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329" r:id="rId5"/>
    <p:sldId id="330" r:id="rId6"/>
    <p:sldId id="331" r:id="rId7"/>
    <p:sldId id="332" r:id="rId8"/>
    <p:sldId id="333" r:id="rId9"/>
    <p:sldId id="334" r:id="rId10"/>
    <p:sldId id="335" r:id="rId11"/>
    <p:sldId id="324" r:id="rId12"/>
    <p:sldId id="337" r:id="rId13"/>
    <p:sldId id="338" r:id="rId14"/>
    <p:sldId id="33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5C"/>
    <a:srgbClr val="000000"/>
    <a:srgbClr val="465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78373F-903A-45DF-9EEC-99D9C1300464}" v="24" dt="2025-12-16T10:17:26.2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2" autoAdjust="0"/>
    <p:restoredTop sz="94651" autoAdjust="0"/>
  </p:normalViewPr>
  <p:slideViewPr>
    <p:cSldViewPr snapToGrid="0">
      <p:cViewPr varScale="1">
        <p:scale>
          <a:sx n="97" d="100"/>
          <a:sy n="97" d="100"/>
        </p:scale>
        <p:origin x="1380" y="3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>
                <a:solidFill>
                  <a:schemeClr val="tx1"/>
                </a:solidFill>
              </a:rPr>
              <a:t>Diagramrubrik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Taul1!$B$2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7F-4A1B-96BD-D8F572BAF97E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Taul1!$C$2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7F-4A1B-96BD-D8F572BAF97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Taul1!$D$2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7F-4A1B-96BD-D8F572BAF97E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Serie 12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Taul1!$E$2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7F-4A1B-96BD-D8F572BAF97E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Serie 23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Taul1!$F$2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7F-4A1B-96BD-D8F572BAF97E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Serie 34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</c:f>
              <c:strCache>
                <c:ptCount val="1"/>
                <c:pt idx="0">
                  <c:v>Kategori 1</c:v>
                </c:pt>
              </c:strCache>
            </c:strRef>
          </c:cat>
          <c:val>
            <c:numRef>
              <c:f>Taul1!$G$2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7F-4A1B-96BD-D8F572BAF9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39254207"/>
        <c:axId val="839254687"/>
      </c:barChart>
      <c:catAx>
        <c:axId val="839254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9254687"/>
        <c:crosses val="autoZero"/>
        <c:auto val="1"/>
        <c:lblAlgn val="ctr"/>
        <c:lblOffset val="100"/>
        <c:noMultiLvlLbl val="0"/>
      </c:catAx>
      <c:valAx>
        <c:axId val="839254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9254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sv-SE"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v-SE" noProof="0" dirty="0">
                <a:solidFill>
                  <a:schemeClr val="tx1"/>
                </a:solidFill>
              </a:rPr>
              <a:t>Diagramrubrik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sv-SE"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Kolumn1</c:v>
                </c:pt>
              </c:strCache>
            </c:strRef>
          </c:tx>
          <c:spPr>
            <a:ln w="9525">
              <a:solidFill>
                <a:schemeClr val="accent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6D-4EC5-A663-C14F2A65BE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525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2F-4C23-B745-1B7CA78DC5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9525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2F-4C23-B745-1B7CA78DC5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9525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52F-4C23-B745-1B7CA78DC52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C415CBA-AB14-4451-8E19-671514E9FF0B}" type="PERCENTAGE">
                      <a:rPr lang="en-US">
                        <a:solidFill>
                          <a:schemeClr val="bg1"/>
                        </a:solidFill>
                      </a:rPr>
                      <a:pPr/>
                      <a:t>[PROSENTTI]</a:t>
                    </a:fld>
                    <a:endParaRPr lang="fi-FI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C6D-4EC5-A663-C14F2A65BE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Kv 1</c:v>
                </c:pt>
                <c:pt idx="1">
                  <c:v>Kv 2</c:v>
                </c:pt>
                <c:pt idx="2">
                  <c:v>Kv 3</c:v>
                </c:pt>
                <c:pt idx="3">
                  <c:v>Kv 4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6D-4EC5-A663-C14F2A65BE6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46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E8A2D-B518-4F45-8AE6-04C0F23062D4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4D9A6-DBD9-420A-A9BE-BCE504684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320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4D9A6-DBD9-420A-A9BE-BCE5046845A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889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4D9A6-DBD9-420A-A9BE-BCE5046845A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309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grafisk"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A50792-81FC-272C-91D5-B097231DB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807" y="2840229"/>
            <a:ext cx="7758633" cy="2387600"/>
          </a:xfrm>
        </p:spPr>
        <p:txBody>
          <a:bodyPr lIns="0" tIns="0" rIns="0" bIns="0" anchor="b"/>
          <a:lstStyle>
            <a:lvl1pPr algn="l">
              <a:defRPr sz="6000"/>
            </a:lvl1pPr>
          </a:lstStyle>
          <a:p>
            <a:endParaRPr lang="sv-SE" noProof="0" dirty="0"/>
          </a:p>
        </p:txBody>
      </p:sp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5088176F-01DA-70EC-517B-5FE18B84B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807" y="5329429"/>
            <a:ext cx="7758633" cy="56287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 noProof="0" dirty="0"/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8AF96595-996A-E074-118E-D5B5A1B62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000" y="500400"/>
            <a:ext cx="3061164" cy="993600"/>
          </a:xfrm>
          <a:prstGeom prst="rect">
            <a:avLst/>
          </a:prstGeom>
        </p:spPr>
      </p:pic>
      <p:grpSp>
        <p:nvGrpSpPr>
          <p:cNvPr id="22" name="Ryhmä 21">
            <a:extLst>
              <a:ext uri="{FF2B5EF4-FFF2-40B4-BE49-F238E27FC236}">
                <a16:creationId xmlns:a16="http://schemas.microsoft.com/office/drawing/2014/main" id="{8D067523-9905-AB15-8320-854D0E417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02539" y="4033110"/>
            <a:ext cx="3189461" cy="2824890"/>
            <a:chOff x="10972800" y="5772150"/>
            <a:chExt cx="1222437" cy="1082706"/>
          </a:xfrm>
        </p:grpSpPr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086EA95C-139E-E66E-2601-2C4DF5A922B7}"/>
                </a:ext>
              </a:extLst>
            </p:cNvPr>
            <p:cNvSpPr/>
            <p:nvPr/>
          </p:nvSpPr>
          <p:spPr>
            <a:xfrm>
              <a:off x="11654027" y="6452235"/>
              <a:ext cx="541210" cy="402621"/>
            </a:xfrm>
            <a:custGeom>
              <a:avLst/>
              <a:gdLst>
                <a:gd name="connsiteX0" fmla="*/ 541211 w 541210"/>
                <a:gd name="connsiteY0" fmla="*/ 0 h 402621"/>
                <a:gd name="connsiteX1" fmla="*/ 541211 w 541210"/>
                <a:gd name="connsiteY1" fmla="*/ 402622 h 402621"/>
                <a:gd name="connsiteX2" fmla="*/ 11049 w 541210"/>
                <a:gd name="connsiteY2" fmla="*/ 402622 h 402621"/>
                <a:gd name="connsiteX3" fmla="*/ 0 w 541210"/>
                <a:gd name="connsiteY3" fmla="*/ 319469 h 402621"/>
                <a:gd name="connsiteX4" fmla="*/ 0 w 541210"/>
                <a:gd name="connsiteY4" fmla="*/ 314896 h 402621"/>
                <a:gd name="connsiteX5" fmla="*/ 314992 w 541210"/>
                <a:gd name="connsiteY5" fmla="*/ 0 h 402621"/>
                <a:gd name="connsiteX6" fmla="*/ 541211 w 541210"/>
                <a:gd name="connsiteY6" fmla="*/ 0 h 40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1210" h="402621">
                  <a:moveTo>
                    <a:pt x="541211" y="0"/>
                  </a:moveTo>
                  <a:lnTo>
                    <a:pt x="541211" y="402622"/>
                  </a:lnTo>
                  <a:lnTo>
                    <a:pt x="11049" y="402622"/>
                  </a:lnTo>
                  <a:cubicBezTo>
                    <a:pt x="3905" y="376142"/>
                    <a:pt x="0" y="348234"/>
                    <a:pt x="0" y="319469"/>
                  </a:cubicBezTo>
                  <a:lnTo>
                    <a:pt x="0" y="314896"/>
                  </a:lnTo>
                  <a:cubicBezTo>
                    <a:pt x="0" y="140970"/>
                    <a:pt x="141065" y="0"/>
                    <a:pt x="314992" y="0"/>
                  </a:cubicBezTo>
                  <a:lnTo>
                    <a:pt x="541211" y="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746A6D73-283F-FEBC-15DB-A7B3ABEA5863}"/>
                </a:ext>
              </a:extLst>
            </p:cNvPr>
            <p:cNvSpPr/>
            <p:nvPr/>
          </p:nvSpPr>
          <p:spPr>
            <a:xfrm>
              <a:off x="10972800" y="5772150"/>
              <a:ext cx="634364" cy="634364"/>
            </a:xfrm>
            <a:custGeom>
              <a:avLst/>
              <a:gdLst>
                <a:gd name="connsiteX0" fmla="*/ 314897 w 634364"/>
                <a:gd name="connsiteY0" fmla="*/ 0 h 634364"/>
                <a:gd name="connsiteX1" fmla="*/ 0 w 634364"/>
                <a:gd name="connsiteY1" fmla="*/ 314992 h 634364"/>
                <a:gd name="connsiteX2" fmla="*/ 0 w 634364"/>
                <a:gd name="connsiteY2" fmla="*/ 634365 h 634364"/>
                <a:gd name="connsiteX3" fmla="*/ 319469 w 634364"/>
                <a:gd name="connsiteY3" fmla="*/ 634365 h 634364"/>
                <a:gd name="connsiteX4" fmla="*/ 634365 w 634364"/>
                <a:gd name="connsiteY4" fmla="*/ 319373 h 634364"/>
                <a:gd name="connsiteX5" fmla="*/ 634365 w 634364"/>
                <a:gd name="connsiteY5" fmla="*/ 314801 h 634364"/>
                <a:gd name="connsiteX6" fmla="*/ 319564 w 634364"/>
                <a:gd name="connsiteY6" fmla="*/ 0 h 634364"/>
                <a:gd name="connsiteX7" fmla="*/ 314992 w 634364"/>
                <a:gd name="connsiteY7" fmla="*/ 0 h 63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4364" h="634364">
                  <a:moveTo>
                    <a:pt x="314897" y="0"/>
                  </a:moveTo>
                  <a:cubicBezTo>
                    <a:pt x="141065" y="0"/>
                    <a:pt x="0" y="140970"/>
                    <a:pt x="0" y="314992"/>
                  </a:cubicBezTo>
                  <a:lnTo>
                    <a:pt x="0" y="634365"/>
                  </a:lnTo>
                  <a:lnTo>
                    <a:pt x="319469" y="634365"/>
                  </a:lnTo>
                  <a:cubicBezTo>
                    <a:pt x="493395" y="634365"/>
                    <a:pt x="634365" y="493395"/>
                    <a:pt x="634365" y="319373"/>
                  </a:cubicBezTo>
                  <a:lnTo>
                    <a:pt x="634365" y="314801"/>
                  </a:lnTo>
                  <a:cubicBezTo>
                    <a:pt x="634365" y="140970"/>
                    <a:pt x="493300" y="0"/>
                    <a:pt x="319564" y="0"/>
                  </a:cubicBezTo>
                  <a:lnTo>
                    <a:pt x="314992" y="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8E06A01-D784-EA86-30AF-954ACB4AA3C2}"/>
                </a:ext>
              </a:extLst>
            </p:cNvPr>
            <p:cNvSpPr/>
            <p:nvPr/>
          </p:nvSpPr>
          <p:spPr>
            <a:xfrm>
              <a:off x="10972800" y="6452235"/>
              <a:ext cx="634364" cy="402621"/>
            </a:xfrm>
            <a:custGeom>
              <a:avLst/>
              <a:gdLst>
                <a:gd name="connsiteX0" fmla="*/ 634365 w 634364"/>
                <a:gd name="connsiteY0" fmla="*/ 314992 h 402621"/>
                <a:gd name="connsiteX1" fmla="*/ 634365 w 634364"/>
                <a:gd name="connsiteY1" fmla="*/ 319373 h 402621"/>
                <a:gd name="connsiteX2" fmla="*/ 623221 w 634364"/>
                <a:gd name="connsiteY2" fmla="*/ 402622 h 402621"/>
                <a:gd name="connsiteX3" fmla="*/ 11144 w 634364"/>
                <a:gd name="connsiteY3" fmla="*/ 402622 h 402621"/>
                <a:gd name="connsiteX4" fmla="*/ 0 w 634364"/>
                <a:gd name="connsiteY4" fmla="*/ 319373 h 402621"/>
                <a:gd name="connsiteX5" fmla="*/ 0 w 634364"/>
                <a:gd name="connsiteY5" fmla="*/ 314992 h 402621"/>
                <a:gd name="connsiteX6" fmla="*/ 314897 w 634364"/>
                <a:gd name="connsiteY6" fmla="*/ 0 h 402621"/>
                <a:gd name="connsiteX7" fmla="*/ 319564 w 634364"/>
                <a:gd name="connsiteY7" fmla="*/ 0 h 402621"/>
                <a:gd name="connsiteX8" fmla="*/ 634365 w 634364"/>
                <a:gd name="connsiteY8" fmla="*/ 314992 h 40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4364" h="402621">
                  <a:moveTo>
                    <a:pt x="634365" y="314992"/>
                  </a:moveTo>
                  <a:lnTo>
                    <a:pt x="634365" y="319373"/>
                  </a:lnTo>
                  <a:cubicBezTo>
                    <a:pt x="634365" y="348234"/>
                    <a:pt x="630460" y="376142"/>
                    <a:pt x="623221" y="402622"/>
                  </a:cubicBezTo>
                  <a:lnTo>
                    <a:pt x="11144" y="402622"/>
                  </a:lnTo>
                  <a:cubicBezTo>
                    <a:pt x="3905" y="376142"/>
                    <a:pt x="0" y="348234"/>
                    <a:pt x="0" y="319373"/>
                  </a:cubicBezTo>
                  <a:lnTo>
                    <a:pt x="0" y="314992"/>
                  </a:lnTo>
                  <a:cubicBezTo>
                    <a:pt x="0" y="140970"/>
                    <a:pt x="141065" y="0"/>
                    <a:pt x="314897" y="0"/>
                  </a:cubicBezTo>
                  <a:lnTo>
                    <a:pt x="319564" y="0"/>
                  </a:lnTo>
                  <a:cubicBezTo>
                    <a:pt x="493395" y="0"/>
                    <a:pt x="634365" y="140970"/>
                    <a:pt x="634365" y="31499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5D62E901-5A02-CF8D-A906-150CCCE18F1E}"/>
                </a:ext>
              </a:extLst>
            </p:cNvPr>
            <p:cNvSpPr/>
            <p:nvPr/>
          </p:nvSpPr>
          <p:spPr>
            <a:xfrm>
              <a:off x="11654027" y="5772150"/>
              <a:ext cx="541210" cy="634364"/>
            </a:xfrm>
            <a:custGeom>
              <a:avLst/>
              <a:gdLst>
                <a:gd name="connsiteX0" fmla="*/ 541211 w 541210"/>
                <a:gd name="connsiteY0" fmla="*/ 90392 h 634364"/>
                <a:gd name="connsiteX1" fmla="*/ 541211 w 541210"/>
                <a:gd name="connsiteY1" fmla="*/ 543973 h 634364"/>
                <a:gd name="connsiteX2" fmla="*/ 320135 w 541210"/>
                <a:gd name="connsiteY2" fmla="*/ 634365 h 634364"/>
                <a:gd name="connsiteX3" fmla="*/ 315468 w 541210"/>
                <a:gd name="connsiteY3" fmla="*/ 634365 h 634364"/>
                <a:gd name="connsiteX4" fmla="*/ 0 w 541210"/>
                <a:gd name="connsiteY4" fmla="*/ 319373 h 634364"/>
                <a:gd name="connsiteX5" fmla="*/ 0 w 541210"/>
                <a:gd name="connsiteY5" fmla="*/ 314992 h 634364"/>
                <a:gd name="connsiteX6" fmla="*/ 315468 w 541210"/>
                <a:gd name="connsiteY6" fmla="*/ 0 h 634364"/>
                <a:gd name="connsiteX7" fmla="*/ 320135 w 541210"/>
                <a:gd name="connsiteY7" fmla="*/ 0 h 634364"/>
                <a:gd name="connsiteX8" fmla="*/ 541211 w 541210"/>
                <a:gd name="connsiteY8" fmla="*/ 90392 h 63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1210" h="634364">
                  <a:moveTo>
                    <a:pt x="541211" y="90392"/>
                  </a:moveTo>
                  <a:lnTo>
                    <a:pt x="541211" y="543973"/>
                  </a:lnTo>
                  <a:cubicBezTo>
                    <a:pt x="484346" y="599885"/>
                    <a:pt x="406241" y="634365"/>
                    <a:pt x="320135" y="634365"/>
                  </a:cubicBezTo>
                  <a:lnTo>
                    <a:pt x="315468" y="634365"/>
                  </a:lnTo>
                  <a:cubicBezTo>
                    <a:pt x="141256" y="634365"/>
                    <a:pt x="0" y="493395"/>
                    <a:pt x="0" y="319373"/>
                  </a:cubicBezTo>
                  <a:lnTo>
                    <a:pt x="0" y="314992"/>
                  </a:lnTo>
                  <a:cubicBezTo>
                    <a:pt x="0" y="140970"/>
                    <a:pt x="141256" y="0"/>
                    <a:pt x="315468" y="0"/>
                  </a:cubicBezTo>
                  <a:lnTo>
                    <a:pt x="320135" y="0"/>
                  </a:lnTo>
                  <a:cubicBezTo>
                    <a:pt x="406241" y="0"/>
                    <a:pt x="484346" y="34481"/>
                    <a:pt x="541211" y="9039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9C8D61-A276-17A9-9200-B03DF37DA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37DCF9-E9B8-2D07-AF89-E4EFC740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7472-559E-44DB-B45D-F4D6E5958A88}" type="datetime1">
              <a:rPr lang="sv-SE" noProof="0" smtClean="0"/>
              <a:t>2025-12-18</a:t>
            </a:fld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044457-1C44-E0DB-8196-84BE065C2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96A70F-E199-4E62-8D7B-8A236FE9B329}" type="slidenum">
              <a:rPr lang="sv-SE" noProof="0" smtClean="0"/>
              <a:pPr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01351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lång Vihreänharmaa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B0C73B-B32D-27F7-661A-CE0237EEB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365125"/>
            <a:ext cx="10515600" cy="132556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7" name="Platshållare för innehåll 7">
            <a:extLst>
              <a:ext uri="{FF2B5EF4-FFF2-40B4-BE49-F238E27FC236}">
                <a16:creationId xmlns:a16="http://schemas.microsoft.com/office/drawing/2014/main" id="{CD3C2104-1800-7643-1240-02E7AFA7DB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7089" y="1884363"/>
            <a:ext cx="10526712" cy="400526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071AA1-0BAC-0875-6DA2-925D8555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2FDB93-16F7-D64F-A453-7563ED60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D860-BB88-4BC3-9047-412C747CB8A1}" type="datetime1">
              <a:rPr lang="sv-SE" noProof="0" smtClean="0"/>
              <a:t>2025-12-18</a:t>
            </a:fld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C945C1-8396-4F24-9B90-E034C380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24073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lång Lohenpunainen">
    <p:bg>
      <p:bgPr>
        <a:solidFill>
          <a:schemeClr val="accent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B0C73B-B32D-27F7-661A-CE0237EEB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365125"/>
            <a:ext cx="10515600" cy="1325563"/>
          </a:xfrm>
        </p:spPr>
        <p:txBody>
          <a:bodyPr/>
          <a:lstStyle>
            <a:lvl1pPr>
              <a:tabLst>
                <a:tab pos="1347788" algn="l"/>
              </a:tabLst>
              <a:defRPr/>
            </a:lvl1pPr>
          </a:lstStyle>
          <a:p>
            <a:endParaRPr lang="sv-SE" dirty="0"/>
          </a:p>
        </p:txBody>
      </p:sp>
      <p:sp>
        <p:nvSpPr>
          <p:cNvPr id="7" name="Platshållare för innehåll 7">
            <a:extLst>
              <a:ext uri="{FF2B5EF4-FFF2-40B4-BE49-F238E27FC236}">
                <a16:creationId xmlns:a16="http://schemas.microsoft.com/office/drawing/2014/main" id="{79F0FDFC-CCFE-C0E5-A11C-8F229EF112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7089" y="1884363"/>
            <a:ext cx="10526712" cy="400526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071AA1-0BAC-0875-6DA2-925D8555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2FDB93-16F7-D64F-A453-7563ED60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77A8-883E-4F3D-89D2-954E98079BD4}" type="datetime1">
              <a:rPr lang="sv-SE" noProof="0" smtClean="0"/>
              <a:t>2025-12-18</a:t>
            </a:fld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C945C1-8396-4F24-9B90-E034C380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73197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innehåll och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B0C73B-B32D-27F7-661A-CE0237EEB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365125"/>
            <a:ext cx="5381847" cy="132556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7" name="Platshållare för innehåll 7">
            <a:extLst>
              <a:ext uri="{FF2B5EF4-FFF2-40B4-BE49-F238E27FC236}">
                <a16:creationId xmlns:a16="http://schemas.microsoft.com/office/drawing/2014/main" id="{0A91AB7B-64E0-2EB1-88BD-32D2EE1E68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7089" y="1884363"/>
            <a:ext cx="5392958" cy="400526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8" name="Platshållare för bild">
            <a:extLst>
              <a:ext uri="{FF2B5EF4-FFF2-40B4-BE49-F238E27FC236}">
                <a16:creationId xmlns:a16="http://schemas.microsoft.com/office/drawing/2014/main" id="{2B09A1BF-78F9-72AB-5867-F27C5F26A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508" y="0"/>
            <a:ext cx="5442492" cy="6858000"/>
          </a:xfrm>
          <a:custGeom>
            <a:avLst/>
            <a:gdLst>
              <a:gd name="connsiteX0" fmla="*/ 0 w 5442492"/>
              <a:gd name="connsiteY0" fmla="*/ 0 h 6858000"/>
              <a:gd name="connsiteX1" fmla="*/ 3453723 w 5442492"/>
              <a:gd name="connsiteY1" fmla="*/ 0 h 6858000"/>
              <a:gd name="connsiteX2" fmla="*/ 3454160 w 5442492"/>
              <a:gd name="connsiteY2" fmla="*/ 11 h 6858000"/>
              <a:gd name="connsiteX3" fmla="*/ 5442492 w 5442492"/>
              <a:gd name="connsiteY3" fmla="*/ 11 h 6858000"/>
              <a:gd name="connsiteX4" fmla="*/ 5442492 w 5442492"/>
              <a:gd name="connsiteY4" fmla="*/ 6858000 h 6858000"/>
              <a:gd name="connsiteX5" fmla="*/ 3330157 w 5442492"/>
              <a:gd name="connsiteY5" fmla="*/ 6858000 h 6858000"/>
              <a:gd name="connsiteX6" fmla="*/ 3330157 w 5442492"/>
              <a:gd name="connsiteY6" fmla="*/ 6856136 h 6858000"/>
              <a:gd name="connsiteX7" fmla="*/ 3229188 w 5442492"/>
              <a:gd name="connsiteY7" fmla="*/ 6853582 h 6858000"/>
              <a:gd name="connsiteX8" fmla="*/ 0 w 5442492"/>
              <a:gd name="connsiteY8" fmla="*/ 34526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2492" h="6858000">
                <a:moveTo>
                  <a:pt x="0" y="0"/>
                </a:moveTo>
                <a:lnTo>
                  <a:pt x="3453723" y="0"/>
                </a:lnTo>
                <a:lnTo>
                  <a:pt x="3454160" y="11"/>
                </a:lnTo>
                <a:lnTo>
                  <a:pt x="5442492" y="11"/>
                </a:lnTo>
                <a:lnTo>
                  <a:pt x="5442492" y="6858000"/>
                </a:lnTo>
                <a:lnTo>
                  <a:pt x="3330157" y="6858000"/>
                </a:lnTo>
                <a:lnTo>
                  <a:pt x="3330157" y="6856136"/>
                </a:lnTo>
                <a:lnTo>
                  <a:pt x="3229188" y="6853582"/>
                </a:lnTo>
                <a:cubicBezTo>
                  <a:pt x="1431204" y="6762412"/>
                  <a:pt x="0" y="5275217"/>
                  <a:pt x="0" y="3452687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sv-SE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071AA1-0BAC-0875-6DA2-925D8555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2FDB93-16F7-D64F-A453-7563ED60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6ACD-AB7A-4B2D-B27C-6DEC9E90759A}" type="datetime1">
              <a:rPr lang="sv-SE" noProof="0" smtClean="0"/>
              <a:t>2025-12-18</a:t>
            </a:fld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C945C1-8396-4F24-9B90-E034C380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25688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innehåll och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B0C73B-B32D-27F7-661A-CE0237EEB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365125"/>
            <a:ext cx="5381847" cy="132556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FE16D90F-CE58-DF82-23B4-7CEF909CF8B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7089" y="1884363"/>
            <a:ext cx="5392958" cy="400526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">
            <a:extLst>
              <a:ext uri="{FF2B5EF4-FFF2-40B4-BE49-F238E27FC236}">
                <a16:creationId xmlns:a16="http://schemas.microsoft.com/office/drawing/2014/main" id="{A4A732CB-C3BA-56FF-8AC2-CC0963E4F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138" y="0"/>
            <a:ext cx="5721877" cy="6858000"/>
          </a:xfrm>
          <a:custGeom>
            <a:avLst/>
            <a:gdLst>
              <a:gd name="connsiteX0" fmla="*/ 29568 w 5721877"/>
              <a:gd name="connsiteY0" fmla="*/ 0 h 6858000"/>
              <a:gd name="connsiteX1" fmla="*/ 5721877 w 5721877"/>
              <a:gd name="connsiteY1" fmla="*/ 0 h 6858000"/>
              <a:gd name="connsiteX2" fmla="*/ 5721877 w 5721877"/>
              <a:gd name="connsiteY2" fmla="*/ 6858000 h 6858000"/>
              <a:gd name="connsiteX3" fmla="*/ 3499284 w 5721877"/>
              <a:gd name="connsiteY3" fmla="*/ 6858000 h 6858000"/>
              <a:gd name="connsiteX4" fmla="*/ 3116973 w 5721877"/>
              <a:gd name="connsiteY4" fmla="*/ 6617023 h 6858000"/>
              <a:gd name="connsiteX5" fmla="*/ 0 w 5721877"/>
              <a:gd name="connsiteY5" fmla="*/ 752188 h 6858000"/>
              <a:gd name="connsiteX6" fmla="*/ 0 w 5721877"/>
              <a:gd name="connsiteY6" fmla="*/ 650442 h 6858000"/>
              <a:gd name="connsiteX7" fmla="*/ 29568 w 5721877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1877" h="6858000">
                <a:moveTo>
                  <a:pt x="29568" y="0"/>
                </a:moveTo>
                <a:lnTo>
                  <a:pt x="5721877" y="0"/>
                </a:lnTo>
                <a:lnTo>
                  <a:pt x="5721877" y="6858000"/>
                </a:lnTo>
                <a:lnTo>
                  <a:pt x="3499284" y="6858000"/>
                </a:lnTo>
                <a:lnTo>
                  <a:pt x="3116973" y="6617023"/>
                </a:lnTo>
                <a:cubicBezTo>
                  <a:pt x="1236338" y="5345512"/>
                  <a:pt x="0" y="3193190"/>
                  <a:pt x="0" y="752188"/>
                </a:cubicBezTo>
                <a:lnTo>
                  <a:pt x="0" y="650442"/>
                </a:lnTo>
                <a:cubicBezTo>
                  <a:pt x="0" y="431155"/>
                  <a:pt x="10006" y="214172"/>
                  <a:pt x="2956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sv-SE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071AA1-0BAC-0875-6DA2-925D8555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2FDB93-16F7-D64F-A453-7563ED60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22D5-FC06-4B76-98F3-52B58729C5E0}" type="datetime1">
              <a:rPr lang="sv-SE" noProof="0" smtClean="0"/>
              <a:t>2025-12-18</a:t>
            </a:fld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C945C1-8396-4F24-9B90-E034C380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95572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4765C7-9974-2D01-37B3-33B19310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365125"/>
            <a:ext cx="10515600" cy="132556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294E806C-0EBF-9C8F-A381-D6BDCA66C8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7089" y="1884363"/>
            <a:ext cx="5195886" cy="400526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innehåll 7">
            <a:extLst>
              <a:ext uri="{FF2B5EF4-FFF2-40B4-BE49-F238E27FC236}">
                <a16:creationId xmlns:a16="http://schemas.microsoft.com/office/drawing/2014/main" id="{81E36C68-9556-57FE-ED97-E7A914FA135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69027" y="1884363"/>
            <a:ext cx="5195886" cy="400526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4EB3515-C0A5-7CA0-7B63-21620588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BE31AC-F7F7-97A7-B302-3003D31C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7B52-BDA3-4784-BA1E-DB89864E1302}" type="datetime1">
              <a:rPr lang="sv-SE" noProof="0" smtClean="0"/>
              <a:t>2025-12-18</a:t>
            </a:fld>
            <a:endParaRPr lang="sv-SE" noProof="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F2F8A83-3549-0D5C-B6DE-70DD580F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56254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bild i droppe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4765C7-9974-2D01-37B3-33B19310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365125"/>
            <a:ext cx="5181600" cy="132556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539B070E-8B85-EFBC-E5A6-4E77AD8D33D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7089" y="1884363"/>
            <a:ext cx="5195886" cy="400526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">
            <a:extLst>
              <a:ext uri="{FF2B5EF4-FFF2-40B4-BE49-F238E27FC236}">
                <a16:creationId xmlns:a16="http://schemas.microsoft.com/office/drawing/2014/main" id="{154165A3-189D-A649-5C9A-A663879B6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24295" y="1019198"/>
            <a:ext cx="4629505" cy="4630428"/>
          </a:xfrm>
          <a:custGeom>
            <a:avLst/>
            <a:gdLst>
              <a:gd name="connsiteX0" fmla="*/ 2298510 w 4629505"/>
              <a:gd name="connsiteY0" fmla="*/ 0 h 4630428"/>
              <a:gd name="connsiteX1" fmla="*/ 4629505 w 4629505"/>
              <a:gd name="connsiteY1" fmla="*/ 0 h 4630428"/>
              <a:gd name="connsiteX2" fmla="*/ 4629505 w 4629505"/>
              <a:gd name="connsiteY2" fmla="*/ 2331937 h 4630428"/>
              <a:gd name="connsiteX3" fmla="*/ 2330996 w 4629505"/>
              <a:gd name="connsiteY3" fmla="*/ 4630428 h 4630428"/>
              <a:gd name="connsiteX4" fmla="*/ 2298510 w 4629505"/>
              <a:gd name="connsiteY4" fmla="*/ 4630428 h 4630428"/>
              <a:gd name="connsiteX5" fmla="*/ 0 w 4629505"/>
              <a:gd name="connsiteY5" fmla="*/ 2331937 h 4630428"/>
              <a:gd name="connsiteX6" fmla="*/ 0 w 4629505"/>
              <a:gd name="connsiteY6" fmla="*/ 2298510 h 4630428"/>
              <a:gd name="connsiteX7" fmla="*/ 2298510 w 4629505"/>
              <a:gd name="connsiteY7" fmla="*/ 0 h 4630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29505" h="4630428">
                <a:moveTo>
                  <a:pt x="2298510" y="0"/>
                </a:moveTo>
                <a:lnTo>
                  <a:pt x="4629505" y="0"/>
                </a:lnTo>
                <a:lnTo>
                  <a:pt x="4629505" y="2331937"/>
                </a:lnTo>
                <a:cubicBezTo>
                  <a:pt x="4629505" y="3601442"/>
                  <a:pt x="3600519" y="4630428"/>
                  <a:pt x="2330996" y="4630428"/>
                </a:cubicBezTo>
                <a:lnTo>
                  <a:pt x="2298510" y="4630428"/>
                </a:lnTo>
                <a:cubicBezTo>
                  <a:pt x="1028986" y="4630428"/>
                  <a:pt x="0" y="3601442"/>
                  <a:pt x="0" y="2331937"/>
                </a:cubicBezTo>
                <a:lnTo>
                  <a:pt x="0" y="2298510"/>
                </a:lnTo>
                <a:cubicBezTo>
                  <a:pt x="0" y="1028986"/>
                  <a:pt x="1028986" y="0"/>
                  <a:pt x="229851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sv-SE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4EB3515-C0A5-7CA0-7B63-21620588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BE31AC-F7F7-97A7-B302-3003D31C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01CC-3EBB-4D01-A49F-A2277E6D7900}" type="datetime1">
              <a:rPr lang="sv-SE" noProof="0" smtClean="0"/>
              <a:t>2025-12-18</a:t>
            </a:fld>
            <a:endParaRPr lang="sv-SE" noProof="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F2F8A83-3549-0D5C-B6DE-70DD580F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95636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text i droppeform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4765C7-9974-2D01-37B3-33B19310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365125"/>
            <a:ext cx="5181600" cy="132556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" name="Platshållare för innehåll 7">
            <a:extLst>
              <a:ext uri="{FF2B5EF4-FFF2-40B4-BE49-F238E27FC236}">
                <a16:creationId xmlns:a16="http://schemas.microsoft.com/office/drawing/2014/main" id="{62346A0D-658B-22A5-7756-17DAED2A11C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7088" y="1884363"/>
            <a:ext cx="5195886" cy="400526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ECD1EBE0-B33F-014A-E26E-F4B39C9E0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722450" y="1019197"/>
            <a:ext cx="4631349" cy="4630426"/>
          </a:xfrm>
          <a:custGeom>
            <a:avLst/>
            <a:gdLst>
              <a:gd name="connsiteX0" fmla="*/ 119713 w 241168"/>
              <a:gd name="connsiteY0" fmla="*/ 0 h 241120"/>
              <a:gd name="connsiteX1" fmla="*/ 0 w 241168"/>
              <a:gd name="connsiteY1" fmla="*/ 119714 h 241120"/>
              <a:gd name="connsiteX2" fmla="*/ 0 w 241168"/>
              <a:gd name="connsiteY2" fmla="*/ 241120 h 241120"/>
              <a:gd name="connsiteX3" fmla="*/ 121455 w 241168"/>
              <a:gd name="connsiteY3" fmla="*/ 241120 h 241120"/>
              <a:gd name="connsiteX4" fmla="*/ 241168 w 241168"/>
              <a:gd name="connsiteY4" fmla="*/ 121407 h 241120"/>
              <a:gd name="connsiteX5" fmla="*/ 241168 w 241168"/>
              <a:gd name="connsiteY5" fmla="*/ 119665 h 241120"/>
              <a:gd name="connsiteX6" fmla="*/ 121455 w 241168"/>
              <a:gd name="connsiteY6" fmla="*/ 0 h 241120"/>
              <a:gd name="connsiteX7" fmla="*/ 119713 w 241168"/>
              <a:gd name="connsiteY7" fmla="*/ 0 h 2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68" h="241120">
                <a:moveTo>
                  <a:pt x="119713" y="0"/>
                </a:moveTo>
                <a:cubicBezTo>
                  <a:pt x="53593" y="0"/>
                  <a:pt x="0" y="53593"/>
                  <a:pt x="0" y="119714"/>
                </a:cubicBezTo>
                <a:lnTo>
                  <a:pt x="0" y="241120"/>
                </a:lnTo>
                <a:lnTo>
                  <a:pt x="121455" y="241120"/>
                </a:lnTo>
                <a:cubicBezTo>
                  <a:pt x="187575" y="241120"/>
                  <a:pt x="241168" y="187527"/>
                  <a:pt x="241168" y="121407"/>
                </a:cubicBezTo>
                <a:lnTo>
                  <a:pt x="241168" y="119665"/>
                </a:lnTo>
                <a:cubicBezTo>
                  <a:pt x="241168" y="53593"/>
                  <a:pt x="187527" y="0"/>
                  <a:pt x="121455" y="0"/>
                </a:cubicBezTo>
                <a:lnTo>
                  <a:pt x="119713" y="0"/>
                </a:lnTo>
                <a:close/>
              </a:path>
            </a:pathLst>
          </a:custGeom>
          <a:solidFill>
            <a:schemeClr val="accent5"/>
          </a:solidFill>
          <a:ln w="482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8" name="Platshållare för text">
            <a:extLst>
              <a:ext uri="{FF2B5EF4-FFF2-40B4-BE49-F238E27FC236}">
                <a16:creationId xmlns:a16="http://schemas.microsoft.com/office/drawing/2014/main" id="{3B61FE76-8661-3011-1A71-D797890C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97788" y="2340228"/>
            <a:ext cx="2543175" cy="242887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sv-SE" dirty="0"/>
              <a:t>Plats för textinnehåll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4EB3515-C0A5-7CA0-7B63-21620588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BE31AC-F7F7-97A7-B302-3003D31C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A84F-094C-43C4-973E-AAD2E7F0CC5B}" type="datetime1">
              <a:rPr lang="sv-SE" noProof="0" smtClean="0"/>
              <a:t>2025-12-18</a:t>
            </a:fld>
            <a:endParaRPr lang="sv-SE" noProof="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F2F8A83-3549-0D5C-B6DE-70DD580F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3697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text i droppeform Tumman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4765C7-9974-2D01-37B3-33B19310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365125"/>
            <a:ext cx="5181600" cy="132556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Platshållare för innehåll 7">
            <a:extLst>
              <a:ext uri="{FF2B5EF4-FFF2-40B4-BE49-F238E27FC236}">
                <a16:creationId xmlns:a16="http://schemas.microsoft.com/office/drawing/2014/main" id="{F78BF7CC-19AD-B64F-E2C1-B61C1EB55F1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7089" y="1884363"/>
            <a:ext cx="5195886" cy="400526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ECD1EBE0-B33F-014A-E26E-F4B39C9E0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722450" y="1019197"/>
            <a:ext cx="4631349" cy="4630426"/>
          </a:xfrm>
          <a:custGeom>
            <a:avLst/>
            <a:gdLst>
              <a:gd name="connsiteX0" fmla="*/ 119713 w 241168"/>
              <a:gd name="connsiteY0" fmla="*/ 0 h 241120"/>
              <a:gd name="connsiteX1" fmla="*/ 0 w 241168"/>
              <a:gd name="connsiteY1" fmla="*/ 119714 h 241120"/>
              <a:gd name="connsiteX2" fmla="*/ 0 w 241168"/>
              <a:gd name="connsiteY2" fmla="*/ 241120 h 241120"/>
              <a:gd name="connsiteX3" fmla="*/ 121455 w 241168"/>
              <a:gd name="connsiteY3" fmla="*/ 241120 h 241120"/>
              <a:gd name="connsiteX4" fmla="*/ 241168 w 241168"/>
              <a:gd name="connsiteY4" fmla="*/ 121407 h 241120"/>
              <a:gd name="connsiteX5" fmla="*/ 241168 w 241168"/>
              <a:gd name="connsiteY5" fmla="*/ 119665 h 241120"/>
              <a:gd name="connsiteX6" fmla="*/ 121455 w 241168"/>
              <a:gd name="connsiteY6" fmla="*/ 0 h 241120"/>
              <a:gd name="connsiteX7" fmla="*/ 119713 w 241168"/>
              <a:gd name="connsiteY7" fmla="*/ 0 h 2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68" h="241120">
                <a:moveTo>
                  <a:pt x="119713" y="0"/>
                </a:moveTo>
                <a:cubicBezTo>
                  <a:pt x="53593" y="0"/>
                  <a:pt x="0" y="53593"/>
                  <a:pt x="0" y="119714"/>
                </a:cubicBezTo>
                <a:lnTo>
                  <a:pt x="0" y="241120"/>
                </a:lnTo>
                <a:lnTo>
                  <a:pt x="121455" y="241120"/>
                </a:lnTo>
                <a:cubicBezTo>
                  <a:pt x="187575" y="241120"/>
                  <a:pt x="241168" y="187527"/>
                  <a:pt x="241168" y="121407"/>
                </a:cubicBezTo>
                <a:lnTo>
                  <a:pt x="241168" y="119665"/>
                </a:lnTo>
                <a:cubicBezTo>
                  <a:pt x="241168" y="53593"/>
                  <a:pt x="187527" y="0"/>
                  <a:pt x="121455" y="0"/>
                </a:cubicBezTo>
                <a:lnTo>
                  <a:pt x="119713" y="0"/>
                </a:lnTo>
                <a:close/>
              </a:path>
            </a:pathLst>
          </a:custGeom>
          <a:solidFill>
            <a:schemeClr val="accent1"/>
          </a:solidFill>
          <a:ln w="482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8" name="Platshållare för text">
            <a:extLst>
              <a:ext uri="{FF2B5EF4-FFF2-40B4-BE49-F238E27FC236}">
                <a16:creationId xmlns:a16="http://schemas.microsoft.com/office/drawing/2014/main" id="{3B61FE76-8661-3011-1A71-D797890C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97788" y="2340228"/>
            <a:ext cx="2543175" cy="242887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sv-SE" dirty="0"/>
              <a:t>Plats för textinnehåll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4EB3515-C0A5-7CA0-7B63-21620588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BE31AC-F7F7-97A7-B302-3003D31C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C97C-17E8-4192-8A64-B0B17CD98835}" type="datetime1">
              <a:rPr lang="sv-SE" noProof="0" smtClean="0"/>
              <a:t>2025-12-18</a:t>
            </a:fld>
            <a:endParaRPr lang="sv-SE" noProof="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F2F8A83-3549-0D5C-B6DE-70DD580F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8805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text i droppeform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4765C7-9974-2D01-37B3-33B19310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365125"/>
            <a:ext cx="5181600" cy="132556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Platshållare för innehåll 7">
            <a:extLst>
              <a:ext uri="{FF2B5EF4-FFF2-40B4-BE49-F238E27FC236}">
                <a16:creationId xmlns:a16="http://schemas.microsoft.com/office/drawing/2014/main" id="{484C3071-C728-5530-027E-7721949BC4B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7089" y="1884363"/>
            <a:ext cx="5195886" cy="400526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ECD1EBE0-B33F-014A-E26E-F4B39C9E0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722450" y="1019197"/>
            <a:ext cx="4631349" cy="4630426"/>
          </a:xfrm>
          <a:custGeom>
            <a:avLst/>
            <a:gdLst>
              <a:gd name="connsiteX0" fmla="*/ 119713 w 241168"/>
              <a:gd name="connsiteY0" fmla="*/ 0 h 241120"/>
              <a:gd name="connsiteX1" fmla="*/ 0 w 241168"/>
              <a:gd name="connsiteY1" fmla="*/ 119714 h 241120"/>
              <a:gd name="connsiteX2" fmla="*/ 0 w 241168"/>
              <a:gd name="connsiteY2" fmla="*/ 241120 h 241120"/>
              <a:gd name="connsiteX3" fmla="*/ 121455 w 241168"/>
              <a:gd name="connsiteY3" fmla="*/ 241120 h 241120"/>
              <a:gd name="connsiteX4" fmla="*/ 241168 w 241168"/>
              <a:gd name="connsiteY4" fmla="*/ 121407 h 241120"/>
              <a:gd name="connsiteX5" fmla="*/ 241168 w 241168"/>
              <a:gd name="connsiteY5" fmla="*/ 119665 h 241120"/>
              <a:gd name="connsiteX6" fmla="*/ 121455 w 241168"/>
              <a:gd name="connsiteY6" fmla="*/ 0 h 241120"/>
              <a:gd name="connsiteX7" fmla="*/ 119713 w 241168"/>
              <a:gd name="connsiteY7" fmla="*/ 0 h 2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68" h="241120">
                <a:moveTo>
                  <a:pt x="119713" y="0"/>
                </a:moveTo>
                <a:cubicBezTo>
                  <a:pt x="53593" y="0"/>
                  <a:pt x="0" y="53593"/>
                  <a:pt x="0" y="119714"/>
                </a:cubicBezTo>
                <a:lnTo>
                  <a:pt x="0" y="241120"/>
                </a:lnTo>
                <a:lnTo>
                  <a:pt x="121455" y="241120"/>
                </a:lnTo>
                <a:cubicBezTo>
                  <a:pt x="187575" y="241120"/>
                  <a:pt x="241168" y="187527"/>
                  <a:pt x="241168" y="121407"/>
                </a:cubicBezTo>
                <a:lnTo>
                  <a:pt x="241168" y="119665"/>
                </a:lnTo>
                <a:cubicBezTo>
                  <a:pt x="241168" y="53593"/>
                  <a:pt x="187527" y="0"/>
                  <a:pt x="121455" y="0"/>
                </a:cubicBezTo>
                <a:lnTo>
                  <a:pt x="119713" y="0"/>
                </a:lnTo>
                <a:close/>
              </a:path>
            </a:pathLst>
          </a:custGeom>
          <a:solidFill>
            <a:schemeClr val="accent3"/>
          </a:solidFill>
          <a:ln w="482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8" name="Platshållare för text">
            <a:extLst>
              <a:ext uri="{FF2B5EF4-FFF2-40B4-BE49-F238E27FC236}">
                <a16:creationId xmlns:a16="http://schemas.microsoft.com/office/drawing/2014/main" id="{3B61FE76-8661-3011-1A71-D797890C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97788" y="2340228"/>
            <a:ext cx="2543175" cy="242887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sv-SE" dirty="0"/>
              <a:t>Plats för textinnehåll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4EB3515-C0A5-7CA0-7B63-21620588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BE31AC-F7F7-97A7-B302-3003D31C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6D6BE-1056-4534-909A-A5336E1173F6}" type="datetime1">
              <a:rPr lang="sv-SE" noProof="0" smtClean="0"/>
              <a:t>2025-12-18</a:t>
            </a:fld>
            <a:endParaRPr lang="sv-SE" noProof="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F2F8A83-3549-0D5C-B6DE-70DD580F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73515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text i droppeform Lohe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4765C7-9974-2D01-37B3-33B19310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365125"/>
            <a:ext cx="5181600" cy="132556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Platshållare för innehåll 7">
            <a:extLst>
              <a:ext uri="{FF2B5EF4-FFF2-40B4-BE49-F238E27FC236}">
                <a16:creationId xmlns:a16="http://schemas.microsoft.com/office/drawing/2014/main" id="{323234A9-D429-5D01-9A88-EBAFCE5923D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7089" y="1884363"/>
            <a:ext cx="5195886" cy="400526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ECD1EBE0-B33F-014A-E26E-F4B39C9E0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722450" y="1019197"/>
            <a:ext cx="4631349" cy="4630426"/>
          </a:xfrm>
          <a:custGeom>
            <a:avLst/>
            <a:gdLst>
              <a:gd name="connsiteX0" fmla="*/ 119713 w 241168"/>
              <a:gd name="connsiteY0" fmla="*/ 0 h 241120"/>
              <a:gd name="connsiteX1" fmla="*/ 0 w 241168"/>
              <a:gd name="connsiteY1" fmla="*/ 119714 h 241120"/>
              <a:gd name="connsiteX2" fmla="*/ 0 w 241168"/>
              <a:gd name="connsiteY2" fmla="*/ 241120 h 241120"/>
              <a:gd name="connsiteX3" fmla="*/ 121455 w 241168"/>
              <a:gd name="connsiteY3" fmla="*/ 241120 h 241120"/>
              <a:gd name="connsiteX4" fmla="*/ 241168 w 241168"/>
              <a:gd name="connsiteY4" fmla="*/ 121407 h 241120"/>
              <a:gd name="connsiteX5" fmla="*/ 241168 w 241168"/>
              <a:gd name="connsiteY5" fmla="*/ 119665 h 241120"/>
              <a:gd name="connsiteX6" fmla="*/ 121455 w 241168"/>
              <a:gd name="connsiteY6" fmla="*/ 0 h 241120"/>
              <a:gd name="connsiteX7" fmla="*/ 119713 w 241168"/>
              <a:gd name="connsiteY7" fmla="*/ 0 h 2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68" h="241120">
                <a:moveTo>
                  <a:pt x="119713" y="0"/>
                </a:moveTo>
                <a:cubicBezTo>
                  <a:pt x="53593" y="0"/>
                  <a:pt x="0" y="53593"/>
                  <a:pt x="0" y="119714"/>
                </a:cubicBezTo>
                <a:lnTo>
                  <a:pt x="0" y="241120"/>
                </a:lnTo>
                <a:lnTo>
                  <a:pt x="121455" y="241120"/>
                </a:lnTo>
                <a:cubicBezTo>
                  <a:pt x="187575" y="241120"/>
                  <a:pt x="241168" y="187527"/>
                  <a:pt x="241168" y="121407"/>
                </a:cubicBezTo>
                <a:lnTo>
                  <a:pt x="241168" y="119665"/>
                </a:lnTo>
                <a:cubicBezTo>
                  <a:pt x="241168" y="53593"/>
                  <a:pt x="187527" y="0"/>
                  <a:pt x="121455" y="0"/>
                </a:cubicBezTo>
                <a:lnTo>
                  <a:pt x="119713" y="0"/>
                </a:lnTo>
                <a:close/>
              </a:path>
            </a:pathLst>
          </a:custGeom>
          <a:solidFill>
            <a:schemeClr val="accent2"/>
          </a:solidFill>
          <a:ln w="482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8" name="Platshållare för text">
            <a:extLst>
              <a:ext uri="{FF2B5EF4-FFF2-40B4-BE49-F238E27FC236}">
                <a16:creationId xmlns:a16="http://schemas.microsoft.com/office/drawing/2014/main" id="{3B61FE76-8661-3011-1A71-D797890C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97788" y="2340228"/>
            <a:ext cx="2543175" cy="242887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sv-SE" dirty="0"/>
              <a:t>Plats för textinnehåll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4EB3515-C0A5-7CA0-7B63-21620588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BE31AC-F7F7-97A7-B302-3003D31C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BD5D-2B23-45B8-B016-481546D73864}" type="datetime1">
              <a:rPr lang="sv-SE" noProof="0" smtClean="0"/>
              <a:t>2025-12-18</a:t>
            </a:fld>
            <a:endParaRPr lang="sv-SE" noProof="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F2F8A83-3549-0D5C-B6DE-70DD580F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0717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ljus droppe"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A50792-81FC-272C-91D5-B097231DB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807" y="3054801"/>
            <a:ext cx="4535078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endParaRPr lang="sv-SE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088176F-01DA-70EC-517B-5FE18B84B4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4807" y="5534476"/>
            <a:ext cx="4535078" cy="31400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text här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AF2A4E4-3E23-9DF1-CB13-D5E9A8A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000" y="500400"/>
            <a:ext cx="3061164" cy="993600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029B327-236C-53C8-1C78-7AEFFB386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73808" y="439213"/>
            <a:ext cx="5979737" cy="5980937"/>
          </a:xfrm>
          <a:custGeom>
            <a:avLst/>
            <a:gdLst>
              <a:gd name="connsiteX0" fmla="*/ 2968876 w 5979737"/>
              <a:gd name="connsiteY0" fmla="*/ 0 h 5980937"/>
              <a:gd name="connsiteX1" fmla="*/ 5979737 w 5979737"/>
              <a:gd name="connsiteY1" fmla="*/ 0 h 5980937"/>
              <a:gd name="connsiteX2" fmla="*/ 5979737 w 5979737"/>
              <a:gd name="connsiteY2" fmla="*/ 3012060 h 5980937"/>
              <a:gd name="connsiteX3" fmla="*/ 3010860 w 5979737"/>
              <a:gd name="connsiteY3" fmla="*/ 5980937 h 5980937"/>
              <a:gd name="connsiteX4" fmla="*/ 2968876 w 5979737"/>
              <a:gd name="connsiteY4" fmla="*/ 5980937 h 5980937"/>
              <a:gd name="connsiteX5" fmla="*/ 0 w 5979737"/>
              <a:gd name="connsiteY5" fmla="*/ 3012060 h 5980937"/>
              <a:gd name="connsiteX6" fmla="*/ 0 w 5979737"/>
              <a:gd name="connsiteY6" fmla="*/ 2968876 h 5980937"/>
              <a:gd name="connsiteX7" fmla="*/ 2968876 w 5979737"/>
              <a:gd name="connsiteY7" fmla="*/ 0 h 5980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79737" h="5980937">
                <a:moveTo>
                  <a:pt x="2968876" y="0"/>
                </a:moveTo>
                <a:lnTo>
                  <a:pt x="5979737" y="0"/>
                </a:lnTo>
                <a:lnTo>
                  <a:pt x="5979737" y="3012060"/>
                </a:lnTo>
                <a:cubicBezTo>
                  <a:pt x="5979737" y="4651840"/>
                  <a:pt x="4650639" y="5980937"/>
                  <a:pt x="3010860" y="5980937"/>
                </a:cubicBezTo>
                <a:lnTo>
                  <a:pt x="2968876" y="5980937"/>
                </a:lnTo>
                <a:cubicBezTo>
                  <a:pt x="1329097" y="5980937"/>
                  <a:pt x="0" y="4650640"/>
                  <a:pt x="0" y="3012060"/>
                </a:cubicBezTo>
                <a:lnTo>
                  <a:pt x="0" y="2968876"/>
                </a:lnTo>
                <a:cubicBezTo>
                  <a:pt x="0" y="1329097"/>
                  <a:pt x="1329097" y="0"/>
                  <a:pt x="2968876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sv-SE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37DCF9-E9B8-2D07-AF89-E4EFC740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2354B-A34C-4011-A55A-AFD8D1117F23}" type="datetime1">
              <a:rPr lang="sv-SE" noProof="0" smtClean="0"/>
              <a:t>2025-12-18</a:t>
            </a:fld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044457-1C44-E0DB-8196-84BE065C2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08346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text i droppeform Vaalean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4765C7-9974-2D01-37B3-33B19310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365125"/>
            <a:ext cx="5181600" cy="132556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Platshållare för innehåll 7">
            <a:extLst>
              <a:ext uri="{FF2B5EF4-FFF2-40B4-BE49-F238E27FC236}">
                <a16:creationId xmlns:a16="http://schemas.microsoft.com/office/drawing/2014/main" id="{2FA9EB18-1AC8-A7C6-2953-5FF5F3FF4AF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7089" y="1884363"/>
            <a:ext cx="5195886" cy="400526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ECD1EBE0-B33F-014A-E26E-F4B39C9E0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722450" y="1019197"/>
            <a:ext cx="4631349" cy="4630426"/>
          </a:xfrm>
          <a:custGeom>
            <a:avLst/>
            <a:gdLst>
              <a:gd name="connsiteX0" fmla="*/ 119713 w 241168"/>
              <a:gd name="connsiteY0" fmla="*/ 0 h 241120"/>
              <a:gd name="connsiteX1" fmla="*/ 0 w 241168"/>
              <a:gd name="connsiteY1" fmla="*/ 119714 h 241120"/>
              <a:gd name="connsiteX2" fmla="*/ 0 w 241168"/>
              <a:gd name="connsiteY2" fmla="*/ 241120 h 241120"/>
              <a:gd name="connsiteX3" fmla="*/ 121455 w 241168"/>
              <a:gd name="connsiteY3" fmla="*/ 241120 h 241120"/>
              <a:gd name="connsiteX4" fmla="*/ 241168 w 241168"/>
              <a:gd name="connsiteY4" fmla="*/ 121407 h 241120"/>
              <a:gd name="connsiteX5" fmla="*/ 241168 w 241168"/>
              <a:gd name="connsiteY5" fmla="*/ 119665 h 241120"/>
              <a:gd name="connsiteX6" fmla="*/ 121455 w 241168"/>
              <a:gd name="connsiteY6" fmla="*/ 0 h 241120"/>
              <a:gd name="connsiteX7" fmla="*/ 119713 w 241168"/>
              <a:gd name="connsiteY7" fmla="*/ 0 h 2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68" h="241120">
                <a:moveTo>
                  <a:pt x="119713" y="0"/>
                </a:moveTo>
                <a:cubicBezTo>
                  <a:pt x="53593" y="0"/>
                  <a:pt x="0" y="53593"/>
                  <a:pt x="0" y="119714"/>
                </a:cubicBezTo>
                <a:lnTo>
                  <a:pt x="0" y="241120"/>
                </a:lnTo>
                <a:lnTo>
                  <a:pt x="121455" y="241120"/>
                </a:lnTo>
                <a:cubicBezTo>
                  <a:pt x="187575" y="241120"/>
                  <a:pt x="241168" y="187527"/>
                  <a:pt x="241168" y="121407"/>
                </a:cubicBezTo>
                <a:lnTo>
                  <a:pt x="241168" y="119665"/>
                </a:lnTo>
                <a:cubicBezTo>
                  <a:pt x="241168" y="53593"/>
                  <a:pt x="187527" y="0"/>
                  <a:pt x="121455" y="0"/>
                </a:cubicBezTo>
                <a:lnTo>
                  <a:pt x="119713" y="0"/>
                </a:lnTo>
                <a:close/>
              </a:path>
            </a:pathLst>
          </a:custGeom>
          <a:solidFill>
            <a:schemeClr val="accent4"/>
          </a:solidFill>
          <a:ln w="482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8" name="Platshållare för text">
            <a:extLst>
              <a:ext uri="{FF2B5EF4-FFF2-40B4-BE49-F238E27FC236}">
                <a16:creationId xmlns:a16="http://schemas.microsoft.com/office/drawing/2014/main" id="{3B61FE76-8661-3011-1A71-D797890C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97788" y="2340228"/>
            <a:ext cx="2543175" cy="242887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sv-SE" dirty="0"/>
              <a:t>Plats för textinnehåll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4EB3515-C0A5-7CA0-7B63-21620588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BE31AC-F7F7-97A7-B302-3003D31C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2590-1071-4957-9193-B7A4C528E5E8}" type="datetime1">
              <a:rPr lang="sv-SE" noProof="0" smtClean="0"/>
              <a:t>2025-12-18</a:t>
            </a:fld>
            <a:endParaRPr lang="sv-SE" noProof="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F2F8A83-3549-0D5C-B6DE-70DD580F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23236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Turkoosi">
    <p:bg>
      <p:bgPr>
        <a:solidFill>
          <a:schemeClr val="accent3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A09633-E20A-5265-97B2-71556BAFC0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757487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A35ED511-32ED-11B5-8A4F-D029E4015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63568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sv-SE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82A080-F017-C171-81EE-F36C53CE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43C631-D939-199B-B624-C8605D945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1087-00F6-499E-8FDF-6A89A634D4F1}" type="datetime1">
              <a:rPr lang="sv-SE" noProof="0" smtClean="0"/>
              <a:t>2025-12-18</a:t>
            </a:fld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B7C207-F0F1-308D-7C26-C23C9009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16204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Vihreänharmaa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A09633-E20A-5265-97B2-71556BAFC0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757487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A35ED511-32ED-11B5-8A4F-D029E4015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63568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sv-SE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82A080-F017-C171-81EE-F36C53CE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43C631-D939-199B-B624-C8605D945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8B036-08CB-44BC-9CE7-34BCF0CC622D}" type="datetime1">
              <a:rPr lang="sv-SE" noProof="0" smtClean="0"/>
              <a:t>2025-12-18</a:t>
            </a:fld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B7C207-F0F1-308D-7C26-C23C9009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0416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Lohenpunainen">
    <p:bg>
      <p:bgPr>
        <a:solidFill>
          <a:schemeClr val="accent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A09633-E20A-5265-97B2-71556BAFC0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757487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A35ED511-32ED-11B5-8A4F-D029E4015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63568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sv-SE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43C631-D939-199B-B624-C8605D945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CDDA-E643-4DED-8F14-A7E9B9048BEF}" type="datetime1">
              <a:rPr lang="sv-SE" noProof="0" smtClean="0"/>
              <a:t>2025-12-18</a:t>
            </a:fld>
            <a:endParaRPr lang="sv-SE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82A080-F017-C171-81EE-F36C53CE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B7C207-F0F1-308D-7C26-C23C9009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50632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 Tumman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ogo">
            <a:extLst>
              <a:ext uri="{FF2B5EF4-FFF2-40B4-BE49-F238E27FC236}">
                <a16:creationId xmlns:a16="http://schemas.microsoft.com/office/drawing/2014/main" id="{5514F285-9B77-40B1-DC85-4679A383F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27600" y="5895581"/>
            <a:ext cx="2224800" cy="72213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0A09633-E20A-5265-97B2-71556BAFC0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757487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A35ED511-32ED-11B5-8A4F-D029E4015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63568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sv-SE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43C631-D939-199B-B624-C8605D945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949529-1AF4-409C-B8BD-6CF8A593EDBE}" type="datetime1">
              <a:rPr lang="sv-SE" noProof="0" smtClean="0"/>
              <a:t>2025-12-18</a:t>
            </a:fld>
            <a:endParaRPr lang="sv-SE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82A080-F017-C171-81EE-F36C53CE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B7C207-F0F1-308D-7C26-C23C9009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96A70F-E199-4E62-8D7B-8A236FE9B329}" type="slidenum">
              <a:rPr lang="sv-SE" noProof="0" smtClean="0"/>
              <a:pPr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02793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Vaaleanvihreä">
    <p:bg>
      <p:bgPr>
        <a:solidFill>
          <a:schemeClr val="accent4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A09633-E20A-5265-97B2-71556BAFC0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757487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35ED511-32ED-11B5-8A4F-D029E4015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63568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sv-SE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82A080-F017-C171-81EE-F36C53CE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43C631-D939-199B-B624-C8605D945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33A9-E8F9-47B7-BCEB-A064DD8ABCE2}" type="datetime1">
              <a:rPr lang="sv-SE" noProof="0" smtClean="0"/>
              <a:t>2025-12-18</a:t>
            </a:fld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B7C207-F0F1-308D-7C26-C23C9009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67763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Liila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A09633-E20A-5265-97B2-71556BAFC0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757487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35ED511-32ED-11B5-8A4F-D029E4015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63568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endParaRPr lang="sv-SE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82A080-F017-C171-81EE-F36C53CE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43C631-D939-199B-B624-C8605D945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1A25-376B-4B00-A6C4-707F74E539C5}" type="datetime1">
              <a:rPr lang="sv-SE" noProof="0" smtClean="0"/>
              <a:t>2025-12-18</a:t>
            </a:fld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B7C207-F0F1-308D-7C26-C23C9009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44493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Turkoosi droppar">
    <p:bg>
      <p:bgPr>
        <a:solidFill>
          <a:schemeClr val="accent3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">
            <a:extLst>
              <a:ext uri="{FF2B5EF4-FFF2-40B4-BE49-F238E27FC236}">
                <a16:creationId xmlns:a16="http://schemas.microsoft.com/office/drawing/2014/main" id="{0EE76F10-C0C7-FCDF-FB41-C6C1CF4DF4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66663"/>
            <a:ext cx="5883275" cy="435287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sv-SE" dirty="0"/>
              <a:t>Avsnittsrubrik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ED2E823E-5BD0-082C-04A5-BF831F4CB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11490" y="-462440"/>
            <a:ext cx="5180510" cy="7856495"/>
            <a:chOff x="7011490" y="-462440"/>
            <a:chExt cx="5180510" cy="7856495"/>
          </a:xfrm>
        </p:grpSpPr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2C9348D4-2E4E-5137-0BB2-0FEE333B7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7011490" y="-462440"/>
              <a:ext cx="5180004" cy="2497826"/>
              <a:chOff x="5603875" y="3465754"/>
              <a:chExt cx="7623729" cy="3676203"/>
            </a:xfrm>
            <a:solidFill>
              <a:schemeClr val="accent3">
                <a:alpha val="50000"/>
              </a:schemeClr>
            </a:solidFill>
          </p:grpSpPr>
          <p:sp>
            <p:nvSpPr>
              <p:cNvPr id="8" name="Vapaamuotoinen: Muoto 7">
                <a:extLst>
                  <a:ext uri="{FF2B5EF4-FFF2-40B4-BE49-F238E27FC236}">
                    <a16:creationId xmlns:a16="http://schemas.microsoft.com/office/drawing/2014/main" id="{42508EBA-3B98-5139-F9B6-35044AB4547E}"/>
                  </a:ext>
                </a:extLst>
              </p:cNvPr>
              <p:cNvSpPr/>
              <p:nvPr/>
            </p:nvSpPr>
            <p:spPr>
              <a:xfrm>
                <a:off x="9552145" y="3465754"/>
                <a:ext cx="3675459" cy="3676203"/>
              </a:xfrm>
              <a:custGeom>
                <a:avLst/>
                <a:gdLst>
                  <a:gd name="connsiteX0" fmla="*/ 0 w 242183"/>
                  <a:gd name="connsiteY0" fmla="*/ 120242 h 242232"/>
                  <a:gd name="connsiteX1" fmla="*/ 120242 w 242183"/>
                  <a:gd name="connsiteY1" fmla="*/ 0 h 242232"/>
                  <a:gd name="connsiteX2" fmla="*/ 242184 w 242183"/>
                  <a:gd name="connsiteY2" fmla="*/ 0 h 242232"/>
                  <a:gd name="connsiteX3" fmla="*/ 242184 w 242183"/>
                  <a:gd name="connsiteY3" fmla="*/ 121991 h 242232"/>
                  <a:gd name="connsiteX4" fmla="*/ 121942 w 242183"/>
                  <a:gd name="connsiteY4" fmla="*/ 242232 h 242232"/>
                  <a:gd name="connsiteX5" fmla="*/ 120242 w 242183"/>
                  <a:gd name="connsiteY5" fmla="*/ 242232 h 242232"/>
                  <a:gd name="connsiteX6" fmla="*/ 0 w 242183"/>
                  <a:gd name="connsiteY6" fmla="*/ 121991 h 242232"/>
                  <a:gd name="connsiteX7" fmla="*/ 0 w 242183"/>
                  <a:gd name="connsiteY7" fmla="*/ 120242 h 242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183" h="242232">
                    <a:moveTo>
                      <a:pt x="0" y="120242"/>
                    </a:moveTo>
                    <a:cubicBezTo>
                      <a:pt x="0" y="53829"/>
                      <a:pt x="53829" y="0"/>
                      <a:pt x="120242" y="0"/>
                    </a:cubicBezTo>
                    <a:lnTo>
                      <a:pt x="242184" y="0"/>
                    </a:lnTo>
                    <a:lnTo>
                      <a:pt x="242184" y="121991"/>
                    </a:lnTo>
                    <a:cubicBezTo>
                      <a:pt x="242184" y="188403"/>
                      <a:pt x="188354" y="242232"/>
                      <a:pt x="121942" y="242232"/>
                    </a:cubicBezTo>
                    <a:lnTo>
                      <a:pt x="120242" y="242232"/>
                    </a:lnTo>
                    <a:cubicBezTo>
                      <a:pt x="53829" y="242232"/>
                      <a:pt x="0" y="188403"/>
                      <a:pt x="0" y="121991"/>
                    </a:cubicBezTo>
                    <a:lnTo>
                      <a:pt x="0" y="120242"/>
                    </a:ln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9" name="Vapaamuotoinen: Muoto 8">
                <a:extLst>
                  <a:ext uri="{FF2B5EF4-FFF2-40B4-BE49-F238E27FC236}">
                    <a16:creationId xmlns:a16="http://schemas.microsoft.com/office/drawing/2014/main" id="{96C4F22B-C33D-F5E2-A76E-B88E6B3C3D17}"/>
                  </a:ext>
                </a:extLst>
              </p:cNvPr>
              <p:cNvSpPr/>
              <p:nvPr/>
            </p:nvSpPr>
            <p:spPr>
              <a:xfrm>
                <a:off x="5603875" y="3465754"/>
                <a:ext cx="3676203" cy="3675460"/>
              </a:xfrm>
              <a:custGeom>
                <a:avLst/>
                <a:gdLst>
                  <a:gd name="connsiteX0" fmla="*/ 121991 w 242232"/>
                  <a:gd name="connsiteY0" fmla="*/ 0 h 242183"/>
                  <a:gd name="connsiteX1" fmla="*/ 242233 w 242232"/>
                  <a:gd name="connsiteY1" fmla="*/ 120242 h 242183"/>
                  <a:gd name="connsiteX2" fmla="*/ 242233 w 242232"/>
                  <a:gd name="connsiteY2" fmla="*/ 121942 h 242183"/>
                  <a:gd name="connsiteX3" fmla="*/ 121991 w 242232"/>
                  <a:gd name="connsiteY3" fmla="*/ 242184 h 242183"/>
                  <a:gd name="connsiteX4" fmla="*/ 120242 w 242232"/>
                  <a:gd name="connsiteY4" fmla="*/ 242184 h 242183"/>
                  <a:gd name="connsiteX5" fmla="*/ 0 w 242232"/>
                  <a:gd name="connsiteY5" fmla="*/ 121942 h 242183"/>
                  <a:gd name="connsiteX6" fmla="*/ 0 w 242232"/>
                  <a:gd name="connsiteY6" fmla="*/ 120242 h 242183"/>
                  <a:gd name="connsiteX7" fmla="*/ 120242 w 242232"/>
                  <a:gd name="connsiteY7" fmla="*/ 0 h 24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232" h="242183">
                    <a:moveTo>
                      <a:pt x="121991" y="0"/>
                    </a:moveTo>
                    <a:cubicBezTo>
                      <a:pt x="188398" y="0"/>
                      <a:pt x="242233" y="53834"/>
                      <a:pt x="242233" y="120242"/>
                    </a:cubicBezTo>
                    <a:lnTo>
                      <a:pt x="242233" y="121942"/>
                    </a:lnTo>
                    <a:cubicBezTo>
                      <a:pt x="242233" y="188350"/>
                      <a:pt x="188398" y="242184"/>
                      <a:pt x="121991" y="242184"/>
                    </a:cubicBezTo>
                    <a:lnTo>
                      <a:pt x="120242" y="242184"/>
                    </a:lnTo>
                    <a:cubicBezTo>
                      <a:pt x="53834" y="242184"/>
                      <a:pt x="0" y="188350"/>
                      <a:pt x="0" y="121942"/>
                    </a:cubicBezTo>
                    <a:lnTo>
                      <a:pt x="0" y="120242"/>
                    </a:lnTo>
                    <a:cubicBezTo>
                      <a:pt x="0" y="53834"/>
                      <a:pt x="53834" y="0"/>
                      <a:pt x="120242" y="0"/>
                    </a:cubicBez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grpSp>
          <p:nvGrpSpPr>
            <p:cNvPr id="10" name="Ryhmä 9">
              <a:extLst>
                <a:ext uri="{FF2B5EF4-FFF2-40B4-BE49-F238E27FC236}">
                  <a16:creationId xmlns:a16="http://schemas.microsoft.com/office/drawing/2014/main" id="{3C57808D-5FDA-05E7-BBC7-22007C671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7011490" y="2221062"/>
              <a:ext cx="5180510" cy="5172993"/>
              <a:chOff x="5603875" y="-471453"/>
              <a:chExt cx="7624473" cy="7613410"/>
            </a:xfrm>
            <a:solidFill>
              <a:schemeClr val="accent3">
                <a:alpha val="50000"/>
              </a:schemeClr>
            </a:solidFill>
          </p:grpSpPr>
          <p:sp>
            <p:nvSpPr>
              <p:cNvPr id="11" name="Vapaamuotoinen: Muoto 10">
                <a:extLst>
                  <a:ext uri="{FF2B5EF4-FFF2-40B4-BE49-F238E27FC236}">
                    <a16:creationId xmlns:a16="http://schemas.microsoft.com/office/drawing/2014/main" id="{859B4F2C-25F3-2BA0-5D07-48589841FDE5}"/>
                  </a:ext>
                </a:extLst>
              </p:cNvPr>
              <p:cNvSpPr/>
              <p:nvPr/>
            </p:nvSpPr>
            <p:spPr>
              <a:xfrm>
                <a:off x="9552145" y="3465754"/>
                <a:ext cx="3675459" cy="3676203"/>
              </a:xfrm>
              <a:custGeom>
                <a:avLst/>
                <a:gdLst>
                  <a:gd name="connsiteX0" fmla="*/ 0 w 242183"/>
                  <a:gd name="connsiteY0" fmla="*/ 120242 h 242232"/>
                  <a:gd name="connsiteX1" fmla="*/ 120242 w 242183"/>
                  <a:gd name="connsiteY1" fmla="*/ 0 h 242232"/>
                  <a:gd name="connsiteX2" fmla="*/ 242184 w 242183"/>
                  <a:gd name="connsiteY2" fmla="*/ 0 h 242232"/>
                  <a:gd name="connsiteX3" fmla="*/ 242184 w 242183"/>
                  <a:gd name="connsiteY3" fmla="*/ 121991 h 242232"/>
                  <a:gd name="connsiteX4" fmla="*/ 121942 w 242183"/>
                  <a:gd name="connsiteY4" fmla="*/ 242232 h 242232"/>
                  <a:gd name="connsiteX5" fmla="*/ 120242 w 242183"/>
                  <a:gd name="connsiteY5" fmla="*/ 242232 h 242232"/>
                  <a:gd name="connsiteX6" fmla="*/ 0 w 242183"/>
                  <a:gd name="connsiteY6" fmla="*/ 121991 h 242232"/>
                  <a:gd name="connsiteX7" fmla="*/ 0 w 242183"/>
                  <a:gd name="connsiteY7" fmla="*/ 120242 h 242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183" h="242232">
                    <a:moveTo>
                      <a:pt x="0" y="120242"/>
                    </a:moveTo>
                    <a:cubicBezTo>
                      <a:pt x="0" y="53829"/>
                      <a:pt x="53829" y="0"/>
                      <a:pt x="120242" y="0"/>
                    </a:cubicBezTo>
                    <a:lnTo>
                      <a:pt x="242184" y="0"/>
                    </a:lnTo>
                    <a:lnTo>
                      <a:pt x="242184" y="121991"/>
                    </a:lnTo>
                    <a:cubicBezTo>
                      <a:pt x="242184" y="188403"/>
                      <a:pt x="188354" y="242232"/>
                      <a:pt x="121942" y="242232"/>
                    </a:cubicBezTo>
                    <a:lnTo>
                      <a:pt x="120242" y="242232"/>
                    </a:lnTo>
                    <a:cubicBezTo>
                      <a:pt x="53829" y="242232"/>
                      <a:pt x="0" y="188403"/>
                      <a:pt x="0" y="121991"/>
                    </a:cubicBezTo>
                    <a:lnTo>
                      <a:pt x="0" y="120242"/>
                    </a:ln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12" name="Vapaamuotoinen: Muoto 11">
                <a:extLst>
                  <a:ext uri="{FF2B5EF4-FFF2-40B4-BE49-F238E27FC236}">
                    <a16:creationId xmlns:a16="http://schemas.microsoft.com/office/drawing/2014/main" id="{4FEC7212-B9FE-89CD-0240-6EDE76CDC7C9}"/>
                  </a:ext>
                </a:extLst>
              </p:cNvPr>
              <p:cNvSpPr/>
              <p:nvPr/>
            </p:nvSpPr>
            <p:spPr>
              <a:xfrm>
                <a:off x="5603875" y="-471453"/>
                <a:ext cx="3676203" cy="3675460"/>
              </a:xfrm>
              <a:custGeom>
                <a:avLst/>
                <a:gdLst>
                  <a:gd name="connsiteX0" fmla="*/ 120242 w 242232"/>
                  <a:gd name="connsiteY0" fmla="*/ 0 h 242183"/>
                  <a:gd name="connsiteX1" fmla="*/ 0 w 242232"/>
                  <a:gd name="connsiteY1" fmla="*/ 120242 h 242183"/>
                  <a:gd name="connsiteX2" fmla="*/ 0 w 242232"/>
                  <a:gd name="connsiteY2" fmla="*/ 242184 h 242183"/>
                  <a:gd name="connsiteX3" fmla="*/ 121991 w 242232"/>
                  <a:gd name="connsiteY3" fmla="*/ 242184 h 242183"/>
                  <a:gd name="connsiteX4" fmla="*/ 242233 w 242232"/>
                  <a:gd name="connsiteY4" fmla="*/ 121942 h 242183"/>
                  <a:gd name="connsiteX5" fmla="*/ 242233 w 242232"/>
                  <a:gd name="connsiteY5" fmla="*/ 120193 h 242183"/>
                  <a:gd name="connsiteX6" fmla="*/ 121991 w 242232"/>
                  <a:gd name="connsiteY6" fmla="*/ 0 h 242183"/>
                  <a:gd name="connsiteX7" fmla="*/ 120242 w 242232"/>
                  <a:gd name="connsiteY7" fmla="*/ 0 h 24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232" h="242183">
                    <a:moveTo>
                      <a:pt x="120242" y="0"/>
                    </a:moveTo>
                    <a:cubicBezTo>
                      <a:pt x="53829" y="0"/>
                      <a:pt x="0" y="53829"/>
                      <a:pt x="0" y="120242"/>
                    </a:cubicBezTo>
                    <a:lnTo>
                      <a:pt x="0" y="242184"/>
                    </a:lnTo>
                    <a:lnTo>
                      <a:pt x="121991" y="242184"/>
                    </a:lnTo>
                    <a:cubicBezTo>
                      <a:pt x="188403" y="242184"/>
                      <a:pt x="242233" y="188354"/>
                      <a:pt x="242233" y="121942"/>
                    </a:cubicBezTo>
                    <a:lnTo>
                      <a:pt x="242233" y="120193"/>
                    </a:lnTo>
                    <a:cubicBezTo>
                      <a:pt x="242233" y="53829"/>
                      <a:pt x="188354" y="0"/>
                      <a:pt x="121991" y="0"/>
                    </a:cubicBezTo>
                    <a:lnTo>
                      <a:pt x="120242" y="0"/>
                    </a:ln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13" name="Vapaamuotoinen: Muoto 12">
                <a:extLst>
                  <a:ext uri="{FF2B5EF4-FFF2-40B4-BE49-F238E27FC236}">
                    <a16:creationId xmlns:a16="http://schemas.microsoft.com/office/drawing/2014/main" id="{4DEEC47D-8D66-2718-266A-2AEFA4775D13}"/>
                  </a:ext>
                </a:extLst>
              </p:cNvPr>
              <p:cNvSpPr/>
              <p:nvPr/>
            </p:nvSpPr>
            <p:spPr>
              <a:xfrm>
                <a:off x="5603875" y="3465754"/>
                <a:ext cx="3676203" cy="3675460"/>
              </a:xfrm>
              <a:custGeom>
                <a:avLst/>
                <a:gdLst>
                  <a:gd name="connsiteX0" fmla="*/ 121991 w 242232"/>
                  <a:gd name="connsiteY0" fmla="*/ 0 h 242183"/>
                  <a:gd name="connsiteX1" fmla="*/ 242233 w 242232"/>
                  <a:gd name="connsiteY1" fmla="*/ 120242 h 242183"/>
                  <a:gd name="connsiteX2" fmla="*/ 242233 w 242232"/>
                  <a:gd name="connsiteY2" fmla="*/ 121942 h 242183"/>
                  <a:gd name="connsiteX3" fmla="*/ 121991 w 242232"/>
                  <a:gd name="connsiteY3" fmla="*/ 242184 h 242183"/>
                  <a:gd name="connsiteX4" fmla="*/ 120242 w 242232"/>
                  <a:gd name="connsiteY4" fmla="*/ 242184 h 242183"/>
                  <a:gd name="connsiteX5" fmla="*/ 0 w 242232"/>
                  <a:gd name="connsiteY5" fmla="*/ 121942 h 242183"/>
                  <a:gd name="connsiteX6" fmla="*/ 0 w 242232"/>
                  <a:gd name="connsiteY6" fmla="*/ 120242 h 242183"/>
                  <a:gd name="connsiteX7" fmla="*/ 120242 w 242232"/>
                  <a:gd name="connsiteY7" fmla="*/ 0 h 24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232" h="242183">
                    <a:moveTo>
                      <a:pt x="121991" y="0"/>
                    </a:moveTo>
                    <a:cubicBezTo>
                      <a:pt x="188398" y="0"/>
                      <a:pt x="242233" y="53834"/>
                      <a:pt x="242233" y="120242"/>
                    </a:cubicBezTo>
                    <a:lnTo>
                      <a:pt x="242233" y="121942"/>
                    </a:lnTo>
                    <a:cubicBezTo>
                      <a:pt x="242233" y="188350"/>
                      <a:pt x="188398" y="242184"/>
                      <a:pt x="121991" y="242184"/>
                    </a:cubicBezTo>
                    <a:lnTo>
                      <a:pt x="120242" y="242184"/>
                    </a:lnTo>
                    <a:cubicBezTo>
                      <a:pt x="53834" y="242184"/>
                      <a:pt x="0" y="188350"/>
                      <a:pt x="0" y="121942"/>
                    </a:cubicBezTo>
                    <a:lnTo>
                      <a:pt x="0" y="120242"/>
                    </a:lnTo>
                    <a:cubicBezTo>
                      <a:pt x="0" y="53834"/>
                      <a:pt x="53834" y="0"/>
                      <a:pt x="120242" y="0"/>
                    </a:cubicBez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14" name="Vapaamuotoinen: Muoto 13">
                <a:extLst>
                  <a:ext uri="{FF2B5EF4-FFF2-40B4-BE49-F238E27FC236}">
                    <a16:creationId xmlns:a16="http://schemas.microsoft.com/office/drawing/2014/main" id="{1F4B2638-AF54-5656-3F59-52A4F00E98B9}"/>
                  </a:ext>
                </a:extLst>
              </p:cNvPr>
              <p:cNvSpPr/>
              <p:nvPr/>
            </p:nvSpPr>
            <p:spPr>
              <a:xfrm>
                <a:off x="9552145" y="-471453"/>
                <a:ext cx="3676203" cy="3675460"/>
              </a:xfrm>
              <a:custGeom>
                <a:avLst/>
                <a:gdLst>
                  <a:gd name="connsiteX0" fmla="*/ 121991 w 242232"/>
                  <a:gd name="connsiteY0" fmla="*/ 0 h 242183"/>
                  <a:gd name="connsiteX1" fmla="*/ 242233 w 242232"/>
                  <a:gd name="connsiteY1" fmla="*/ 120242 h 242183"/>
                  <a:gd name="connsiteX2" fmla="*/ 242233 w 242232"/>
                  <a:gd name="connsiteY2" fmla="*/ 121942 h 242183"/>
                  <a:gd name="connsiteX3" fmla="*/ 121991 w 242232"/>
                  <a:gd name="connsiteY3" fmla="*/ 242184 h 242183"/>
                  <a:gd name="connsiteX4" fmla="*/ 120242 w 242232"/>
                  <a:gd name="connsiteY4" fmla="*/ 242184 h 242183"/>
                  <a:gd name="connsiteX5" fmla="*/ 0 w 242232"/>
                  <a:gd name="connsiteY5" fmla="*/ 121942 h 242183"/>
                  <a:gd name="connsiteX6" fmla="*/ 0 w 242232"/>
                  <a:gd name="connsiteY6" fmla="*/ 120242 h 242183"/>
                  <a:gd name="connsiteX7" fmla="*/ 120242 w 242232"/>
                  <a:gd name="connsiteY7" fmla="*/ 0 h 24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232" h="242183">
                    <a:moveTo>
                      <a:pt x="121991" y="0"/>
                    </a:moveTo>
                    <a:cubicBezTo>
                      <a:pt x="188398" y="0"/>
                      <a:pt x="242233" y="53834"/>
                      <a:pt x="242233" y="120242"/>
                    </a:cubicBezTo>
                    <a:lnTo>
                      <a:pt x="242233" y="121942"/>
                    </a:lnTo>
                    <a:cubicBezTo>
                      <a:pt x="242233" y="188350"/>
                      <a:pt x="188398" y="242184"/>
                      <a:pt x="121991" y="242184"/>
                    </a:cubicBezTo>
                    <a:lnTo>
                      <a:pt x="120242" y="242184"/>
                    </a:lnTo>
                    <a:cubicBezTo>
                      <a:pt x="53834" y="242184"/>
                      <a:pt x="0" y="188350"/>
                      <a:pt x="0" y="121942"/>
                    </a:cubicBezTo>
                    <a:lnTo>
                      <a:pt x="0" y="120242"/>
                    </a:lnTo>
                    <a:cubicBezTo>
                      <a:pt x="0" y="53834"/>
                      <a:pt x="53834" y="0"/>
                      <a:pt x="120242" y="0"/>
                    </a:cubicBez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</p:grp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82A080-F017-C171-81EE-F36C53CE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43C631-D939-199B-B624-C8605D945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1087-00F6-499E-8FDF-6A89A634D4F1}" type="datetime1">
              <a:rPr lang="sv-SE" noProof="0" smtClean="0"/>
              <a:t>2025-12-18</a:t>
            </a:fld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B7C207-F0F1-308D-7C26-C23C9009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96260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Vihreänharmaa droppar"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A09633-E20A-5265-97B2-71556BAFC03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50" y="966663"/>
            <a:ext cx="5883275" cy="435287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sv-SE" dirty="0"/>
              <a:t>Avsnittsrubrik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641FE0A2-0937-73B0-DC2A-8DD6B192F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11490" y="-462440"/>
            <a:ext cx="5180510" cy="7856495"/>
            <a:chOff x="7011490" y="-462440"/>
            <a:chExt cx="5180510" cy="7856495"/>
          </a:xfrm>
        </p:grpSpPr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9051D562-C8E2-8A4E-0C90-DBB93A53AC9D}"/>
                </a:ext>
              </a:extLst>
            </p:cNvPr>
            <p:cNvGrpSpPr/>
            <p:nvPr userDrawn="1"/>
          </p:nvGrpSpPr>
          <p:grpSpPr>
            <a:xfrm>
              <a:off x="7011490" y="-462440"/>
              <a:ext cx="5180004" cy="2497826"/>
              <a:chOff x="5603875" y="3465754"/>
              <a:chExt cx="7623729" cy="3676203"/>
            </a:xfrm>
            <a:solidFill>
              <a:schemeClr val="bg2"/>
            </a:solidFill>
          </p:grpSpPr>
          <p:sp>
            <p:nvSpPr>
              <p:cNvPr id="18" name="Vapaamuotoinen: Muoto 17">
                <a:extLst>
                  <a:ext uri="{FF2B5EF4-FFF2-40B4-BE49-F238E27FC236}">
                    <a16:creationId xmlns:a16="http://schemas.microsoft.com/office/drawing/2014/main" id="{738E8EAD-A9D3-5C8A-6F04-AC113BF199B3}"/>
                  </a:ext>
                </a:extLst>
              </p:cNvPr>
              <p:cNvSpPr/>
              <p:nvPr/>
            </p:nvSpPr>
            <p:spPr>
              <a:xfrm>
                <a:off x="9552145" y="3465754"/>
                <a:ext cx="3675459" cy="3676203"/>
              </a:xfrm>
              <a:custGeom>
                <a:avLst/>
                <a:gdLst>
                  <a:gd name="connsiteX0" fmla="*/ 0 w 242183"/>
                  <a:gd name="connsiteY0" fmla="*/ 120242 h 242232"/>
                  <a:gd name="connsiteX1" fmla="*/ 120242 w 242183"/>
                  <a:gd name="connsiteY1" fmla="*/ 0 h 242232"/>
                  <a:gd name="connsiteX2" fmla="*/ 242184 w 242183"/>
                  <a:gd name="connsiteY2" fmla="*/ 0 h 242232"/>
                  <a:gd name="connsiteX3" fmla="*/ 242184 w 242183"/>
                  <a:gd name="connsiteY3" fmla="*/ 121991 h 242232"/>
                  <a:gd name="connsiteX4" fmla="*/ 121942 w 242183"/>
                  <a:gd name="connsiteY4" fmla="*/ 242232 h 242232"/>
                  <a:gd name="connsiteX5" fmla="*/ 120242 w 242183"/>
                  <a:gd name="connsiteY5" fmla="*/ 242232 h 242232"/>
                  <a:gd name="connsiteX6" fmla="*/ 0 w 242183"/>
                  <a:gd name="connsiteY6" fmla="*/ 121991 h 242232"/>
                  <a:gd name="connsiteX7" fmla="*/ 0 w 242183"/>
                  <a:gd name="connsiteY7" fmla="*/ 120242 h 242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183" h="242232">
                    <a:moveTo>
                      <a:pt x="0" y="120242"/>
                    </a:moveTo>
                    <a:cubicBezTo>
                      <a:pt x="0" y="53829"/>
                      <a:pt x="53829" y="0"/>
                      <a:pt x="120242" y="0"/>
                    </a:cubicBezTo>
                    <a:lnTo>
                      <a:pt x="242184" y="0"/>
                    </a:lnTo>
                    <a:lnTo>
                      <a:pt x="242184" y="121991"/>
                    </a:lnTo>
                    <a:cubicBezTo>
                      <a:pt x="242184" y="188403"/>
                      <a:pt x="188354" y="242232"/>
                      <a:pt x="121942" y="242232"/>
                    </a:cubicBezTo>
                    <a:lnTo>
                      <a:pt x="120242" y="242232"/>
                    </a:lnTo>
                    <a:cubicBezTo>
                      <a:pt x="53829" y="242232"/>
                      <a:pt x="0" y="188403"/>
                      <a:pt x="0" y="121991"/>
                    </a:cubicBezTo>
                    <a:lnTo>
                      <a:pt x="0" y="120242"/>
                    </a:ln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20" name="Vapaamuotoinen: Muoto 19">
                <a:extLst>
                  <a:ext uri="{FF2B5EF4-FFF2-40B4-BE49-F238E27FC236}">
                    <a16:creationId xmlns:a16="http://schemas.microsoft.com/office/drawing/2014/main" id="{61FC6101-0140-E6D0-7812-C42303BAF1BE}"/>
                  </a:ext>
                </a:extLst>
              </p:cNvPr>
              <p:cNvSpPr/>
              <p:nvPr/>
            </p:nvSpPr>
            <p:spPr>
              <a:xfrm>
                <a:off x="5603875" y="3465754"/>
                <a:ext cx="3676203" cy="3675460"/>
              </a:xfrm>
              <a:custGeom>
                <a:avLst/>
                <a:gdLst>
                  <a:gd name="connsiteX0" fmla="*/ 121991 w 242232"/>
                  <a:gd name="connsiteY0" fmla="*/ 0 h 242183"/>
                  <a:gd name="connsiteX1" fmla="*/ 242233 w 242232"/>
                  <a:gd name="connsiteY1" fmla="*/ 120242 h 242183"/>
                  <a:gd name="connsiteX2" fmla="*/ 242233 w 242232"/>
                  <a:gd name="connsiteY2" fmla="*/ 121942 h 242183"/>
                  <a:gd name="connsiteX3" fmla="*/ 121991 w 242232"/>
                  <a:gd name="connsiteY3" fmla="*/ 242184 h 242183"/>
                  <a:gd name="connsiteX4" fmla="*/ 120242 w 242232"/>
                  <a:gd name="connsiteY4" fmla="*/ 242184 h 242183"/>
                  <a:gd name="connsiteX5" fmla="*/ 0 w 242232"/>
                  <a:gd name="connsiteY5" fmla="*/ 121942 h 242183"/>
                  <a:gd name="connsiteX6" fmla="*/ 0 w 242232"/>
                  <a:gd name="connsiteY6" fmla="*/ 120242 h 242183"/>
                  <a:gd name="connsiteX7" fmla="*/ 120242 w 242232"/>
                  <a:gd name="connsiteY7" fmla="*/ 0 h 24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232" h="242183">
                    <a:moveTo>
                      <a:pt x="121991" y="0"/>
                    </a:moveTo>
                    <a:cubicBezTo>
                      <a:pt x="188398" y="0"/>
                      <a:pt x="242233" y="53834"/>
                      <a:pt x="242233" y="120242"/>
                    </a:cubicBezTo>
                    <a:lnTo>
                      <a:pt x="242233" y="121942"/>
                    </a:lnTo>
                    <a:cubicBezTo>
                      <a:pt x="242233" y="188350"/>
                      <a:pt x="188398" y="242184"/>
                      <a:pt x="121991" y="242184"/>
                    </a:cubicBezTo>
                    <a:lnTo>
                      <a:pt x="120242" y="242184"/>
                    </a:lnTo>
                    <a:cubicBezTo>
                      <a:pt x="53834" y="242184"/>
                      <a:pt x="0" y="188350"/>
                      <a:pt x="0" y="121942"/>
                    </a:cubicBezTo>
                    <a:lnTo>
                      <a:pt x="0" y="120242"/>
                    </a:lnTo>
                    <a:cubicBezTo>
                      <a:pt x="0" y="53834"/>
                      <a:pt x="53834" y="0"/>
                      <a:pt x="120242" y="0"/>
                    </a:cubicBez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grpSp>
          <p:nvGrpSpPr>
            <p:cNvPr id="8" name="Ryhmä 7">
              <a:extLst>
                <a:ext uri="{FF2B5EF4-FFF2-40B4-BE49-F238E27FC236}">
                  <a16:creationId xmlns:a16="http://schemas.microsoft.com/office/drawing/2014/main" id="{ACD3D8AC-046F-1A99-CA48-DC1518B5E753}"/>
                </a:ext>
              </a:extLst>
            </p:cNvPr>
            <p:cNvGrpSpPr/>
            <p:nvPr userDrawn="1"/>
          </p:nvGrpSpPr>
          <p:grpSpPr>
            <a:xfrm>
              <a:off x="7011490" y="2221062"/>
              <a:ext cx="5180510" cy="5172993"/>
              <a:chOff x="5603875" y="-471453"/>
              <a:chExt cx="7624473" cy="7613410"/>
            </a:xfrm>
            <a:solidFill>
              <a:schemeClr val="bg2"/>
            </a:solidFill>
          </p:grpSpPr>
          <p:sp>
            <p:nvSpPr>
              <p:cNvPr id="9" name="Vapaamuotoinen: Muoto 8">
                <a:extLst>
                  <a:ext uri="{FF2B5EF4-FFF2-40B4-BE49-F238E27FC236}">
                    <a16:creationId xmlns:a16="http://schemas.microsoft.com/office/drawing/2014/main" id="{4DFD499C-BEAB-19EB-41E9-0A34E9B69023}"/>
                  </a:ext>
                </a:extLst>
              </p:cNvPr>
              <p:cNvSpPr/>
              <p:nvPr/>
            </p:nvSpPr>
            <p:spPr>
              <a:xfrm>
                <a:off x="9552145" y="3465754"/>
                <a:ext cx="3675459" cy="3676203"/>
              </a:xfrm>
              <a:custGeom>
                <a:avLst/>
                <a:gdLst>
                  <a:gd name="connsiteX0" fmla="*/ 0 w 242183"/>
                  <a:gd name="connsiteY0" fmla="*/ 120242 h 242232"/>
                  <a:gd name="connsiteX1" fmla="*/ 120242 w 242183"/>
                  <a:gd name="connsiteY1" fmla="*/ 0 h 242232"/>
                  <a:gd name="connsiteX2" fmla="*/ 242184 w 242183"/>
                  <a:gd name="connsiteY2" fmla="*/ 0 h 242232"/>
                  <a:gd name="connsiteX3" fmla="*/ 242184 w 242183"/>
                  <a:gd name="connsiteY3" fmla="*/ 121991 h 242232"/>
                  <a:gd name="connsiteX4" fmla="*/ 121942 w 242183"/>
                  <a:gd name="connsiteY4" fmla="*/ 242232 h 242232"/>
                  <a:gd name="connsiteX5" fmla="*/ 120242 w 242183"/>
                  <a:gd name="connsiteY5" fmla="*/ 242232 h 242232"/>
                  <a:gd name="connsiteX6" fmla="*/ 0 w 242183"/>
                  <a:gd name="connsiteY6" fmla="*/ 121991 h 242232"/>
                  <a:gd name="connsiteX7" fmla="*/ 0 w 242183"/>
                  <a:gd name="connsiteY7" fmla="*/ 120242 h 242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183" h="242232">
                    <a:moveTo>
                      <a:pt x="0" y="120242"/>
                    </a:moveTo>
                    <a:cubicBezTo>
                      <a:pt x="0" y="53829"/>
                      <a:pt x="53829" y="0"/>
                      <a:pt x="120242" y="0"/>
                    </a:cubicBezTo>
                    <a:lnTo>
                      <a:pt x="242184" y="0"/>
                    </a:lnTo>
                    <a:lnTo>
                      <a:pt x="242184" y="121991"/>
                    </a:lnTo>
                    <a:cubicBezTo>
                      <a:pt x="242184" y="188403"/>
                      <a:pt x="188354" y="242232"/>
                      <a:pt x="121942" y="242232"/>
                    </a:cubicBezTo>
                    <a:lnTo>
                      <a:pt x="120242" y="242232"/>
                    </a:lnTo>
                    <a:cubicBezTo>
                      <a:pt x="53829" y="242232"/>
                      <a:pt x="0" y="188403"/>
                      <a:pt x="0" y="121991"/>
                    </a:cubicBezTo>
                    <a:lnTo>
                      <a:pt x="0" y="120242"/>
                    </a:ln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10" name="Vapaamuotoinen: Muoto 9">
                <a:extLst>
                  <a:ext uri="{FF2B5EF4-FFF2-40B4-BE49-F238E27FC236}">
                    <a16:creationId xmlns:a16="http://schemas.microsoft.com/office/drawing/2014/main" id="{81E95A4B-2573-7057-589F-A24B84C17DD2}"/>
                  </a:ext>
                </a:extLst>
              </p:cNvPr>
              <p:cNvSpPr/>
              <p:nvPr/>
            </p:nvSpPr>
            <p:spPr>
              <a:xfrm>
                <a:off x="5603875" y="-471453"/>
                <a:ext cx="3676203" cy="3675460"/>
              </a:xfrm>
              <a:custGeom>
                <a:avLst/>
                <a:gdLst>
                  <a:gd name="connsiteX0" fmla="*/ 120242 w 242232"/>
                  <a:gd name="connsiteY0" fmla="*/ 0 h 242183"/>
                  <a:gd name="connsiteX1" fmla="*/ 0 w 242232"/>
                  <a:gd name="connsiteY1" fmla="*/ 120242 h 242183"/>
                  <a:gd name="connsiteX2" fmla="*/ 0 w 242232"/>
                  <a:gd name="connsiteY2" fmla="*/ 242184 h 242183"/>
                  <a:gd name="connsiteX3" fmla="*/ 121991 w 242232"/>
                  <a:gd name="connsiteY3" fmla="*/ 242184 h 242183"/>
                  <a:gd name="connsiteX4" fmla="*/ 242233 w 242232"/>
                  <a:gd name="connsiteY4" fmla="*/ 121942 h 242183"/>
                  <a:gd name="connsiteX5" fmla="*/ 242233 w 242232"/>
                  <a:gd name="connsiteY5" fmla="*/ 120193 h 242183"/>
                  <a:gd name="connsiteX6" fmla="*/ 121991 w 242232"/>
                  <a:gd name="connsiteY6" fmla="*/ 0 h 242183"/>
                  <a:gd name="connsiteX7" fmla="*/ 120242 w 242232"/>
                  <a:gd name="connsiteY7" fmla="*/ 0 h 24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232" h="242183">
                    <a:moveTo>
                      <a:pt x="120242" y="0"/>
                    </a:moveTo>
                    <a:cubicBezTo>
                      <a:pt x="53829" y="0"/>
                      <a:pt x="0" y="53829"/>
                      <a:pt x="0" y="120242"/>
                    </a:cubicBezTo>
                    <a:lnTo>
                      <a:pt x="0" y="242184"/>
                    </a:lnTo>
                    <a:lnTo>
                      <a:pt x="121991" y="242184"/>
                    </a:lnTo>
                    <a:cubicBezTo>
                      <a:pt x="188403" y="242184"/>
                      <a:pt x="242233" y="188354"/>
                      <a:pt x="242233" y="121942"/>
                    </a:cubicBezTo>
                    <a:lnTo>
                      <a:pt x="242233" y="120193"/>
                    </a:lnTo>
                    <a:cubicBezTo>
                      <a:pt x="242233" y="53829"/>
                      <a:pt x="188354" y="0"/>
                      <a:pt x="121991" y="0"/>
                    </a:cubicBezTo>
                    <a:lnTo>
                      <a:pt x="120242" y="0"/>
                    </a:ln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11" name="Vapaamuotoinen: Muoto 10">
                <a:extLst>
                  <a:ext uri="{FF2B5EF4-FFF2-40B4-BE49-F238E27FC236}">
                    <a16:creationId xmlns:a16="http://schemas.microsoft.com/office/drawing/2014/main" id="{745238C5-AC09-99BF-D3C5-FDF12B554316}"/>
                  </a:ext>
                </a:extLst>
              </p:cNvPr>
              <p:cNvSpPr/>
              <p:nvPr/>
            </p:nvSpPr>
            <p:spPr>
              <a:xfrm>
                <a:off x="5603875" y="3465754"/>
                <a:ext cx="3676203" cy="3675460"/>
              </a:xfrm>
              <a:custGeom>
                <a:avLst/>
                <a:gdLst>
                  <a:gd name="connsiteX0" fmla="*/ 121991 w 242232"/>
                  <a:gd name="connsiteY0" fmla="*/ 0 h 242183"/>
                  <a:gd name="connsiteX1" fmla="*/ 242233 w 242232"/>
                  <a:gd name="connsiteY1" fmla="*/ 120242 h 242183"/>
                  <a:gd name="connsiteX2" fmla="*/ 242233 w 242232"/>
                  <a:gd name="connsiteY2" fmla="*/ 121942 h 242183"/>
                  <a:gd name="connsiteX3" fmla="*/ 121991 w 242232"/>
                  <a:gd name="connsiteY3" fmla="*/ 242184 h 242183"/>
                  <a:gd name="connsiteX4" fmla="*/ 120242 w 242232"/>
                  <a:gd name="connsiteY4" fmla="*/ 242184 h 242183"/>
                  <a:gd name="connsiteX5" fmla="*/ 0 w 242232"/>
                  <a:gd name="connsiteY5" fmla="*/ 121942 h 242183"/>
                  <a:gd name="connsiteX6" fmla="*/ 0 w 242232"/>
                  <a:gd name="connsiteY6" fmla="*/ 120242 h 242183"/>
                  <a:gd name="connsiteX7" fmla="*/ 120242 w 242232"/>
                  <a:gd name="connsiteY7" fmla="*/ 0 h 24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232" h="242183">
                    <a:moveTo>
                      <a:pt x="121991" y="0"/>
                    </a:moveTo>
                    <a:cubicBezTo>
                      <a:pt x="188398" y="0"/>
                      <a:pt x="242233" y="53834"/>
                      <a:pt x="242233" y="120242"/>
                    </a:cubicBezTo>
                    <a:lnTo>
                      <a:pt x="242233" y="121942"/>
                    </a:lnTo>
                    <a:cubicBezTo>
                      <a:pt x="242233" y="188350"/>
                      <a:pt x="188398" y="242184"/>
                      <a:pt x="121991" y="242184"/>
                    </a:cubicBezTo>
                    <a:lnTo>
                      <a:pt x="120242" y="242184"/>
                    </a:lnTo>
                    <a:cubicBezTo>
                      <a:pt x="53834" y="242184"/>
                      <a:pt x="0" y="188350"/>
                      <a:pt x="0" y="121942"/>
                    </a:cubicBezTo>
                    <a:lnTo>
                      <a:pt x="0" y="120242"/>
                    </a:lnTo>
                    <a:cubicBezTo>
                      <a:pt x="0" y="53834"/>
                      <a:pt x="53834" y="0"/>
                      <a:pt x="120242" y="0"/>
                    </a:cubicBez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12" name="Vapaamuotoinen: Muoto 11">
                <a:extLst>
                  <a:ext uri="{FF2B5EF4-FFF2-40B4-BE49-F238E27FC236}">
                    <a16:creationId xmlns:a16="http://schemas.microsoft.com/office/drawing/2014/main" id="{311D8C69-E98F-5231-207B-D9D82507DBB4}"/>
                  </a:ext>
                </a:extLst>
              </p:cNvPr>
              <p:cNvSpPr/>
              <p:nvPr/>
            </p:nvSpPr>
            <p:spPr>
              <a:xfrm>
                <a:off x="9552145" y="-471453"/>
                <a:ext cx="3676203" cy="3675460"/>
              </a:xfrm>
              <a:custGeom>
                <a:avLst/>
                <a:gdLst>
                  <a:gd name="connsiteX0" fmla="*/ 121991 w 242232"/>
                  <a:gd name="connsiteY0" fmla="*/ 0 h 242183"/>
                  <a:gd name="connsiteX1" fmla="*/ 242233 w 242232"/>
                  <a:gd name="connsiteY1" fmla="*/ 120242 h 242183"/>
                  <a:gd name="connsiteX2" fmla="*/ 242233 w 242232"/>
                  <a:gd name="connsiteY2" fmla="*/ 121942 h 242183"/>
                  <a:gd name="connsiteX3" fmla="*/ 121991 w 242232"/>
                  <a:gd name="connsiteY3" fmla="*/ 242184 h 242183"/>
                  <a:gd name="connsiteX4" fmla="*/ 120242 w 242232"/>
                  <a:gd name="connsiteY4" fmla="*/ 242184 h 242183"/>
                  <a:gd name="connsiteX5" fmla="*/ 0 w 242232"/>
                  <a:gd name="connsiteY5" fmla="*/ 121942 h 242183"/>
                  <a:gd name="connsiteX6" fmla="*/ 0 w 242232"/>
                  <a:gd name="connsiteY6" fmla="*/ 120242 h 242183"/>
                  <a:gd name="connsiteX7" fmla="*/ 120242 w 242232"/>
                  <a:gd name="connsiteY7" fmla="*/ 0 h 24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232" h="242183">
                    <a:moveTo>
                      <a:pt x="121991" y="0"/>
                    </a:moveTo>
                    <a:cubicBezTo>
                      <a:pt x="188398" y="0"/>
                      <a:pt x="242233" y="53834"/>
                      <a:pt x="242233" y="120242"/>
                    </a:cubicBezTo>
                    <a:lnTo>
                      <a:pt x="242233" y="121942"/>
                    </a:lnTo>
                    <a:cubicBezTo>
                      <a:pt x="242233" y="188350"/>
                      <a:pt x="188398" y="242184"/>
                      <a:pt x="121991" y="242184"/>
                    </a:cubicBezTo>
                    <a:lnTo>
                      <a:pt x="120242" y="242184"/>
                    </a:lnTo>
                    <a:cubicBezTo>
                      <a:pt x="53834" y="242184"/>
                      <a:pt x="0" y="188350"/>
                      <a:pt x="0" y="121942"/>
                    </a:cubicBezTo>
                    <a:lnTo>
                      <a:pt x="0" y="120242"/>
                    </a:lnTo>
                    <a:cubicBezTo>
                      <a:pt x="0" y="53834"/>
                      <a:pt x="53834" y="0"/>
                      <a:pt x="120242" y="0"/>
                    </a:cubicBez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43C631-D939-199B-B624-C8605D945C54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77FA0250-ED7C-44D1-9FED-44B6C2EC47A7}" type="datetime1">
              <a:rPr lang="sv-SE" noProof="0" smtClean="0"/>
              <a:t>2025-12-18</a:t>
            </a:fld>
            <a:endParaRPr lang="sv-SE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82A080-F017-C171-81EE-F36C53CE5E6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B7C207-F0F1-308D-7C26-C23C90096FA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38637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Lohenpunainen droppar">
    <p:bg>
      <p:bgPr>
        <a:solidFill>
          <a:schemeClr val="accent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A09633-E20A-5265-97B2-71556BAFC03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50" y="966663"/>
            <a:ext cx="5883275" cy="435287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sv-SE" dirty="0"/>
              <a:t>Avsnittsrubrik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E835C91D-B8E7-6B2F-CFC3-3DA926B13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11490" y="-462440"/>
            <a:ext cx="5180510" cy="7856495"/>
            <a:chOff x="7011490" y="-462440"/>
            <a:chExt cx="5180510" cy="7856495"/>
          </a:xfrm>
        </p:grpSpPr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9051D562-C8E2-8A4E-0C90-DBB93A53A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7011490" y="-462440"/>
              <a:ext cx="5180004" cy="2497826"/>
              <a:chOff x="5603875" y="3465754"/>
              <a:chExt cx="7623729" cy="3676203"/>
            </a:xfrm>
            <a:solidFill>
              <a:schemeClr val="accent2">
                <a:alpha val="50000"/>
              </a:schemeClr>
            </a:solidFill>
          </p:grpSpPr>
          <p:sp>
            <p:nvSpPr>
              <p:cNvPr id="18" name="Vapaamuotoinen: Muoto 17">
                <a:extLst>
                  <a:ext uri="{FF2B5EF4-FFF2-40B4-BE49-F238E27FC236}">
                    <a16:creationId xmlns:a16="http://schemas.microsoft.com/office/drawing/2014/main" id="{738E8EAD-A9D3-5C8A-6F04-AC113BF199B3}"/>
                  </a:ext>
                </a:extLst>
              </p:cNvPr>
              <p:cNvSpPr/>
              <p:nvPr/>
            </p:nvSpPr>
            <p:spPr>
              <a:xfrm>
                <a:off x="9552145" y="3465754"/>
                <a:ext cx="3675459" cy="3676203"/>
              </a:xfrm>
              <a:custGeom>
                <a:avLst/>
                <a:gdLst>
                  <a:gd name="connsiteX0" fmla="*/ 0 w 242183"/>
                  <a:gd name="connsiteY0" fmla="*/ 120242 h 242232"/>
                  <a:gd name="connsiteX1" fmla="*/ 120242 w 242183"/>
                  <a:gd name="connsiteY1" fmla="*/ 0 h 242232"/>
                  <a:gd name="connsiteX2" fmla="*/ 242184 w 242183"/>
                  <a:gd name="connsiteY2" fmla="*/ 0 h 242232"/>
                  <a:gd name="connsiteX3" fmla="*/ 242184 w 242183"/>
                  <a:gd name="connsiteY3" fmla="*/ 121991 h 242232"/>
                  <a:gd name="connsiteX4" fmla="*/ 121942 w 242183"/>
                  <a:gd name="connsiteY4" fmla="*/ 242232 h 242232"/>
                  <a:gd name="connsiteX5" fmla="*/ 120242 w 242183"/>
                  <a:gd name="connsiteY5" fmla="*/ 242232 h 242232"/>
                  <a:gd name="connsiteX6" fmla="*/ 0 w 242183"/>
                  <a:gd name="connsiteY6" fmla="*/ 121991 h 242232"/>
                  <a:gd name="connsiteX7" fmla="*/ 0 w 242183"/>
                  <a:gd name="connsiteY7" fmla="*/ 120242 h 242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183" h="242232">
                    <a:moveTo>
                      <a:pt x="0" y="120242"/>
                    </a:moveTo>
                    <a:cubicBezTo>
                      <a:pt x="0" y="53829"/>
                      <a:pt x="53829" y="0"/>
                      <a:pt x="120242" y="0"/>
                    </a:cubicBezTo>
                    <a:lnTo>
                      <a:pt x="242184" y="0"/>
                    </a:lnTo>
                    <a:lnTo>
                      <a:pt x="242184" y="121991"/>
                    </a:lnTo>
                    <a:cubicBezTo>
                      <a:pt x="242184" y="188403"/>
                      <a:pt x="188354" y="242232"/>
                      <a:pt x="121942" y="242232"/>
                    </a:cubicBezTo>
                    <a:lnTo>
                      <a:pt x="120242" y="242232"/>
                    </a:lnTo>
                    <a:cubicBezTo>
                      <a:pt x="53829" y="242232"/>
                      <a:pt x="0" y="188403"/>
                      <a:pt x="0" y="121991"/>
                    </a:cubicBezTo>
                    <a:lnTo>
                      <a:pt x="0" y="120242"/>
                    </a:ln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20" name="Vapaamuotoinen: Muoto 19">
                <a:extLst>
                  <a:ext uri="{FF2B5EF4-FFF2-40B4-BE49-F238E27FC236}">
                    <a16:creationId xmlns:a16="http://schemas.microsoft.com/office/drawing/2014/main" id="{61FC6101-0140-E6D0-7812-C42303BAF1BE}"/>
                  </a:ext>
                </a:extLst>
              </p:cNvPr>
              <p:cNvSpPr/>
              <p:nvPr/>
            </p:nvSpPr>
            <p:spPr>
              <a:xfrm>
                <a:off x="5603875" y="3465754"/>
                <a:ext cx="3676203" cy="3675460"/>
              </a:xfrm>
              <a:custGeom>
                <a:avLst/>
                <a:gdLst>
                  <a:gd name="connsiteX0" fmla="*/ 121991 w 242232"/>
                  <a:gd name="connsiteY0" fmla="*/ 0 h 242183"/>
                  <a:gd name="connsiteX1" fmla="*/ 242233 w 242232"/>
                  <a:gd name="connsiteY1" fmla="*/ 120242 h 242183"/>
                  <a:gd name="connsiteX2" fmla="*/ 242233 w 242232"/>
                  <a:gd name="connsiteY2" fmla="*/ 121942 h 242183"/>
                  <a:gd name="connsiteX3" fmla="*/ 121991 w 242232"/>
                  <a:gd name="connsiteY3" fmla="*/ 242184 h 242183"/>
                  <a:gd name="connsiteX4" fmla="*/ 120242 w 242232"/>
                  <a:gd name="connsiteY4" fmla="*/ 242184 h 242183"/>
                  <a:gd name="connsiteX5" fmla="*/ 0 w 242232"/>
                  <a:gd name="connsiteY5" fmla="*/ 121942 h 242183"/>
                  <a:gd name="connsiteX6" fmla="*/ 0 w 242232"/>
                  <a:gd name="connsiteY6" fmla="*/ 120242 h 242183"/>
                  <a:gd name="connsiteX7" fmla="*/ 120242 w 242232"/>
                  <a:gd name="connsiteY7" fmla="*/ 0 h 24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232" h="242183">
                    <a:moveTo>
                      <a:pt x="121991" y="0"/>
                    </a:moveTo>
                    <a:cubicBezTo>
                      <a:pt x="188398" y="0"/>
                      <a:pt x="242233" y="53834"/>
                      <a:pt x="242233" y="120242"/>
                    </a:cubicBezTo>
                    <a:lnTo>
                      <a:pt x="242233" y="121942"/>
                    </a:lnTo>
                    <a:cubicBezTo>
                      <a:pt x="242233" y="188350"/>
                      <a:pt x="188398" y="242184"/>
                      <a:pt x="121991" y="242184"/>
                    </a:cubicBezTo>
                    <a:lnTo>
                      <a:pt x="120242" y="242184"/>
                    </a:lnTo>
                    <a:cubicBezTo>
                      <a:pt x="53834" y="242184"/>
                      <a:pt x="0" y="188350"/>
                      <a:pt x="0" y="121942"/>
                    </a:cubicBezTo>
                    <a:lnTo>
                      <a:pt x="0" y="120242"/>
                    </a:lnTo>
                    <a:cubicBezTo>
                      <a:pt x="0" y="53834"/>
                      <a:pt x="53834" y="0"/>
                      <a:pt x="120242" y="0"/>
                    </a:cubicBez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  <p:grpSp>
          <p:nvGrpSpPr>
            <p:cNvPr id="8" name="Ryhmä 7">
              <a:extLst>
                <a:ext uri="{FF2B5EF4-FFF2-40B4-BE49-F238E27FC236}">
                  <a16:creationId xmlns:a16="http://schemas.microsoft.com/office/drawing/2014/main" id="{ACD3D8AC-046F-1A99-CA48-DC1518B5E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7011490" y="2221062"/>
              <a:ext cx="5180510" cy="5172993"/>
              <a:chOff x="5603875" y="-471453"/>
              <a:chExt cx="7624473" cy="7613410"/>
            </a:xfrm>
            <a:solidFill>
              <a:schemeClr val="accent2">
                <a:alpha val="50000"/>
              </a:schemeClr>
            </a:solidFill>
          </p:grpSpPr>
          <p:sp>
            <p:nvSpPr>
              <p:cNvPr id="9" name="Vapaamuotoinen: Muoto 8">
                <a:extLst>
                  <a:ext uri="{FF2B5EF4-FFF2-40B4-BE49-F238E27FC236}">
                    <a16:creationId xmlns:a16="http://schemas.microsoft.com/office/drawing/2014/main" id="{4DFD499C-BEAB-19EB-41E9-0A34E9B69023}"/>
                  </a:ext>
                </a:extLst>
              </p:cNvPr>
              <p:cNvSpPr/>
              <p:nvPr/>
            </p:nvSpPr>
            <p:spPr>
              <a:xfrm>
                <a:off x="9552145" y="3465754"/>
                <a:ext cx="3675459" cy="3676203"/>
              </a:xfrm>
              <a:custGeom>
                <a:avLst/>
                <a:gdLst>
                  <a:gd name="connsiteX0" fmla="*/ 0 w 242183"/>
                  <a:gd name="connsiteY0" fmla="*/ 120242 h 242232"/>
                  <a:gd name="connsiteX1" fmla="*/ 120242 w 242183"/>
                  <a:gd name="connsiteY1" fmla="*/ 0 h 242232"/>
                  <a:gd name="connsiteX2" fmla="*/ 242184 w 242183"/>
                  <a:gd name="connsiteY2" fmla="*/ 0 h 242232"/>
                  <a:gd name="connsiteX3" fmla="*/ 242184 w 242183"/>
                  <a:gd name="connsiteY3" fmla="*/ 121991 h 242232"/>
                  <a:gd name="connsiteX4" fmla="*/ 121942 w 242183"/>
                  <a:gd name="connsiteY4" fmla="*/ 242232 h 242232"/>
                  <a:gd name="connsiteX5" fmla="*/ 120242 w 242183"/>
                  <a:gd name="connsiteY5" fmla="*/ 242232 h 242232"/>
                  <a:gd name="connsiteX6" fmla="*/ 0 w 242183"/>
                  <a:gd name="connsiteY6" fmla="*/ 121991 h 242232"/>
                  <a:gd name="connsiteX7" fmla="*/ 0 w 242183"/>
                  <a:gd name="connsiteY7" fmla="*/ 120242 h 242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183" h="242232">
                    <a:moveTo>
                      <a:pt x="0" y="120242"/>
                    </a:moveTo>
                    <a:cubicBezTo>
                      <a:pt x="0" y="53829"/>
                      <a:pt x="53829" y="0"/>
                      <a:pt x="120242" y="0"/>
                    </a:cubicBezTo>
                    <a:lnTo>
                      <a:pt x="242184" y="0"/>
                    </a:lnTo>
                    <a:lnTo>
                      <a:pt x="242184" y="121991"/>
                    </a:lnTo>
                    <a:cubicBezTo>
                      <a:pt x="242184" y="188403"/>
                      <a:pt x="188354" y="242232"/>
                      <a:pt x="121942" y="242232"/>
                    </a:cubicBezTo>
                    <a:lnTo>
                      <a:pt x="120242" y="242232"/>
                    </a:lnTo>
                    <a:cubicBezTo>
                      <a:pt x="53829" y="242232"/>
                      <a:pt x="0" y="188403"/>
                      <a:pt x="0" y="121991"/>
                    </a:cubicBezTo>
                    <a:lnTo>
                      <a:pt x="0" y="120242"/>
                    </a:ln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10" name="Vapaamuotoinen: Muoto 9">
                <a:extLst>
                  <a:ext uri="{FF2B5EF4-FFF2-40B4-BE49-F238E27FC236}">
                    <a16:creationId xmlns:a16="http://schemas.microsoft.com/office/drawing/2014/main" id="{81E95A4B-2573-7057-589F-A24B84C17DD2}"/>
                  </a:ext>
                </a:extLst>
              </p:cNvPr>
              <p:cNvSpPr/>
              <p:nvPr/>
            </p:nvSpPr>
            <p:spPr>
              <a:xfrm>
                <a:off x="5603875" y="-471453"/>
                <a:ext cx="3676203" cy="3675460"/>
              </a:xfrm>
              <a:custGeom>
                <a:avLst/>
                <a:gdLst>
                  <a:gd name="connsiteX0" fmla="*/ 120242 w 242232"/>
                  <a:gd name="connsiteY0" fmla="*/ 0 h 242183"/>
                  <a:gd name="connsiteX1" fmla="*/ 0 w 242232"/>
                  <a:gd name="connsiteY1" fmla="*/ 120242 h 242183"/>
                  <a:gd name="connsiteX2" fmla="*/ 0 w 242232"/>
                  <a:gd name="connsiteY2" fmla="*/ 242184 h 242183"/>
                  <a:gd name="connsiteX3" fmla="*/ 121991 w 242232"/>
                  <a:gd name="connsiteY3" fmla="*/ 242184 h 242183"/>
                  <a:gd name="connsiteX4" fmla="*/ 242233 w 242232"/>
                  <a:gd name="connsiteY4" fmla="*/ 121942 h 242183"/>
                  <a:gd name="connsiteX5" fmla="*/ 242233 w 242232"/>
                  <a:gd name="connsiteY5" fmla="*/ 120193 h 242183"/>
                  <a:gd name="connsiteX6" fmla="*/ 121991 w 242232"/>
                  <a:gd name="connsiteY6" fmla="*/ 0 h 242183"/>
                  <a:gd name="connsiteX7" fmla="*/ 120242 w 242232"/>
                  <a:gd name="connsiteY7" fmla="*/ 0 h 24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232" h="242183">
                    <a:moveTo>
                      <a:pt x="120242" y="0"/>
                    </a:moveTo>
                    <a:cubicBezTo>
                      <a:pt x="53829" y="0"/>
                      <a:pt x="0" y="53829"/>
                      <a:pt x="0" y="120242"/>
                    </a:cubicBezTo>
                    <a:lnTo>
                      <a:pt x="0" y="242184"/>
                    </a:lnTo>
                    <a:lnTo>
                      <a:pt x="121991" y="242184"/>
                    </a:lnTo>
                    <a:cubicBezTo>
                      <a:pt x="188403" y="242184"/>
                      <a:pt x="242233" y="188354"/>
                      <a:pt x="242233" y="121942"/>
                    </a:cubicBezTo>
                    <a:lnTo>
                      <a:pt x="242233" y="120193"/>
                    </a:lnTo>
                    <a:cubicBezTo>
                      <a:pt x="242233" y="53829"/>
                      <a:pt x="188354" y="0"/>
                      <a:pt x="121991" y="0"/>
                    </a:cubicBezTo>
                    <a:lnTo>
                      <a:pt x="120242" y="0"/>
                    </a:ln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11" name="Vapaamuotoinen: Muoto 10">
                <a:extLst>
                  <a:ext uri="{FF2B5EF4-FFF2-40B4-BE49-F238E27FC236}">
                    <a16:creationId xmlns:a16="http://schemas.microsoft.com/office/drawing/2014/main" id="{745238C5-AC09-99BF-D3C5-FDF12B554316}"/>
                  </a:ext>
                </a:extLst>
              </p:cNvPr>
              <p:cNvSpPr/>
              <p:nvPr/>
            </p:nvSpPr>
            <p:spPr>
              <a:xfrm>
                <a:off x="5603875" y="3465754"/>
                <a:ext cx="3676203" cy="3675460"/>
              </a:xfrm>
              <a:custGeom>
                <a:avLst/>
                <a:gdLst>
                  <a:gd name="connsiteX0" fmla="*/ 121991 w 242232"/>
                  <a:gd name="connsiteY0" fmla="*/ 0 h 242183"/>
                  <a:gd name="connsiteX1" fmla="*/ 242233 w 242232"/>
                  <a:gd name="connsiteY1" fmla="*/ 120242 h 242183"/>
                  <a:gd name="connsiteX2" fmla="*/ 242233 w 242232"/>
                  <a:gd name="connsiteY2" fmla="*/ 121942 h 242183"/>
                  <a:gd name="connsiteX3" fmla="*/ 121991 w 242232"/>
                  <a:gd name="connsiteY3" fmla="*/ 242184 h 242183"/>
                  <a:gd name="connsiteX4" fmla="*/ 120242 w 242232"/>
                  <a:gd name="connsiteY4" fmla="*/ 242184 h 242183"/>
                  <a:gd name="connsiteX5" fmla="*/ 0 w 242232"/>
                  <a:gd name="connsiteY5" fmla="*/ 121942 h 242183"/>
                  <a:gd name="connsiteX6" fmla="*/ 0 w 242232"/>
                  <a:gd name="connsiteY6" fmla="*/ 120242 h 242183"/>
                  <a:gd name="connsiteX7" fmla="*/ 120242 w 242232"/>
                  <a:gd name="connsiteY7" fmla="*/ 0 h 24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232" h="242183">
                    <a:moveTo>
                      <a:pt x="121991" y="0"/>
                    </a:moveTo>
                    <a:cubicBezTo>
                      <a:pt x="188398" y="0"/>
                      <a:pt x="242233" y="53834"/>
                      <a:pt x="242233" y="120242"/>
                    </a:cubicBezTo>
                    <a:lnTo>
                      <a:pt x="242233" y="121942"/>
                    </a:lnTo>
                    <a:cubicBezTo>
                      <a:pt x="242233" y="188350"/>
                      <a:pt x="188398" y="242184"/>
                      <a:pt x="121991" y="242184"/>
                    </a:cubicBezTo>
                    <a:lnTo>
                      <a:pt x="120242" y="242184"/>
                    </a:lnTo>
                    <a:cubicBezTo>
                      <a:pt x="53834" y="242184"/>
                      <a:pt x="0" y="188350"/>
                      <a:pt x="0" y="121942"/>
                    </a:cubicBezTo>
                    <a:lnTo>
                      <a:pt x="0" y="120242"/>
                    </a:lnTo>
                    <a:cubicBezTo>
                      <a:pt x="0" y="53834"/>
                      <a:pt x="53834" y="0"/>
                      <a:pt x="120242" y="0"/>
                    </a:cubicBez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  <p:sp>
            <p:nvSpPr>
              <p:cNvPr id="12" name="Vapaamuotoinen: Muoto 11">
                <a:extLst>
                  <a:ext uri="{FF2B5EF4-FFF2-40B4-BE49-F238E27FC236}">
                    <a16:creationId xmlns:a16="http://schemas.microsoft.com/office/drawing/2014/main" id="{311D8C69-E98F-5231-207B-D9D82507DBB4}"/>
                  </a:ext>
                </a:extLst>
              </p:cNvPr>
              <p:cNvSpPr/>
              <p:nvPr/>
            </p:nvSpPr>
            <p:spPr>
              <a:xfrm>
                <a:off x="9552145" y="-471453"/>
                <a:ext cx="3676203" cy="3675460"/>
              </a:xfrm>
              <a:custGeom>
                <a:avLst/>
                <a:gdLst>
                  <a:gd name="connsiteX0" fmla="*/ 121991 w 242232"/>
                  <a:gd name="connsiteY0" fmla="*/ 0 h 242183"/>
                  <a:gd name="connsiteX1" fmla="*/ 242233 w 242232"/>
                  <a:gd name="connsiteY1" fmla="*/ 120242 h 242183"/>
                  <a:gd name="connsiteX2" fmla="*/ 242233 w 242232"/>
                  <a:gd name="connsiteY2" fmla="*/ 121942 h 242183"/>
                  <a:gd name="connsiteX3" fmla="*/ 121991 w 242232"/>
                  <a:gd name="connsiteY3" fmla="*/ 242184 h 242183"/>
                  <a:gd name="connsiteX4" fmla="*/ 120242 w 242232"/>
                  <a:gd name="connsiteY4" fmla="*/ 242184 h 242183"/>
                  <a:gd name="connsiteX5" fmla="*/ 0 w 242232"/>
                  <a:gd name="connsiteY5" fmla="*/ 121942 h 242183"/>
                  <a:gd name="connsiteX6" fmla="*/ 0 w 242232"/>
                  <a:gd name="connsiteY6" fmla="*/ 120242 h 242183"/>
                  <a:gd name="connsiteX7" fmla="*/ 120242 w 242232"/>
                  <a:gd name="connsiteY7" fmla="*/ 0 h 24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232" h="242183">
                    <a:moveTo>
                      <a:pt x="121991" y="0"/>
                    </a:moveTo>
                    <a:cubicBezTo>
                      <a:pt x="188398" y="0"/>
                      <a:pt x="242233" y="53834"/>
                      <a:pt x="242233" y="120242"/>
                    </a:cubicBezTo>
                    <a:lnTo>
                      <a:pt x="242233" y="121942"/>
                    </a:lnTo>
                    <a:cubicBezTo>
                      <a:pt x="242233" y="188350"/>
                      <a:pt x="188398" y="242184"/>
                      <a:pt x="121991" y="242184"/>
                    </a:cubicBezTo>
                    <a:lnTo>
                      <a:pt x="120242" y="242184"/>
                    </a:lnTo>
                    <a:cubicBezTo>
                      <a:pt x="53834" y="242184"/>
                      <a:pt x="0" y="188350"/>
                      <a:pt x="0" y="121942"/>
                    </a:cubicBezTo>
                    <a:lnTo>
                      <a:pt x="0" y="120242"/>
                    </a:lnTo>
                    <a:cubicBezTo>
                      <a:pt x="0" y="53834"/>
                      <a:pt x="53834" y="0"/>
                      <a:pt x="120242" y="0"/>
                    </a:cubicBezTo>
                    <a:close/>
                  </a:path>
                </a:pathLst>
              </a:custGeom>
              <a:grpFill/>
              <a:ln w="48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 dirty="0"/>
              </a:p>
            </p:txBody>
          </p:sp>
        </p:grpSp>
      </p:grp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82A080-F017-C171-81EE-F36C53CE5E6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43C631-D939-199B-B624-C8605D945C54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93371458-69AB-40AD-BBB1-3C2E78A4A43D}" type="datetime1">
              <a:rPr lang="sv-SE" noProof="0" smtClean="0"/>
              <a:t>2025-12-18</a:t>
            </a:fld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B7C207-F0F1-308D-7C26-C23C90096FA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02540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örk drop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4F3A324-C6CF-1606-5619-1628CB1546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68000" y="500400"/>
            <a:ext cx="3061164" cy="993599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029B327-236C-53C8-1C78-7AEFFB386E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73808" y="439213"/>
            <a:ext cx="5979737" cy="5980937"/>
          </a:xfrm>
          <a:custGeom>
            <a:avLst/>
            <a:gdLst>
              <a:gd name="connsiteX0" fmla="*/ 2968876 w 5979737"/>
              <a:gd name="connsiteY0" fmla="*/ 0 h 5980937"/>
              <a:gd name="connsiteX1" fmla="*/ 5979737 w 5979737"/>
              <a:gd name="connsiteY1" fmla="*/ 0 h 5980937"/>
              <a:gd name="connsiteX2" fmla="*/ 5979737 w 5979737"/>
              <a:gd name="connsiteY2" fmla="*/ 3012060 h 5980937"/>
              <a:gd name="connsiteX3" fmla="*/ 3010860 w 5979737"/>
              <a:gd name="connsiteY3" fmla="*/ 5980937 h 5980937"/>
              <a:gd name="connsiteX4" fmla="*/ 2968876 w 5979737"/>
              <a:gd name="connsiteY4" fmla="*/ 5980937 h 5980937"/>
              <a:gd name="connsiteX5" fmla="*/ 0 w 5979737"/>
              <a:gd name="connsiteY5" fmla="*/ 3012060 h 5980937"/>
              <a:gd name="connsiteX6" fmla="*/ 0 w 5979737"/>
              <a:gd name="connsiteY6" fmla="*/ 2968876 h 5980937"/>
              <a:gd name="connsiteX7" fmla="*/ 2968876 w 5979737"/>
              <a:gd name="connsiteY7" fmla="*/ 0 h 5980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79737" h="5980937">
                <a:moveTo>
                  <a:pt x="2968876" y="0"/>
                </a:moveTo>
                <a:lnTo>
                  <a:pt x="5979737" y="0"/>
                </a:lnTo>
                <a:lnTo>
                  <a:pt x="5979737" y="3012060"/>
                </a:lnTo>
                <a:cubicBezTo>
                  <a:pt x="5979737" y="4651840"/>
                  <a:pt x="4650639" y="5980937"/>
                  <a:pt x="3010860" y="5980937"/>
                </a:cubicBezTo>
                <a:lnTo>
                  <a:pt x="2968876" y="5980937"/>
                </a:lnTo>
                <a:cubicBezTo>
                  <a:pt x="1329097" y="5980937"/>
                  <a:pt x="0" y="4650640"/>
                  <a:pt x="0" y="3012060"/>
                </a:cubicBezTo>
                <a:lnTo>
                  <a:pt x="0" y="2968876"/>
                </a:lnTo>
                <a:cubicBezTo>
                  <a:pt x="0" y="1329097"/>
                  <a:pt x="1329097" y="0"/>
                  <a:pt x="2968876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sv-SE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3A50792-81FC-272C-91D5-B097231DB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807" y="3056400"/>
            <a:ext cx="4535078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088176F-01DA-70EC-517B-5FE18B84B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807" y="5533200"/>
            <a:ext cx="4535078" cy="32013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37DCF9-E9B8-2D07-AF89-E4EFC740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E4B280-DEAF-4EA4-9441-F332083DFA20}" type="datetime1">
              <a:rPr lang="sv-SE" noProof="0" smtClean="0"/>
              <a:t>2025-12-18</a:t>
            </a:fld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044457-1C44-E0DB-8196-84BE065C2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96A70F-E199-4E62-8D7B-8A236FE9B329}" type="slidenum">
              <a:rPr lang="sv-SE" noProof="0" smtClean="0"/>
              <a:pPr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78458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99F00F-59B3-A6FC-7A23-F05C5A6CF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365125"/>
            <a:ext cx="10515600" cy="132556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Platshållare för text 1">
            <a:extLst>
              <a:ext uri="{FF2B5EF4-FFF2-40B4-BE49-F238E27FC236}">
                <a16:creationId xmlns:a16="http://schemas.microsoft.com/office/drawing/2014/main" id="{E5C6DE0F-11EA-A52E-FD51-F053A82E9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089" y="1969200"/>
            <a:ext cx="5195886" cy="5524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sv-SE" dirty="0"/>
          </a:p>
        </p:txBody>
      </p:sp>
      <p:sp>
        <p:nvSpPr>
          <p:cNvPr id="12" name="Platshållare för innehåll 7">
            <a:extLst>
              <a:ext uri="{FF2B5EF4-FFF2-40B4-BE49-F238E27FC236}">
                <a16:creationId xmlns:a16="http://schemas.microsoft.com/office/drawing/2014/main" id="{0D366FEB-3625-2285-88C8-E9E6117841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7089" y="2646363"/>
            <a:ext cx="5195886" cy="324326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FD0A49D9-AC57-5194-4AFC-31D452BB9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7" y="1969200"/>
            <a:ext cx="5183188" cy="5524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sv-SE" dirty="0"/>
          </a:p>
        </p:txBody>
      </p:sp>
      <p:sp>
        <p:nvSpPr>
          <p:cNvPr id="13" name="Platshållare för innehåll 7">
            <a:extLst>
              <a:ext uri="{FF2B5EF4-FFF2-40B4-BE49-F238E27FC236}">
                <a16:creationId xmlns:a16="http://schemas.microsoft.com/office/drawing/2014/main" id="{1755D004-24A9-52CB-FA6B-4BC52E7FC4B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69027" y="2646363"/>
            <a:ext cx="5195886" cy="324326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DB99E4D-A70E-54AF-61F7-F04CD3B15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BE6D698-7D2E-319F-703B-36E07F06C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BFED-954B-4DE1-9180-85B4A28607C8}" type="datetime1">
              <a:rPr lang="sv-SE" noProof="0" smtClean="0"/>
              <a:t>2025-12-18</a:t>
            </a:fld>
            <a:endParaRPr lang="sv-SE" noProof="0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DB22837-3B0C-943E-2DC5-A3568A9A0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30510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E0A5F42-0488-A6AD-045B-967F597B1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AB6529E-78C5-0F90-7B3D-5FE21E854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0F678-3955-4E73-96DA-78C5909874CA}" type="datetime1">
              <a:rPr lang="sv-SE" noProof="0" smtClean="0"/>
              <a:t>2025-12-18</a:t>
            </a:fld>
            <a:endParaRPr lang="sv-SE" noProof="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68BF1BE-2D60-5F09-BA55-13302441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92304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bakgrund ljus 1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apaamuotoinen: Muoto 9">
            <a:extLst>
              <a:ext uri="{FF2B5EF4-FFF2-40B4-BE49-F238E27FC236}">
                <a16:creationId xmlns:a16="http://schemas.microsoft.com/office/drawing/2014/main" id="{C257A065-4CBE-C705-D7AA-B017F624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98096" y="483449"/>
            <a:ext cx="3805067" cy="3804309"/>
          </a:xfrm>
          <a:custGeom>
            <a:avLst/>
            <a:gdLst>
              <a:gd name="connsiteX0" fmla="*/ 119713 w 241168"/>
              <a:gd name="connsiteY0" fmla="*/ 0 h 241120"/>
              <a:gd name="connsiteX1" fmla="*/ 0 w 241168"/>
              <a:gd name="connsiteY1" fmla="*/ 119714 h 241120"/>
              <a:gd name="connsiteX2" fmla="*/ 0 w 241168"/>
              <a:gd name="connsiteY2" fmla="*/ 241120 h 241120"/>
              <a:gd name="connsiteX3" fmla="*/ 121455 w 241168"/>
              <a:gd name="connsiteY3" fmla="*/ 241120 h 241120"/>
              <a:gd name="connsiteX4" fmla="*/ 241168 w 241168"/>
              <a:gd name="connsiteY4" fmla="*/ 121407 h 241120"/>
              <a:gd name="connsiteX5" fmla="*/ 241168 w 241168"/>
              <a:gd name="connsiteY5" fmla="*/ 119665 h 241120"/>
              <a:gd name="connsiteX6" fmla="*/ 121455 w 241168"/>
              <a:gd name="connsiteY6" fmla="*/ 0 h 241120"/>
              <a:gd name="connsiteX7" fmla="*/ 119713 w 241168"/>
              <a:gd name="connsiteY7" fmla="*/ 0 h 2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68" h="241120">
                <a:moveTo>
                  <a:pt x="119713" y="0"/>
                </a:moveTo>
                <a:cubicBezTo>
                  <a:pt x="53593" y="0"/>
                  <a:pt x="0" y="53593"/>
                  <a:pt x="0" y="119714"/>
                </a:cubicBezTo>
                <a:lnTo>
                  <a:pt x="0" y="241120"/>
                </a:lnTo>
                <a:lnTo>
                  <a:pt x="121455" y="241120"/>
                </a:lnTo>
                <a:cubicBezTo>
                  <a:pt x="187575" y="241120"/>
                  <a:pt x="241168" y="187527"/>
                  <a:pt x="241168" y="121407"/>
                </a:cubicBezTo>
                <a:lnTo>
                  <a:pt x="241168" y="119665"/>
                </a:lnTo>
                <a:cubicBezTo>
                  <a:pt x="241168" y="53593"/>
                  <a:pt x="187527" y="0"/>
                  <a:pt x="121455" y="0"/>
                </a:cubicBezTo>
                <a:lnTo>
                  <a:pt x="119713" y="0"/>
                </a:lnTo>
                <a:close/>
              </a:path>
            </a:pathLst>
          </a:custGeom>
          <a:solidFill>
            <a:schemeClr val="accent3"/>
          </a:solidFill>
          <a:ln w="482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160F5E-13DF-0B38-A8A3-390CE3D5B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66824"/>
            <a:ext cx="2543175" cy="2428875"/>
          </a:xfrm>
        </p:spPr>
        <p:txBody>
          <a:bodyPr anchor="t">
            <a:noAutofit/>
          </a:bodyPr>
          <a:lstStyle>
            <a:lvl1pPr algn="ctr">
              <a:defRPr sz="2000" b="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A8EC454-44FF-561B-BA36-35983488E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071892"/>
            <a:ext cx="12192000" cy="1786108"/>
          </a:xfrm>
          <a:prstGeom prst="rect">
            <a:avLst/>
          </a:prstGeom>
          <a:gradFill>
            <a:gsLst>
              <a:gs pos="42200">
                <a:srgbClr val="FFFFFF">
                  <a:alpha val="31000"/>
                </a:srgbClr>
              </a:gs>
              <a:gs pos="0">
                <a:schemeClr val="bg1">
                  <a:alpha val="0"/>
                </a:schemeClr>
              </a:gs>
              <a:gs pos="89000">
                <a:schemeClr val="bg1">
                  <a:alpha val="6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EA9533E-F626-FCC5-CFA8-36866F9D6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600" y="5895581"/>
            <a:ext cx="2224800" cy="722131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70EAB7B-B52E-D5F1-FA01-9F9BDF15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9561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bakgrund lju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apaamuotoinen: Muoto 6">
            <a:extLst>
              <a:ext uri="{FF2B5EF4-FFF2-40B4-BE49-F238E27FC236}">
                <a16:creationId xmlns:a16="http://schemas.microsoft.com/office/drawing/2014/main" id="{90BA0E8C-DCB0-DA19-8F7C-F46BC9F54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98096" y="483449"/>
            <a:ext cx="3805067" cy="3804309"/>
          </a:xfrm>
          <a:custGeom>
            <a:avLst/>
            <a:gdLst>
              <a:gd name="connsiteX0" fmla="*/ 119713 w 241168"/>
              <a:gd name="connsiteY0" fmla="*/ 0 h 241120"/>
              <a:gd name="connsiteX1" fmla="*/ 0 w 241168"/>
              <a:gd name="connsiteY1" fmla="*/ 119714 h 241120"/>
              <a:gd name="connsiteX2" fmla="*/ 0 w 241168"/>
              <a:gd name="connsiteY2" fmla="*/ 241120 h 241120"/>
              <a:gd name="connsiteX3" fmla="*/ 121455 w 241168"/>
              <a:gd name="connsiteY3" fmla="*/ 241120 h 241120"/>
              <a:gd name="connsiteX4" fmla="*/ 241168 w 241168"/>
              <a:gd name="connsiteY4" fmla="*/ 121407 h 241120"/>
              <a:gd name="connsiteX5" fmla="*/ 241168 w 241168"/>
              <a:gd name="connsiteY5" fmla="*/ 119665 h 241120"/>
              <a:gd name="connsiteX6" fmla="*/ 121455 w 241168"/>
              <a:gd name="connsiteY6" fmla="*/ 0 h 241120"/>
              <a:gd name="connsiteX7" fmla="*/ 119713 w 241168"/>
              <a:gd name="connsiteY7" fmla="*/ 0 h 2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68" h="241120">
                <a:moveTo>
                  <a:pt x="119713" y="0"/>
                </a:moveTo>
                <a:cubicBezTo>
                  <a:pt x="53593" y="0"/>
                  <a:pt x="0" y="53593"/>
                  <a:pt x="0" y="119714"/>
                </a:cubicBezTo>
                <a:lnTo>
                  <a:pt x="0" y="241120"/>
                </a:lnTo>
                <a:lnTo>
                  <a:pt x="121455" y="241120"/>
                </a:lnTo>
                <a:cubicBezTo>
                  <a:pt x="187575" y="241120"/>
                  <a:pt x="241168" y="187527"/>
                  <a:pt x="241168" y="121407"/>
                </a:cubicBezTo>
                <a:lnTo>
                  <a:pt x="241168" y="119665"/>
                </a:lnTo>
                <a:cubicBezTo>
                  <a:pt x="241168" y="53593"/>
                  <a:pt x="187527" y="0"/>
                  <a:pt x="121455" y="0"/>
                </a:cubicBezTo>
                <a:lnTo>
                  <a:pt x="119713" y="0"/>
                </a:lnTo>
                <a:close/>
              </a:path>
            </a:pathLst>
          </a:custGeom>
          <a:solidFill>
            <a:schemeClr val="accent5"/>
          </a:solidFill>
          <a:ln w="482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60D0436-0F28-F6B6-87DA-C65A2326E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66824"/>
            <a:ext cx="2543175" cy="2428875"/>
          </a:xfrm>
        </p:spPr>
        <p:txBody>
          <a:bodyPr anchor="t">
            <a:noAutofit/>
          </a:bodyPr>
          <a:lstStyle>
            <a:lvl1pPr algn="ctr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AA8EC454-44FF-561B-BA36-35983488E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705350"/>
            <a:ext cx="12192000" cy="2152650"/>
          </a:xfrm>
          <a:prstGeom prst="rect">
            <a:avLst/>
          </a:prstGeom>
          <a:gradFill>
            <a:gsLst>
              <a:gs pos="42200">
                <a:srgbClr val="FFFFFF">
                  <a:alpha val="19000"/>
                </a:srgbClr>
              </a:gs>
              <a:gs pos="0">
                <a:schemeClr val="bg1">
                  <a:alpha val="0"/>
                </a:schemeClr>
              </a:gs>
              <a:gs pos="89000">
                <a:schemeClr val="bg1">
                  <a:alpha val="6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A00B7AC-3146-CC98-6427-0598DF9C1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600" y="5895581"/>
            <a:ext cx="2224800" cy="722131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70EAB7B-B52E-D5F1-FA01-9F9BDF15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1178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bakgrund mörk 1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apaamuotoinen: Muoto 2">
            <a:extLst>
              <a:ext uri="{FF2B5EF4-FFF2-40B4-BE49-F238E27FC236}">
                <a16:creationId xmlns:a16="http://schemas.microsoft.com/office/drawing/2014/main" id="{9BC0A28F-F494-7A1E-0F5E-751E82659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98096" y="483449"/>
            <a:ext cx="3805067" cy="3804309"/>
          </a:xfrm>
          <a:custGeom>
            <a:avLst/>
            <a:gdLst>
              <a:gd name="connsiteX0" fmla="*/ 119713 w 241168"/>
              <a:gd name="connsiteY0" fmla="*/ 0 h 241120"/>
              <a:gd name="connsiteX1" fmla="*/ 0 w 241168"/>
              <a:gd name="connsiteY1" fmla="*/ 119714 h 241120"/>
              <a:gd name="connsiteX2" fmla="*/ 0 w 241168"/>
              <a:gd name="connsiteY2" fmla="*/ 241120 h 241120"/>
              <a:gd name="connsiteX3" fmla="*/ 121455 w 241168"/>
              <a:gd name="connsiteY3" fmla="*/ 241120 h 241120"/>
              <a:gd name="connsiteX4" fmla="*/ 241168 w 241168"/>
              <a:gd name="connsiteY4" fmla="*/ 121407 h 241120"/>
              <a:gd name="connsiteX5" fmla="*/ 241168 w 241168"/>
              <a:gd name="connsiteY5" fmla="*/ 119665 h 241120"/>
              <a:gd name="connsiteX6" fmla="*/ 121455 w 241168"/>
              <a:gd name="connsiteY6" fmla="*/ 0 h 241120"/>
              <a:gd name="connsiteX7" fmla="*/ 119713 w 241168"/>
              <a:gd name="connsiteY7" fmla="*/ 0 h 2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68" h="241120">
                <a:moveTo>
                  <a:pt x="119713" y="0"/>
                </a:moveTo>
                <a:cubicBezTo>
                  <a:pt x="53593" y="0"/>
                  <a:pt x="0" y="53593"/>
                  <a:pt x="0" y="119714"/>
                </a:cubicBezTo>
                <a:lnTo>
                  <a:pt x="0" y="241120"/>
                </a:lnTo>
                <a:lnTo>
                  <a:pt x="121455" y="241120"/>
                </a:lnTo>
                <a:cubicBezTo>
                  <a:pt x="187575" y="241120"/>
                  <a:pt x="241168" y="187527"/>
                  <a:pt x="241168" y="121407"/>
                </a:cubicBezTo>
                <a:lnTo>
                  <a:pt x="241168" y="119665"/>
                </a:lnTo>
                <a:cubicBezTo>
                  <a:pt x="241168" y="53593"/>
                  <a:pt x="187527" y="0"/>
                  <a:pt x="121455" y="0"/>
                </a:cubicBezTo>
                <a:lnTo>
                  <a:pt x="119713" y="0"/>
                </a:lnTo>
                <a:close/>
              </a:path>
            </a:pathLst>
          </a:custGeom>
          <a:solidFill>
            <a:schemeClr val="accent2"/>
          </a:solidFill>
          <a:ln w="482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4" name="Rubrik 2">
            <a:extLst>
              <a:ext uri="{FF2B5EF4-FFF2-40B4-BE49-F238E27FC236}">
                <a16:creationId xmlns:a16="http://schemas.microsoft.com/office/drawing/2014/main" id="{D758F536-D764-B7E8-61D9-041B1A354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66824"/>
            <a:ext cx="2543175" cy="2428875"/>
          </a:xfrm>
        </p:spPr>
        <p:txBody>
          <a:bodyPr anchor="t">
            <a:noAutofit/>
          </a:bodyPr>
          <a:lstStyle>
            <a:lvl1pPr algn="ctr">
              <a:defRPr sz="2000" b="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70EAB7B-B52E-D5F1-FA01-9F9BDF15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96A70F-E199-4E62-8D7B-8A236FE9B329}" type="slidenum">
              <a:rPr lang="sv-SE" noProof="0" smtClean="0"/>
              <a:pPr/>
              <a:t>‹#›</a:t>
            </a:fld>
            <a:endParaRPr lang="sv-SE" noProof="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FE74F490-986E-2701-3701-C99DF4696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27600" y="5895581"/>
            <a:ext cx="2224800" cy="72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0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bakgrund mörk 2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apaamuotoinen: Muoto 1">
            <a:extLst>
              <a:ext uri="{FF2B5EF4-FFF2-40B4-BE49-F238E27FC236}">
                <a16:creationId xmlns:a16="http://schemas.microsoft.com/office/drawing/2014/main" id="{F49C8145-61B1-A6AD-1ADF-11E57D104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98096" y="483449"/>
            <a:ext cx="3805067" cy="3804309"/>
          </a:xfrm>
          <a:custGeom>
            <a:avLst/>
            <a:gdLst>
              <a:gd name="connsiteX0" fmla="*/ 119713 w 241168"/>
              <a:gd name="connsiteY0" fmla="*/ 0 h 241120"/>
              <a:gd name="connsiteX1" fmla="*/ 0 w 241168"/>
              <a:gd name="connsiteY1" fmla="*/ 119714 h 241120"/>
              <a:gd name="connsiteX2" fmla="*/ 0 w 241168"/>
              <a:gd name="connsiteY2" fmla="*/ 241120 h 241120"/>
              <a:gd name="connsiteX3" fmla="*/ 121455 w 241168"/>
              <a:gd name="connsiteY3" fmla="*/ 241120 h 241120"/>
              <a:gd name="connsiteX4" fmla="*/ 241168 w 241168"/>
              <a:gd name="connsiteY4" fmla="*/ 121407 h 241120"/>
              <a:gd name="connsiteX5" fmla="*/ 241168 w 241168"/>
              <a:gd name="connsiteY5" fmla="*/ 119665 h 241120"/>
              <a:gd name="connsiteX6" fmla="*/ 121455 w 241168"/>
              <a:gd name="connsiteY6" fmla="*/ 0 h 241120"/>
              <a:gd name="connsiteX7" fmla="*/ 119713 w 241168"/>
              <a:gd name="connsiteY7" fmla="*/ 0 h 2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68" h="241120">
                <a:moveTo>
                  <a:pt x="119713" y="0"/>
                </a:moveTo>
                <a:cubicBezTo>
                  <a:pt x="53593" y="0"/>
                  <a:pt x="0" y="53593"/>
                  <a:pt x="0" y="119714"/>
                </a:cubicBezTo>
                <a:lnTo>
                  <a:pt x="0" y="241120"/>
                </a:lnTo>
                <a:lnTo>
                  <a:pt x="121455" y="241120"/>
                </a:lnTo>
                <a:cubicBezTo>
                  <a:pt x="187575" y="241120"/>
                  <a:pt x="241168" y="187527"/>
                  <a:pt x="241168" y="121407"/>
                </a:cubicBezTo>
                <a:lnTo>
                  <a:pt x="241168" y="119665"/>
                </a:lnTo>
                <a:cubicBezTo>
                  <a:pt x="241168" y="53593"/>
                  <a:pt x="187527" y="0"/>
                  <a:pt x="121455" y="0"/>
                </a:cubicBezTo>
                <a:lnTo>
                  <a:pt x="119713" y="0"/>
                </a:lnTo>
                <a:close/>
              </a:path>
            </a:pathLst>
          </a:custGeom>
          <a:solidFill>
            <a:schemeClr val="tx1"/>
          </a:solidFill>
          <a:ln w="482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6" name="Rubrik 2">
            <a:extLst>
              <a:ext uri="{FF2B5EF4-FFF2-40B4-BE49-F238E27FC236}">
                <a16:creationId xmlns:a16="http://schemas.microsoft.com/office/drawing/2014/main" id="{5C2E4DDA-FB44-CB59-27EB-847AA3838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266824"/>
            <a:ext cx="2543175" cy="2428875"/>
          </a:xfrm>
        </p:spPr>
        <p:txBody>
          <a:bodyPr anchor="t">
            <a:noAutofit/>
          </a:bodyPr>
          <a:lstStyle>
            <a:lvl1pPr algn="ctr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15B8A45-65BF-D697-E12B-FC84A1CDE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27600" y="5895581"/>
            <a:ext cx="2224800" cy="722130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70EAB7B-B52E-D5F1-FA01-9F9BDF15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96A70F-E199-4E62-8D7B-8A236FE9B329}" type="slidenum">
              <a:rPr lang="sv-SE" noProof="0" smtClean="0"/>
              <a:pPr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56702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 båge"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3F5CE884-D984-37F6-2B04-0E51BE1CC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04704" y="0"/>
            <a:ext cx="10787297" cy="6858000"/>
          </a:xfrm>
          <a:custGeom>
            <a:avLst/>
            <a:gdLst>
              <a:gd name="connsiteX0" fmla="*/ 29568 w 10787297"/>
              <a:gd name="connsiteY0" fmla="*/ 0 h 6858000"/>
              <a:gd name="connsiteX1" fmla="*/ 10787297 w 10787297"/>
              <a:gd name="connsiteY1" fmla="*/ 0 h 6858000"/>
              <a:gd name="connsiteX2" fmla="*/ 10787297 w 10787297"/>
              <a:gd name="connsiteY2" fmla="*/ 6837033 h 6858000"/>
              <a:gd name="connsiteX3" fmla="*/ 10751790 w 10787297"/>
              <a:gd name="connsiteY3" fmla="*/ 6858000 h 6858000"/>
              <a:gd name="connsiteX4" fmla="*/ 3499285 w 10787297"/>
              <a:gd name="connsiteY4" fmla="*/ 6858000 h 6858000"/>
              <a:gd name="connsiteX5" fmla="*/ 3116973 w 10787297"/>
              <a:gd name="connsiteY5" fmla="*/ 6617023 h 6858000"/>
              <a:gd name="connsiteX6" fmla="*/ 0 w 10787297"/>
              <a:gd name="connsiteY6" fmla="*/ 752188 h 6858000"/>
              <a:gd name="connsiteX7" fmla="*/ 0 w 10787297"/>
              <a:gd name="connsiteY7" fmla="*/ 650442 h 6858000"/>
              <a:gd name="connsiteX8" fmla="*/ 29568 w 10787297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87297" h="6858000">
                <a:moveTo>
                  <a:pt x="29568" y="0"/>
                </a:moveTo>
                <a:lnTo>
                  <a:pt x="10787297" y="0"/>
                </a:lnTo>
                <a:lnTo>
                  <a:pt x="10787297" y="6837033"/>
                </a:lnTo>
                <a:lnTo>
                  <a:pt x="10751790" y="6858000"/>
                </a:lnTo>
                <a:lnTo>
                  <a:pt x="3499285" y="6858000"/>
                </a:lnTo>
                <a:lnTo>
                  <a:pt x="3116973" y="6617023"/>
                </a:lnTo>
                <a:cubicBezTo>
                  <a:pt x="1236338" y="5345512"/>
                  <a:pt x="0" y="3193190"/>
                  <a:pt x="0" y="752188"/>
                </a:cubicBezTo>
                <a:lnTo>
                  <a:pt x="0" y="650442"/>
                </a:lnTo>
                <a:cubicBezTo>
                  <a:pt x="0" y="431155"/>
                  <a:pt x="10006" y="214172"/>
                  <a:pt x="29568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sv-SE" noProof="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E0A5F42-0488-A6AD-045B-967F597B1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AB6529E-78C5-0F90-7B3D-5FE21E854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6087C-D97E-4AA0-A7C5-67E2EE8891D3}" type="datetime1">
              <a:rPr lang="sv-SE" noProof="0" smtClean="0"/>
              <a:t>2025-12-18</a:t>
            </a:fld>
            <a:endParaRPr lang="sv-SE" noProof="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68BF1BE-2D60-5F09-BA55-13302441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52497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ärgbakgrund"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">
            <a:extLst>
              <a:ext uri="{FF2B5EF4-FFF2-40B4-BE49-F238E27FC236}">
                <a16:creationId xmlns:a16="http://schemas.microsoft.com/office/drawing/2014/main" id="{FDDA6550-9761-1EE7-D666-D9CADD32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365125"/>
            <a:ext cx="4673674" cy="180734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">
            <a:extLst>
              <a:ext uri="{FF2B5EF4-FFF2-40B4-BE49-F238E27FC236}">
                <a16:creationId xmlns:a16="http://schemas.microsoft.com/office/drawing/2014/main" id="{0D9DECBB-D09E-112E-C3DA-FCD3902E6C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7738" y="2289280"/>
            <a:ext cx="3873010" cy="14324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sv-SE" noProof="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E0A5F42-0488-A6AD-045B-967F597B1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AB6529E-78C5-0F90-7B3D-5FE21E854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3413-1361-4D02-A7AA-83651309D33B}" type="datetime1">
              <a:rPr lang="sv-SE" noProof="0" smtClean="0"/>
              <a:t>2025-12-18</a:t>
            </a:fld>
            <a:endParaRPr lang="sv-SE" noProof="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68BF1BE-2D60-5F09-BA55-13302441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65422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97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4765C7-9974-2D01-37B3-33B1931029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dirty="0"/>
              <a:t>Exempel på diagramstilar. </a:t>
            </a:r>
            <a:r>
              <a:rPr lang="sv-SE" noProof="0" dirty="0" err="1"/>
              <a:t>Redigerbara</a:t>
            </a:r>
            <a:r>
              <a:rPr lang="sv-SE" noProof="0" dirty="0"/>
              <a:t> element hittas i bildens grundlayout.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BE31AC-F7F7-97A7-B302-3003D31C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3EA6-8D6A-40F9-89C6-9F583477EFAB}" type="datetime1">
              <a:rPr lang="sv-SE" noProof="0" smtClean="0"/>
              <a:t>2025-12-18</a:t>
            </a:fld>
            <a:endParaRPr lang="sv-SE" noProof="0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4EB3515-C0A5-7CA0-7B63-21620588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F2F8A83-3549-0D5C-B6DE-70DD580F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  <p:graphicFrame>
        <p:nvGraphicFramePr>
          <p:cNvPr id="13" name="Kaavio 12">
            <a:extLst>
              <a:ext uri="{FF2B5EF4-FFF2-40B4-BE49-F238E27FC236}">
                <a16:creationId xmlns:a16="http://schemas.microsoft.com/office/drawing/2014/main" id="{A4854036-1A7B-78E6-CF8C-2C7DC952A0A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204191392"/>
              </p:ext>
            </p:extLst>
          </p:nvPr>
        </p:nvGraphicFramePr>
        <p:xfrm>
          <a:off x="4412513" y="1867275"/>
          <a:ext cx="6784491" cy="3806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Kaavio 15">
            <a:extLst>
              <a:ext uri="{FF2B5EF4-FFF2-40B4-BE49-F238E27FC236}">
                <a16:creationId xmlns:a16="http://schemas.microsoft.com/office/drawing/2014/main" id="{0DE3FA56-237D-7B58-47F7-2ED500D6052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66638963"/>
              </p:ext>
            </p:extLst>
          </p:nvPr>
        </p:nvGraphicFramePr>
        <p:xfrm>
          <a:off x="838200" y="1830432"/>
          <a:ext cx="3395341" cy="3627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862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1C7F1B-82A7-FA17-F03D-97A660D59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86213"/>
            <a:ext cx="10515600" cy="234028"/>
          </a:xfrm>
        </p:spPr>
        <p:txBody>
          <a:bodyPr>
            <a:noAutofit/>
          </a:bodyPr>
          <a:lstStyle>
            <a:lvl1pPr algn="ctr">
              <a:defRPr sz="2000" b="0">
                <a:solidFill>
                  <a:schemeClr val="tx1"/>
                </a:solidFill>
              </a:defRPr>
            </a:lvl1pPr>
          </a:lstStyle>
          <a:p>
            <a:endParaRPr lang="sv-SE" noProof="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2C571BD-71FB-D4B9-E38F-74E6519D4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3168" y="2080870"/>
            <a:ext cx="7020000" cy="227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1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ljus 1"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A50792-81FC-272C-91D5-B097231DB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807" y="3056400"/>
            <a:ext cx="4535078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endParaRPr lang="sv-SE" dirty="0"/>
          </a:p>
        </p:txBody>
      </p:sp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5088176F-01DA-70EC-517B-5FE18B84B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807" y="5533200"/>
            <a:ext cx="4535078" cy="39378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 dirty="0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8EA6F31C-9290-7CF3-CB46-AB8931522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000" y="500400"/>
            <a:ext cx="3061164" cy="993600"/>
          </a:xfrm>
          <a:prstGeom prst="rect">
            <a:avLst/>
          </a:prstGeom>
        </p:spPr>
      </p:pic>
      <p:sp>
        <p:nvSpPr>
          <p:cNvPr id="7" name="Platshållare för bild">
            <a:extLst>
              <a:ext uri="{FF2B5EF4-FFF2-40B4-BE49-F238E27FC236}">
                <a16:creationId xmlns:a16="http://schemas.microsoft.com/office/drawing/2014/main" id="{4CBB9914-1812-2E68-161E-A58059516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508" y="0"/>
            <a:ext cx="5442492" cy="6858000"/>
          </a:xfrm>
          <a:custGeom>
            <a:avLst/>
            <a:gdLst>
              <a:gd name="connsiteX0" fmla="*/ 0 w 5442492"/>
              <a:gd name="connsiteY0" fmla="*/ 0 h 6858000"/>
              <a:gd name="connsiteX1" fmla="*/ 3453723 w 5442492"/>
              <a:gd name="connsiteY1" fmla="*/ 0 h 6858000"/>
              <a:gd name="connsiteX2" fmla="*/ 3454160 w 5442492"/>
              <a:gd name="connsiteY2" fmla="*/ 11 h 6858000"/>
              <a:gd name="connsiteX3" fmla="*/ 5442492 w 5442492"/>
              <a:gd name="connsiteY3" fmla="*/ 11 h 6858000"/>
              <a:gd name="connsiteX4" fmla="*/ 5442492 w 5442492"/>
              <a:gd name="connsiteY4" fmla="*/ 6858000 h 6858000"/>
              <a:gd name="connsiteX5" fmla="*/ 3330157 w 5442492"/>
              <a:gd name="connsiteY5" fmla="*/ 6858000 h 6858000"/>
              <a:gd name="connsiteX6" fmla="*/ 3330157 w 5442492"/>
              <a:gd name="connsiteY6" fmla="*/ 6856136 h 6858000"/>
              <a:gd name="connsiteX7" fmla="*/ 3229188 w 5442492"/>
              <a:gd name="connsiteY7" fmla="*/ 6853582 h 6858000"/>
              <a:gd name="connsiteX8" fmla="*/ 0 w 5442492"/>
              <a:gd name="connsiteY8" fmla="*/ 34526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2492" h="6858000">
                <a:moveTo>
                  <a:pt x="0" y="0"/>
                </a:moveTo>
                <a:lnTo>
                  <a:pt x="3453723" y="0"/>
                </a:lnTo>
                <a:lnTo>
                  <a:pt x="3454160" y="11"/>
                </a:lnTo>
                <a:lnTo>
                  <a:pt x="5442492" y="11"/>
                </a:lnTo>
                <a:lnTo>
                  <a:pt x="5442492" y="6858000"/>
                </a:lnTo>
                <a:lnTo>
                  <a:pt x="3330157" y="6858000"/>
                </a:lnTo>
                <a:lnTo>
                  <a:pt x="3330157" y="6856136"/>
                </a:lnTo>
                <a:lnTo>
                  <a:pt x="3229188" y="6853582"/>
                </a:lnTo>
                <a:cubicBezTo>
                  <a:pt x="1431204" y="6762412"/>
                  <a:pt x="0" y="5275217"/>
                  <a:pt x="0" y="3452687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sv-SE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9C8D61-A276-17A9-9200-B03DF37DA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37DCF9-E9B8-2D07-AF89-E4EFC740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38CC048-B99E-4135-BB65-B696724C2460}" type="datetime1">
              <a:rPr lang="sv-SE" noProof="0" smtClean="0"/>
              <a:t>2025-12-18</a:t>
            </a:fld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044457-1C44-E0DB-8196-84BE065C2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96A70F-E199-4E62-8D7B-8A236FE9B329}" type="slidenum">
              <a:rPr lang="sv-SE" noProof="0" smtClean="0"/>
              <a:pPr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96836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648422-44D1-5B9A-39EB-A51261331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endParaRPr lang="sv-SE" noProof="0" dirty="0"/>
          </a:p>
        </p:txBody>
      </p:sp>
      <p:sp>
        <p:nvSpPr>
          <p:cNvPr id="4" name="Platshållare för text">
            <a:extLst>
              <a:ext uri="{FF2B5EF4-FFF2-40B4-BE49-F238E27FC236}">
                <a16:creationId xmlns:a16="http://schemas.microsoft.com/office/drawing/2014/main" id="{2AEDD68F-8D55-B80B-D5BB-CF6DBCD45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0275"/>
            <a:ext cx="3932237" cy="3668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sv-SE" noProof="0" dirty="0"/>
          </a:p>
        </p:txBody>
      </p:sp>
      <p:sp>
        <p:nvSpPr>
          <p:cNvPr id="9" name="Platshållare för innehåll 7">
            <a:extLst>
              <a:ext uri="{FF2B5EF4-FFF2-40B4-BE49-F238E27FC236}">
                <a16:creationId xmlns:a16="http://schemas.microsoft.com/office/drawing/2014/main" id="{E39018FA-1001-1104-F871-C3CAB5D4F34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83187" y="930275"/>
            <a:ext cx="6180137" cy="49593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E41DD5E-2A46-4750-DECA-92D23FA8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2E25608-C0E4-72E1-6661-A03AD7602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dirty="0"/>
              <a:t>25.6.2025</a:t>
            </a:r>
            <a:endParaRPr lang="sv-SE" noProof="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2F8864F-D109-47CF-8FDE-20965CA2D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66817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0B5E45-A021-C5DD-DF04-2EE552683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endParaRPr lang="sv-SE" noProof="0" dirty="0"/>
          </a:p>
        </p:txBody>
      </p:sp>
      <p:sp>
        <p:nvSpPr>
          <p:cNvPr id="4" name="Platshållare för text">
            <a:extLst>
              <a:ext uri="{FF2B5EF4-FFF2-40B4-BE49-F238E27FC236}">
                <a16:creationId xmlns:a16="http://schemas.microsoft.com/office/drawing/2014/main" id="{B206C2BD-3A04-04F9-030B-30F744DF7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0275"/>
            <a:ext cx="3932237" cy="36687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sv-SE" noProof="0" dirty="0"/>
          </a:p>
        </p:txBody>
      </p:sp>
      <p:sp>
        <p:nvSpPr>
          <p:cNvPr id="3" name="Platshållare för bild">
            <a:extLst>
              <a:ext uri="{FF2B5EF4-FFF2-40B4-BE49-F238E27FC236}">
                <a16:creationId xmlns:a16="http://schemas.microsoft.com/office/drawing/2014/main" id="{A462D489-9FA9-D016-3EAB-BAE0412DB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30275"/>
            <a:ext cx="6172200" cy="4954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noProof="0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964FBD2-64FB-A43D-C81B-D9A2CEEEA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B79CBF1-F6DF-0E29-FABB-B651679A3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C04E-1733-4164-B84B-ACD0A186EDD4}" type="datetime1">
              <a:rPr lang="sv-SE" noProof="0" smtClean="0"/>
              <a:t>2025-12-18</a:t>
            </a:fld>
            <a:endParaRPr lang="sv-SE" noProof="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014F523-32AB-93E8-6F68-D9A09F389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45305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 kuvalla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B0C73B-B32D-27F7-661A-CE0237EEB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1847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767E1-4CC1-3BA3-F088-4ADA9F6C4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1847" cy="406355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Kuvan paikkamerkki 16">
            <a:extLst>
              <a:ext uri="{FF2B5EF4-FFF2-40B4-BE49-F238E27FC236}">
                <a16:creationId xmlns:a16="http://schemas.microsoft.com/office/drawing/2014/main" id="{A4A732CB-C3BA-56FF-8AC2-CC0963E4F1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138" y="0"/>
            <a:ext cx="5721877" cy="6858000"/>
          </a:xfrm>
          <a:custGeom>
            <a:avLst/>
            <a:gdLst>
              <a:gd name="connsiteX0" fmla="*/ 29568 w 5721877"/>
              <a:gd name="connsiteY0" fmla="*/ 0 h 6858000"/>
              <a:gd name="connsiteX1" fmla="*/ 5721877 w 5721877"/>
              <a:gd name="connsiteY1" fmla="*/ 0 h 6858000"/>
              <a:gd name="connsiteX2" fmla="*/ 5721877 w 5721877"/>
              <a:gd name="connsiteY2" fmla="*/ 6858000 h 6858000"/>
              <a:gd name="connsiteX3" fmla="*/ 3499284 w 5721877"/>
              <a:gd name="connsiteY3" fmla="*/ 6858000 h 6858000"/>
              <a:gd name="connsiteX4" fmla="*/ 3116973 w 5721877"/>
              <a:gd name="connsiteY4" fmla="*/ 6617023 h 6858000"/>
              <a:gd name="connsiteX5" fmla="*/ 0 w 5721877"/>
              <a:gd name="connsiteY5" fmla="*/ 752188 h 6858000"/>
              <a:gd name="connsiteX6" fmla="*/ 0 w 5721877"/>
              <a:gd name="connsiteY6" fmla="*/ 650442 h 6858000"/>
              <a:gd name="connsiteX7" fmla="*/ 29568 w 5721877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1877" h="6858000">
                <a:moveTo>
                  <a:pt x="29568" y="0"/>
                </a:moveTo>
                <a:lnTo>
                  <a:pt x="5721877" y="0"/>
                </a:lnTo>
                <a:lnTo>
                  <a:pt x="5721877" y="6858000"/>
                </a:lnTo>
                <a:lnTo>
                  <a:pt x="3499284" y="6858000"/>
                </a:lnTo>
                <a:lnTo>
                  <a:pt x="3116973" y="6617023"/>
                </a:lnTo>
                <a:cubicBezTo>
                  <a:pt x="1236338" y="5345512"/>
                  <a:pt x="0" y="3193190"/>
                  <a:pt x="0" y="752188"/>
                </a:cubicBezTo>
                <a:lnTo>
                  <a:pt x="0" y="650442"/>
                </a:lnTo>
                <a:cubicBezTo>
                  <a:pt x="0" y="431155"/>
                  <a:pt x="10006" y="214172"/>
                  <a:pt x="2956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2FDB93-16F7-D64F-A453-7563ED60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E7A2-2527-4693-B986-F5F007888342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071AA1-0BAC-0875-6DA2-925D8555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C945C1-8396-4F24-9B90-E034C380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84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648422-44D1-5B9A-39EB-A51261331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F39A52-E85B-C4AF-3B12-71FCD3C52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AEDD68F-8D55-B80B-D5BB-CF6DBCD45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52650"/>
            <a:ext cx="3932237" cy="37163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2E25608-C0E4-72E1-6661-A03AD7602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E7A2-2527-4693-B986-F5F007888342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E41DD5E-2A46-4750-DECA-92D23FA8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2F8864F-D109-47CF-8FDE-20965CA2D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15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 pitk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B0C73B-B32D-27F7-661A-CE0237EE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C767E1-4CC1-3BA3-F088-4ADA9F6C4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2FDB93-16F7-D64F-A453-7563ED60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E7A2-2527-4693-B986-F5F007888342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071AA1-0BAC-0875-6DA2-925D8555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C945C1-8396-4F24-9B90-E034C380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37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1C7F1B-82A7-FA17-F03D-97A660D59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5" y="4386213"/>
            <a:ext cx="10515600" cy="234028"/>
          </a:xfrm>
        </p:spPr>
        <p:txBody>
          <a:bodyPr>
            <a:norm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07D713-1EB8-A3FD-5A8C-01189EDC1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E7A2-2527-4693-B986-F5F007888342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1F84D8-9BD7-C4E1-8893-27145AB60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3BC06A-27BA-D712-7548-9CE74ABA2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D9798B78-7965-A83E-0779-321D7C09C247}"/>
              </a:ext>
            </a:extLst>
          </p:cNvPr>
          <p:cNvGrpSpPr/>
          <p:nvPr userDrawn="1"/>
        </p:nvGrpSpPr>
        <p:grpSpPr>
          <a:xfrm>
            <a:off x="2990535" y="2658087"/>
            <a:ext cx="6030796" cy="1134069"/>
            <a:chOff x="502517" y="5994673"/>
            <a:chExt cx="2656042" cy="499459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0AFF975C-795E-5DD7-AC3A-2588033CF78A}"/>
                </a:ext>
              </a:extLst>
            </p:cNvPr>
            <p:cNvSpPr/>
            <p:nvPr/>
          </p:nvSpPr>
          <p:spPr>
            <a:xfrm>
              <a:off x="1140311" y="6285758"/>
              <a:ext cx="2018248" cy="201505"/>
            </a:xfrm>
            <a:custGeom>
              <a:avLst/>
              <a:gdLst>
                <a:gd name="connsiteX0" fmla="*/ 1911256 w 2018248"/>
                <a:gd name="connsiteY0" fmla="*/ 106654 h 201505"/>
                <a:gd name="connsiteX1" fmla="*/ 1924606 w 2018248"/>
                <a:gd name="connsiteY1" fmla="*/ 91708 h 201505"/>
                <a:gd name="connsiteX2" fmla="*/ 1943664 w 2018248"/>
                <a:gd name="connsiteY2" fmla="*/ 86242 h 201505"/>
                <a:gd name="connsiteX3" fmla="*/ 1962431 w 2018248"/>
                <a:gd name="connsiteY3" fmla="*/ 91563 h 201505"/>
                <a:gd name="connsiteX4" fmla="*/ 1975877 w 2018248"/>
                <a:gd name="connsiteY4" fmla="*/ 106509 h 201505"/>
                <a:gd name="connsiteX5" fmla="*/ 1980908 w 2018248"/>
                <a:gd name="connsiteY5" fmla="*/ 128130 h 201505"/>
                <a:gd name="connsiteX6" fmla="*/ 1975877 w 2018248"/>
                <a:gd name="connsiteY6" fmla="*/ 149896 h 201505"/>
                <a:gd name="connsiteX7" fmla="*/ 1962431 w 2018248"/>
                <a:gd name="connsiteY7" fmla="*/ 164842 h 201505"/>
                <a:gd name="connsiteX8" fmla="*/ 1943664 w 2018248"/>
                <a:gd name="connsiteY8" fmla="*/ 170308 h 201505"/>
                <a:gd name="connsiteX9" fmla="*/ 1924606 w 2018248"/>
                <a:gd name="connsiteY9" fmla="*/ 164987 h 201505"/>
                <a:gd name="connsiteX10" fmla="*/ 1911256 w 2018248"/>
                <a:gd name="connsiteY10" fmla="*/ 150186 h 201505"/>
                <a:gd name="connsiteX11" fmla="*/ 1906371 w 2018248"/>
                <a:gd name="connsiteY11" fmla="*/ 128420 h 201505"/>
                <a:gd name="connsiteX12" fmla="*/ 1911256 w 2018248"/>
                <a:gd name="connsiteY12" fmla="*/ 106654 h 201505"/>
                <a:gd name="connsiteX13" fmla="*/ 1974958 w 2018248"/>
                <a:gd name="connsiteY13" fmla="*/ 195556 h 201505"/>
                <a:gd name="connsiteX14" fmla="*/ 1998514 w 2018248"/>
                <a:gd name="connsiteY14" fmla="*/ 179546 h 201505"/>
                <a:gd name="connsiteX15" fmla="*/ 2013218 w 2018248"/>
                <a:gd name="connsiteY15" fmla="*/ 156136 h 201505"/>
                <a:gd name="connsiteX16" fmla="*/ 2018249 w 2018248"/>
                <a:gd name="connsiteY16" fmla="*/ 128420 h 201505"/>
                <a:gd name="connsiteX17" fmla="*/ 2013218 w 2018248"/>
                <a:gd name="connsiteY17" fmla="*/ 100463 h 201505"/>
                <a:gd name="connsiteX18" fmla="*/ 1998369 w 2018248"/>
                <a:gd name="connsiteY18" fmla="*/ 77052 h 201505"/>
                <a:gd name="connsiteX19" fmla="*/ 1974813 w 2018248"/>
                <a:gd name="connsiteY19" fmla="*/ 61042 h 201505"/>
                <a:gd name="connsiteX20" fmla="*/ 1943664 w 2018248"/>
                <a:gd name="connsiteY20" fmla="*/ 55238 h 201505"/>
                <a:gd name="connsiteX21" fmla="*/ 1912369 w 2018248"/>
                <a:gd name="connsiteY21" fmla="*/ 61042 h 201505"/>
                <a:gd name="connsiteX22" fmla="*/ 1888813 w 2018248"/>
                <a:gd name="connsiteY22" fmla="*/ 77052 h 201505"/>
                <a:gd name="connsiteX23" fmla="*/ 1873964 w 2018248"/>
                <a:gd name="connsiteY23" fmla="*/ 100463 h 201505"/>
                <a:gd name="connsiteX24" fmla="*/ 1868788 w 2018248"/>
                <a:gd name="connsiteY24" fmla="*/ 128420 h 201505"/>
                <a:gd name="connsiteX25" fmla="*/ 1873964 w 2018248"/>
                <a:gd name="connsiteY25" fmla="*/ 156136 h 201505"/>
                <a:gd name="connsiteX26" fmla="*/ 1888813 w 2018248"/>
                <a:gd name="connsiteY26" fmla="*/ 179546 h 201505"/>
                <a:gd name="connsiteX27" fmla="*/ 1912369 w 2018248"/>
                <a:gd name="connsiteY27" fmla="*/ 195556 h 201505"/>
                <a:gd name="connsiteX28" fmla="*/ 1943664 w 2018248"/>
                <a:gd name="connsiteY28" fmla="*/ 201361 h 201505"/>
                <a:gd name="connsiteX29" fmla="*/ 1974958 w 2018248"/>
                <a:gd name="connsiteY29" fmla="*/ 195556 h 201505"/>
                <a:gd name="connsiteX30" fmla="*/ 1850602 w 2018248"/>
                <a:gd name="connsiteY30" fmla="*/ 162665 h 201505"/>
                <a:gd name="connsiteX31" fmla="*/ 1841895 w 2018248"/>
                <a:gd name="connsiteY31" fmla="*/ 165954 h 201505"/>
                <a:gd name="connsiteX32" fmla="*/ 1830722 w 2018248"/>
                <a:gd name="connsiteY32" fmla="*/ 167841 h 201505"/>
                <a:gd name="connsiteX33" fmla="*/ 1821193 w 2018248"/>
                <a:gd name="connsiteY33" fmla="*/ 164600 h 201505"/>
                <a:gd name="connsiteX34" fmla="*/ 1817130 w 2018248"/>
                <a:gd name="connsiteY34" fmla="*/ 154104 h 201505"/>
                <a:gd name="connsiteX35" fmla="*/ 1817130 w 2018248"/>
                <a:gd name="connsiteY35" fmla="*/ 85372 h 201505"/>
                <a:gd name="connsiteX36" fmla="*/ 1847070 w 2018248"/>
                <a:gd name="connsiteY36" fmla="*/ 85372 h 201505"/>
                <a:gd name="connsiteX37" fmla="*/ 1847070 w 2018248"/>
                <a:gd name="connsiteY37" fmla="*/ 57366 h 201505"/>
                <a:gd name="connsiteX38" fmla="*/ 1817130 w 2018248"/>
                <a:gd name="connsiteY38" fmla="*/ 57366 h 201505"/>
                <a:gd name="connsiteX39" fmla="*/ 1817130 w 2018248"/>
                <a:gd name="connsiteY39" fmla="*/ 11125 h 201505"/>
                <a:gd name="connsiteX40" fmla="*/ 1780660 w 2018248"/>
                <a:gd name="connsiteY40" fmla="*/ 11125 h 201505"/>
                <a:gd name="connsiteX41" fmla="*/ 1780660 w 2018248"/>
                <a:gd name="connsiteY41" fmla="*/ 57366 h 201505"/>
                <a:gd name="connsiteX42" fmla="*/ 1761892 w 2018248"/>
                <a:gd name="connsiteY42" fmla="*/ 57366 h 201505"/>
                <a:gd name="connsiteX43" fmla="*/ 1761892 w 2018248"/>
                <a:gd name="connsiteY43" fmla="*/ 85372 h 201505"/>
                <a:gd name="connsiteX44" fmla="*/ 1780660 w 2018248"/>
                <a:gd name="connsiteY44" fmla="*/ 85372 h 201505"/>
                <a:gd name="connsiteX45" fmla="*/ 1780660 w 2018248"/>
                <a:gd name="connsiteY45" fmla="*/ 166487 h 201505"/>
                <a:gd name="connsiteX46" fmla="*/ 1785690 w 2018248"/>
                <a:gd name="connsiteY46" fmla="*/ 186560 h 201505"/>
                <a:gd name="connsiteX47" fmla="*/ 1799185 w 2018248"/>
                <a:gd name="connsiteY47" fmla="*/ 197733 h 201505"/>
                <a:gd name="connsiteX48" fmla="*/ 1817710 w 2018248"/>
                <a:gd name="connsiteY48" fmla="*/ 201216 h 201505"/>
                <a:gd name="connsiteX49" fmla="*/ 1832802 w 2018248"/>
                <a:gd name="connsiteY49" fmla="*/ 199716 h 201505"/>
                <a:gd name="connsiteX50" fmla="*/ 1846829 w 2018248"/>
                <a:gd name="connsiteY50" fmla="*/ 195798 h 201505"/>
                <a:gd name="connsiteX51" fmla="*/ 1858002 w 2018248"/>
                <a:gd name="connsiteY51" fmla="*/ 191445 h 201505"/>
                <a:gd name="connsiteX52" fmla="*/ 1850650 w 2018248"/>
                <a:gd name="connsiteY52" fmla="*/ 162617 h 201505"/>
                <a:gd name="connsiteX53" fmla="*/ 1730356 w 2018248"/>
                <a:gd name="connsiteY53" fmla="*/ 189559 h 201505"/>
                <a:gd name="connsiteX54" fmla="*/ 1745882 w 2018248"/>
                <a:gd name="connsiteY54" fmla="*/ 156861 h 201505"/>
                <a:gd name="connsiteX55" fmla="*/ 1739885 w 2018248"/>
                <a:gd name="connsiteY55" fmla="*/ 136643 h 201505"/>
                <a:gd name="connsiteX56" fmla="*/ 1722085 w 2018248"/>
                <a:gd name="connsiteY56" fmla="*/ 124164 h 201505"/>
                <a:gd name="connsiteX57" fmla="*/ 1693112 w 2018248"/>
                <a:gd name="connsiteY57" fmla="*/ 114248 h 201505"/>
                <a:gd name="connsiteX58" fmla="*/ 1678843 w 2018248"/>
                <a:gd name="connsiteY58" fmla="*/ 109411 h 201505"/>
                <a:gd name="connsiteX59" fmla="*/ 1670136 w 2018248"/>
                <a:gd name="connsiteY59" fmla="*/ 104477 h 201505"/>
                <a:gd name="connsiteX60" fmla="*/ 1667283 w 2018248"/>
                <a:gd name="connsiteY60" fmla="*/ 96593 h 201505"/>
                <a:gd name="connsiteX61" fmla="*/ 1670427 w 2018248"/>
                <a:gd name="connsiteY61" fmla="*/ 87887 h 201505"/>
                <a:gd name="connsiteX62" fmla="*/ 1678601 w 2018248"/>
                <a:gd name="connsiteY62" fmla="*/ 83485 h 201505"/>
                <a:gd name="connsiteX63" fmla="*/ 1689339 w 2018248"/>
                <a:gd name="connsiteY63" fmla="*/ 82131 h 201505"/>
                <a:gd name="connsiteX64" fmla="*/ 1709219 w 2018248"/>
                <a:gd name="connsiteY64" fmla="*/ 86097 h 201505"/>
                <a:gd name="connsiteX65" fmla="*/ 1729872 w 2018248"/>
                <a:gd name="connsiteY65" fmla="*/ 98480 h 201505"/>
                <a:gd name="connsiteX66" fmla="*/ 1744576 w 2018248"/>
                <a:gd name="connsiteY66" fmla="*/ 75359 h 201505"/>
                <a:gd name="connsiteX67" fmla="*/ 1719811 w 2018248"/>
                <a:gd name="connsiteY67" fmla="*/ 59978 h 201505"/>
                <a:gd name="connsiteX68" fmla="*/ 1690983 w 2018248"/>
                <a:gd name="connsiteY68" fmla="*/ 55238 h 201505"/>
                <a:gd name="connsiteX69" fmla="*/ 1660656 w 2018248"/>
                <a:gd name="connsiteY69" fmla="*/ 60897 h 201505"/>
                <a:gd name="connsiteX70" fmla="*/ 1640534 w 2018248"/>
                <a:gd name="connsiteY70" fmla="*/ 76617 h 201505"/>
                <a:gd name="connsiteX71" fmla="*/ 1633328 w 2018248"/>
                <a:gd name="connsiteY71" fmla="*/ 100656 h 201505"/>
                <a:gd name="connsiteX72" fmla="*/ 1638648 w 2018248"/>
                <a:gd name="connsiteY72" fmla="*/ 119617 h 201505"/>
                <a:gd name="connsiteX73" fmla="*/ 1654561 w 2018248"/>
                <a:gd name="connsiteY73" fmla="*/ 131854 h 201505"/>
                <a:gd name="connsiteX74" fmla="*/ 1680971 w 2018248"/>
                <a:gd name="connsiteY74" fmla="*/ 141818 h 201505"/>
                <a:gd name="connsiteX75" fmla="*/ 1697175 w 2018248"/>
                <a:gd name="connsiteY75" fmla="*/ 146655 h 201505"/>
                <a:gd name="connsiteX76" fmla="*/ 1707381 w 2018248"/>
                <a:gd name="connsiteY76" fmla="*/ 151637 h 201505"/>
                <a:gd name="connsiteX77" fmla="*/ 1710911 w 2018248"/>
                <a:gd name="connsiteY77" fmla="*/ 159570 h 201505"/>
                <a:gd name="connsiteX78" fmla="*/ 1704527 w 2018248"/>
                <a:gd name="connsiteY78" fmla="*/ 170598 h 201505"/>
                <a:gd name="connsiteX79" fmla="*/ 1687501 w 2018248"/>
                <a:gd name="connsiteY79" fmla="*/ 174274 h 201505"/>
                <a:gd name="connsiteX80" fmla="*/ 1663703 w 2018248"/>
                <a:gd name="connsiteY80" fmla="*/ 169389 h 201505"/>
                <a:gd name="connsiteX81" fmla="*/ 1638551 w 2018248"/>
                <a:gd name="connsiteY81" fmla="*/ 154152 h 201505"/>
                <a:gd name="connsiteX82" fmla="*/ 1625492 w 2018248"/>
                <a:gd name="connsiteY82" fmla="*/ 177805 h 201505"/>
                <a:gd name="connsiteX83" fmla="*/ 1654078 w 2018248"/>
                <a:gd name="connsiteY83" fmla="*/ 195508 h 201505"/>
                <a:gd name="connsiteX84" fmla="*/ 1688904 w 2018248"/>
                <a:gd name="connsiteY84" fmla="*/ 201506 h 201505"/>
                <a:gd name="connsiteX85" fmla="*/ 1730549 w 2018248"/>
                <a:gd name="connsiteY85" fmla="*/ 189752 h 201505"/>
                <a:gd name="connsiteX86" fmla="*/ 1543458 w 2018248"/>
                <a:gd name="connsiteY86" fmla="*/ 171614 h 201505"/>
                <a:gd name="connsiteX87" fmla="*/ 1527399 w 2018248"/>
                <a:gd name="connsiteY87" fmla="*/ 174661 h 201505"/>
                <a:gd name="connsiteX88" fmla="*/ 1513807 w 2018248"/>
                <a:gd name="connsiteY88" fmla="*/ 171759 h 201505"/>
                <a:gd name="connsiteX89" fmla="*/ 1505101 w 2018248"/>
                <a:gd name="connsiteY89" fmla="*/ 164068 h 201505"/>
                <a:gd name="connsiteX90" fmla="*/ 1502102 w 2018248"/>
                <a:gd name="connsiteY90" fmla="*/ 154007 h 201505"/>
                <a:gd name="connsiteX91" fmla="*/ 1511196 w 2018248"/>
                <a:gd name="connsiteY91" fmla="*/ 138239 h 201505"/>
                <a:gd name="connsiteX92" fmla="*/ 1534461 w 2018248"/>
                <a:gd name="connsiteY92" fmla="*/ 132290 h 201505"/>
                <a:gd name="connsiteX93" fmla="*/ 1548875 w 2018248"/>
                <a:gd name="connsiteY93" fmla="*/ 133741 h 201505"/>
                <a:gd name="connsiteX94" fmla="*/ 1563047 w 2018248"/>
                <a:gd name="connsiteY94" fmla="*/ 137852 h 201505"/>
                <a:gd name="connsiteX95" fmla="*/ 1563047 w 2018248"/>
                <a:gd name="connsiteY95" fmla="*/ 151927 h 201505"/>
                <a:gd name="connsiteX96" fmla="*/ 1561161 w 2018248"/>
                <a:gd name="connsiteY96" fmla="*/ 157780 h 201505"/>
                <a:gd name="connsiteX97" fmla="*/ 1556275 w 2018248"/>
                <a:gd name="connsiteY97" fmla="*/ 164116 h 201505"/>
                <a:gd name="connsiteX98" fmla="*/ 1543506 w 2018248"/>
                <a:gd name="connsiteY98" fmla="*/ 171662 h 201505"/>
                <a:gd name="connsiteX99" fmla="*/ 1473903 w 2018248"/>
                <a:gd name="connsiteY99" fmla="*/ 179691 h 201505"/>
                <a:gd name="connsiteX100" fmla="*/ 1491606 w 2018248"/>
                <a:gd name="connsiteY100" fmla="*/ 195556 h 201505"/>
                <a:gd name="connsiteX101" fmla="*/ 1517048 w 2018248"/>
                <a:gd name="connsiteY101" fmla="*/ 201312 h 201505"/>
                <a:gd name="connsiteX102" fmla="*/ 1545344 w 2018248"/>
                <a:gd name="connsiteY102" fmla="*/ 194782 h 201505"/>
                <a:gd name="connsiteX103" fmla="*/ 1568465 w 2018248"/>
                <a:gd name="connsiteY103" fmla="*/ 176305 h 201505"/>
                <a:gd name="connsiteX104" fmla="*/ 1569287 w 2018248"/>
                <a:gd name="connsiteY104" fmla="*/ 183658 h 201505"/>
                <a:gd name="connsiteX105" fmla="*/ 1576204 w 2018248"/>
                <a:gd name="connsiteY105" fmla="*/ 195653 h 201505"/>
                <a:gd name="connsiteX106" fmla="*/ 1592649 w 2018248"/>
                <a:gd name="connsiteY106" fmla="*/ 200538 h 201505"/>
                <a:gd name="connsiteX107" fmla="*/ 1599324 w 2018248"/>
                <a:gd name="connsiteY107" fmla="*/ 200006 h 201505"/>
                <a:gd name="connsiteX108" fmla="*/ 1608176 w 2018248"/>
                <a:gd name="connsiteY108" fmla="*/ 198652 h 201505"/>
                <a:gd name="connsiteX109" fmla="*/ 1608176 w 2018248"/>
                <a:gd name="connsiteY109" fmla="*/ 169002 h 201505"/>
                <a:gd name="connsiteX110" fmla="*/ 1601501 w 2018248"/>
                <a:gd name="connsiteY110" fmla="*/ 166051 h 201505"/>
                <a:gd name="connsiteX111" fmla="*/ 1599469 w 2018248"/>
                <a:gd name="connsiteY111" fmla="*/ 158022 h 201505"/>
                <a:gd name="connsiteX112" fmla="*/ 1599469 w 2018248"/>
                <a:gd name="connsiteY112" fmla="*/ 113232 h 201505"/>
                <a:gd name="connsiteX113" fmla="*/ 1582443 w 2018248"/>
                <a:gd name="connsiteY113" fmla="*/ 70329 h 201505"/>
                <a:gd name="connsiteX114" fmla="*/ 1534945 w 2018248"/>
                <a:gd name="connsiteY114" fmla="*/ 55286 h 201505"/>
                <a:gd name="connsiteX115" fmla="*/ 1503795 w 2018248"/>
                <a:gd name="connsiteY115" fmla="*/ 59929 h 201505"/>
                <a:gd name="connsiteX116" fmla="*/ 1474822 w 2018248"/>
                <a:gd name="connsiteY116" fmla="*/ 73811 h 201505"/>
                <a:gd name="connsiteX117" fmla="*/ 1486527 w 2018248"/>
                <a:gd name="connsiteY117" fmla="*/ 97754 h 201505"/>
                <a:gd name="connsiteX118" fmla="*/ 1508825 w 2018248"/>
                <a:gd name="connsiteY118" fmla="*/ 85758 h 201505"/>
                <a:gd name="connsiteX119" fmla="*/ 1531124 w 2018248"/>
                <a:gd name="connsiteY119" fmla="*/ 81695 h 201505"/>
                <a:gd name="connsiteX120" fmla="*/ 1554921 w 2018248"/>
                <a:gd name="connsiteY120" fmla="*/ 88902 h 201505"/>
                <a:gd name="connsiteX121" fmla="*/ 1562950 w 2018248"/>
                <a:gd name="connsiteY121" fmla="*/ 109459 h 201505"/>
                <a:gd name="connsiteX122" fmla="*/ 1562950 w 2018248"/>
                <a:gd name="connsiteY122" fmla="*/ 117053 h 201505"/>
                <a:gd name="connsiteX123" fmla="*/ 1546892 w 2018248"/>
                <a:gd name="connsiteY123" fmla="*/ 112700 h 201505"/>
                <a:gd name="connsiteX124" fmla="*/ 1528657 w 2018248"/>
                <a:gd name="connsiteY124" fmla="*/ 111346 h 201505"/>
                <a:gd name="connsiteX125" fmla="*/ 1496830 w 2018248"/>
                <a:gd name="connsiteY125" fmla="*/ 117005 h 201505"/>
                <a:gd name="connsiteX126" fmla="*/ 1475209 w 2018248"/>
                <a:gd name="connsiteY126" fmla="*/ 133015 h 201505"/>
                <a:gd name="connsiteX127" fmla="*/ 1467470 w 2018248"/>
                <a:gd name="connsiteY127" fmla="*/ 157055 h 201505"/>
                <a:gd name="connsiteX128" fmla="*/ 1473855 w 2018248"/>
                <a:gd name="connsiteY128" fmla="*/ 179788 h 201505"/>
                <a:gd name="connsiteX129" fmla="*/ 1454991 w 2018248"/>
                <a:gd name="connsiteY129" fmla="*/ 54415 h 201505"/>
                <a:gd name="connsiteX130" fmla="*/ 1452282 w 2018248"/>
                <a:gd name="connsiteY130" fmla="*/ 54125 h 201505"/>
                <a:gd name="connsiteX131" fmla="*/ 1447639 w 2018248"/>
                <a:gd name="connsiteY131" fmla="*/ 54125 h 201505"/>
                <a:gd name="connsiteX132" fmla="*/ 1422874 w 2018248"/>
                <a:gd name="connsiteY132" fmla="*/ 63364 h 201505"/>
                <a:gd name="connsiteX133" fmla="*/ 1403574 w 2018248"/>
                <a:gd name="connsiteY133" fmla="*/ 86484 h 201505"/>
                <a:gd name="connsiteX134" fmla="*/ 1403574 w 2018248"/>
                <a:gd name="connsiteY134" fmla="*/ 57366 h 201505"/>
                <a:gd name="connsiteX135" fmla="*/ 1370103 w 2018248"/>
                <a:gd name="connsiteY135" fmla="*/ 57366 h 201505"/>
                <a:gd name="connsiteX136" fmla="*/ 1370103 w 2018248"/>
                <a:gd name="connsiteY136" fmla="*/ 198555 h 201505"/>
                <a:gd name="connsiteX137" fmla="*/ 1406573 w 2018248"/>
                <a:gd name="connsiteY137" fmla="*/ 198555 h 201505"/>
                <a:gd name="connsiteX138" fmla="*/ 1406573 w 2018248"/>
                <a:gd name="connsiteY138" fmla="*/ 112313 h 201505"/>
                <a:gd name="connsiteX139" fmla="*/ 1425340 w 2018248"/>
                <a:gd name="connsiteY139" fmla="*/ 93933 h 201505"/>
                <a:gd name="connsiteX140" fmla="*/ 1454991 w 2018248"/>
                <a:gd name="connsiteY140" fmla="*/ 87548 h 201505"/>
                <a:gd name="connsiteX141" fmla="*/ 1454991 w 2018248"/>
                <a:gd name="connsiteY141" fmla="*/ 54367 h 201505"/>
                <a:gd name="connsiteX142" fmla="*/ 1334503 w 2018248"/>
                <a:gd name="connsiteY142" fmla="*/ 0 h 201505"/>
                <a:gd name="connsiteX143" fmla="*/ 1298033 w 2018248"/>
                <a:gd name="connsiteY143" fmla="*/ 0 h 201505"/>
                <a:gd name="connsiteX144" fmla="*/ 1298033 w 2018248"/>
                <a:gd name="connsiteY144" fmla="*/ 36180 h 201505"/>
                <a:gd name="connsiteX145" fmla="*/ 1334503 w 2018248"/>
                <a:gd name="connsiteY145" fmla="*/ 36180 h 201505"/>
                <a:gd name="connsiteX146" fmla="*/ 1334503 w 2018248"/>
                <a:gd name="connsiteY146" fmla="*/ 0 h 201505"/>
                <a:gd name="connsiteX147" fmla="*/ 1334503 w 2018248"/>
                <a:gd name="connsiteY147" fmla="*/ 56011 h 201505"/>
                <a:gd name="connsiteX148" fmla="*/ 1298033 w 2018248"/>
                <a:gd name="connsiteY148" fmla="*/ 56011 h 201505"/>
                <a:gd name="connsiteX149" fmla="*/ 1298033 w 2018248"/>
                <a:gd name="connsiteY149" fmla="*/ 198555 h 201505"/>
                <a:gd name="connsiteX150" fmla="*/ 1334503 w 2018248"/>
                <a:gd name="connsiteY150" fmla="*/ 198555 h 201505"/>
                <a:gd name="connsiteX151" fmla="*/ 1334503 w 2018248"/>
                <a:gd name="connsiteY151" fmla="*/ 56011 h 201505"/>
                <a:gd name="connsiteX152" fmla="*/ 1223738 w 2018248"/>
                <a:gd name="connsiteY152" fmla="*/ 198604 h 201505"/>
                <a:gd name="connsiteX153" fmla="*/ 1275977 w 2018248"/>
                <a:gd name="connsiteY153" fmla="*/ 57414 h 201505"/>
                <a:gd name="connsiteX154" fmla="*/ 1241441 w 2018248"/>
                <a:gd name="connsiteY154" fmla="*/ 57414 h 201505"/>
                <a:gd name="connsiteX155" fmla="*/ 1205261 w 2018248"/>
                <a:gd name="connsiteY155" fmla="*/ 165761 h 201505"/>
                <a:gd name="connsiteX156" fmla="*/ 1169371 w 2018248"/>
                <a:gd name="connsiteY156" fmla="*/ 57414 h 201505"/>
                <a:gd name="connsiteX157" fmla="*/ 1131546 w 2018248"/>
                <a:gd name="connsiteY157" fmla="*/ 57414 h 201505"/>
                <a:gd name="connsiteX158" fmla="*/ 1184075 w 2018248"/>
                <a:gd name="connsiteY158" fmla="*/ 198604 h 201505"/>
                <a:gd name="connsiteX159" fmla="*/ 1223786 w 2018248"/>
                <a:gd name="connsiteY159" fmla="*/ 198604 h 201505"/>
                <a:gd name="connsiteX160" fmla="*/ 1058074 w 2018248"/>
                <a:gd name="connsiteY160" fmla="*/ 171614 h 201505"/>
                <a:gd name="connsiteX161" fmla="*/ 1042015 w 2018248"/>
                <a:gd name="connsiteY161" fmla="*/ 174661 h 201505"/>
                <a:gd name="connsiteX162" fmla="*/ 1028424 w 2018248"/>
                <a:gd name="connsiteY162" fmla="*/ 171759 h 201505"/>
                <a:gd name="connsiteX163" fmla="*/ 1019717 w 2018248"/>
                <a:gd name="connsiteY163" fmla="*/ 164068 h 201505"/>
                <a:gd name="connsiteX164" fmla="*/ 1016718 w 2018248"/>
                <a:gd name="connsiteY164" fmla="*/ 154007 h 201505"/>
                <a:gd name="connsiteX165" fmla="*/ 1025812 w 2018248"/>
                <a:gd name="connsiteY165" fmla="*/ 138239 h 201505"/>
                <a:gd name="connsiteX166" fmla="*/ 1049077 w 2018248"/>
                <a:gd name="connsiteY166" fmla="*/ 132290 h 201505"/>
                <a:gd name="connsiteX167" fmla="*/ 1063491 w 2018248"/>
                <a:gd name="connsiteY167" fmla="*/ 133741 h 201505"/>
                <a:gd name="connsiteX168" fmla="*/ 1077663 w 2018248"/>
                <a:gd name="connsiteY168" fmla="*/ 137852 h 201505"/>
                <a:gd name="connsiteX169" fmla="*/ 1077663 w 2018248"/>
                <a:gd name="connsiteY169" fmla="*/ 151927 h 201505"/>
                <a:gd name="connsiteX170" fmla="*/ 1075777 w 2018248"/>
                <a:gd name="connsiteY170" fmla="*/ 157780 h 201505"/>
                <a:gd name="connsiteX171" fmla="*/ 1070892 w 2018248"/>
                <a:gd name="connsiteY171" fmla="*/ 164116 h 201505"/>
                <a:gd name="connsiteX172" fmla="*/ 1058122 w 2018248"/>
                <a:gd name="connsiteY172" fmla="*/ 171662 h 201505"/>
                <a:gd name="connsiteX173" fmla="*/ 988519 w 2018248"/>
                <a:gd name="connsiteY173" fmla="*/ 179691 h 201505"/>
                <a:gd name="connsiteX174" fmla="*/ 1006222 w 2018248"/>
                <a:gd name="connsiteY174" fmla="*/ 195556 h 201505"/>
                <a:gd name="connsiteX175" fmla="*/ 1031664 w 2018248"/>
                <a:gd name="connsiteY175" fmla="*/ 201312 h 201505"/>
                <a:gd name="connsiteX176" fmla="*/ 1059960 w 2018248"/>
                <a:gd name="connsiteY176" fmla="*/ 194782 h 201505"/>
                <a:gd name="connsiteX177" fmla="*/ 1083081 w 2018248"/>
                <a:gd name="connsiteY177" fmla="*/ 176305 h 201505"/>
                <a:gd name="connsiteX178" fmla="*/ 1083903 w 2018248"/>
                <a:gd name="connsiteY178" fmla="*/ 183658 h 201505"/>
                <a:gd name="connsiteX179" fmla="*/ 1090820 w 2018248"/>
                <a:gd name="connsiteY179" fmla="*/ 195653 h 201505"/>
                <a:gd name="connsiteX180" fmla="*/ 1107265 w 2018248"/>
                <a:gd name="connsiteY180" fmla="*/ 200538 h 201505"/>
                <a:gd name="connsiteX181" fmla="*/ 1113940 w 2018248"/>
                <a:gd name="connsiteY181" fmla="*/ 200006 h 201505"/>
                <a:gd name="connsiteX182" fmla="*/ 1122792 w 2018248"/>
                <a:gd name="connsiteY182" fmla="*/ 198652 h 201505"/>
                <a:gd name="connsiteX183" fmla="*/ 1122792 w 2018248"/>
                <a:gd name="connsiteY183" fmla="*/ 169002 h 201505"/>
                <a:gd name="connsiteX184" fmla="*/ 1116117 w 2018248"/>
                <a:gd name="connsiteY184" fmla="*/ 166051 h 201505"/>
                <a:gd name="connsiteX185" fmla="*/ 1114085 w 2018248"/>
                <a:gd name="connsiteY185" fmla="*/ 158022 h 201505"/>
                <a:gd name="connsiteX186" fmla="*/ 1114085 w 2018248"/>
                <a:gd name="connsiteY186" fmla="*/ 113232 h 201505"/>
                <a:gd name="connsiteX187" fmla="*/ 1097059 w 2018248"/>
                <a:gd name="connsiteY187" fmla="*/ 70329 h 201505"/>
                <a:gd name="connsiteX188" fmla="*/ 1049561 w 2018248"/>
                <a:gd name="connsiteY188" fmla="*/ 55286 h 201505"/>
                <a:gd name="connsiteX189" fmla="*/ 1018411 w 2018248"/>
                <a:gd name="connsiteY189" fmla="*/ 59929 h 201505"/>
                <a:gd name="connsiteX190" fmla="*/ 989438 w 2018248"/>
                <a:gd name="connsiteY190" fmla="*/ 73811 h 201505"/>
                <a:gd name="connsiteX191" fmla="*/ 1001143 w 2018248"/>
                <a:gd name="connsiteY191" fmla="*/ 97754 h 201505"/>
                <a:gd name="connsiteX192" fmla="*/ 1023442 w 2018248"/>
                <a:gd name="connsiteY192" fmla="*/ 85758 h 201505"/>
                <a:gd name="connsiteX193" fmla="*/ 1045740 w 2018248"/>
                <a:gd name="connsiteY193" fmla="*/ 81695 h 201505"/>
                <a:gd name="connsiteX194" fmla="*/ 1069537 w 2018248"/>
                <a:gd name="connsiteY194" fmla="*/ 88902 h 201505"/>
                <a:gd name="connsiteX195" fmla="*/ 1077567 w 2018248"/>
                <a:gd name="connsiteY195" fmla="*/ 109459 h 201505"/>
                <a:gd name="connsiteX196" fmla="*/ 1077567 w 2018248"/>
                <a:gd name="connsiteY196" fmla="*/ 117053 h 201505"/>
                <a:gd name="connsiteX197" fmla="*/ 1061508 w 2018248"/>
                <a:gd name="connsiteY197" fmla="*/ 112700 h 201505"/>
                <a:gd name="connsiteX198" fmla="*/ 1043273 w 2018248"/>
                <a:gd name="connsiteY198" fmla="*/ 111346 h 201505"/>
                <a:gd name="connsiteX199" fmla="*/ 1011446 w 2018248"/>
                <a:gd name="connsiteY199" fmla="*/ 117005 h 201505"/>
                <a:gd name="connsiteX200" fmla="*/ 989825 w 2018248"/>
                <a:gd name="connsiteY200" fmla="*/ 133015 h 201505"/>
                <a:gd name="connsiteX201" fmla="*/ 982086 w 2018248"/>
                <a:gd name="connsiteY201" fmla="*/ 157055 h 201505"/>
                <a:gd name="connsiteX202" fmla="*/ 988471 w 2018248"/>
                <a:gd name="connsiteY202" fmla="*/ 179788 h 201505"/>
                <a:gd name="connsiteX203" fmla="*/ 962835 w 2018248"/>
                <a:gd name="connsiteY203" fmla="*/ 162665 h 201505"/>
                <a:gd name="connsiteX204" fmla="*/ 954129 w 2018248"/>
                <a:gd name="connsiteY204" fmla="*/ 165954 h 201505"/>
                <a:gd name="connsiteX205" fmla="*/ 942955 w 2018248"/>
                <a:gd name="connsiteY205" fmla="*/ 167841 h 201505"/>
                <a:gd name="connsiteX206" fmla="*/ 933427 w 2018248"/>
                <a:gd name="connsiteY206" fmla="*/ 164600 h 201505"/>
                <a:gd name="connsiteX207" fmla="*/ 929364 w 2018248"/>
                <a:gd name="connsiteY207" fmla="*/ 154104 h 201505"/>
                <a:gd name="connsiteX208" fmla="*/ 929364 w 2018248"/>
                <a:gd name="connsiteY208" fmla="*/ 85372 h 201505"/>
                <a:gd name="connsiteX209" fmla="*/ 959304 w 2018248"/>
                <a:gd name="connsiteY209" fmla="*/ 85372 h 201505"/>
                <a:gd name="connsiteX210" fmla="*/ 959304 w 2018248"/>
                <a:gd name="connsiteY210" fmla="*/ 57366 h 201505"/>
                <a:gd name="connsiteX211" fmla="*/ 929364 w 2018248"/>
                <a:gd name="connsiteY211" fmla="*/ 57366 h 201505"/>
                <a:gd name="connsiteX212" fmla="*/ 929364 w 2018248"/>
                <a:gd name="connsiteY212" fmla="*/ 11125 h 201505"/>
                <a:gd name="connsiteX213" fmla="*/ 892893 w 2018248"/>
                <a:gd name="connsiteY213" fmla="*/ 11125 h 201505"/>
                <a:gd name="connsiteX214" fmla="*/ 892893 w 2018248"/>
                <a:gd name="connsiteY214" fmla="*/ 57366 h 201505"/>
                <a:gd name="connsiteX215" fmla="*/ 874126 w 2018248"/>
                <a:gd name="connsiteY215" fmla="*/ 57366 h 201505"/>
                <a:gd name="connsiteX216" fmla="*/ 874126 w 2018248"/>
                <a:gd name="connsiteY216" fmla="*/ 85372 h 201505"/>
                <a:gd name="connsiteX217" fmla="*/ 892893 w 2018248"/>
                <a:gd name="connsiteY217" fmla="*/ 85372 h 201505"/>
                <a:gd name="connsiteX218" fmla="*/ 892893 w 2018248"/>
                <a:gd name="connsiteY218" fmla="*/ 166487 h 201505"/>
                <a:gd name="connsiteX219" fmla="*/ 897924 w 2018248"/>
                <a:gd name="connsiteY219" fmla="*/ 186560 h 201505"/>
                <a:gd name="connsiteX220" fmla="*/ 911370 w 2018248"/>
                <a:gd name="connsiteY220" fmla="*/ 197733 h 201505"/>
                <a:gd name="connsiteX221" fmla="*/ 929896 w 2018248"/>
                <a:gd name="connsiteY221" fmla="*/ 201216 h 201505"/>
                <a:gd name="connsiteX222" fmla="*/ 944987 w 2018248"/>
                <a:gd name="connsiteY222" fmla="*/ 199716 h 201505"/>
                <a:gd name="connsiteX223" fmla="*/ 959014 w 2018248"/>
                <a:gd name="connsiteY223" fmla="*/ 195798 h 201505"/>
                <a:gd name="connsiteX224" fmla="*/ 970187 w 2018248"/>
                <a:gd name="connsiteY224" fmla="*/ 191445 h 201505"/>
                <a:gd name="connsiteX225" fmla="*/ 962835 w 2018248"/>
                <a:gd name="connsiteY225" fmla="*/ 162617 h 201505"/>
                <a:gd name="connsiteX226" fmla="*/ 851006 w 2018248"/>
                <a:gd name="connsiteY226" fmla="*/ 110620 h 201505"/>
                <a:gd name="connsiteX227" fmla="*/ 849216 w 2018248"/>
                <a:gd name="connsiteY227" fmla="*/ 90450 h 201505"/>
                <a:gd name="connsiteX228" fmla="*/ 842977 w 2018248"/>
                <a:gd name="connsiteY228" fmla="*/ 72554 h 201505"/>
                <a:gd name="connsiteX229" fmla="*/ 829917 w 2018248"/>
                <a:gd name="connsiteY229" fmla="*/ 59929 h 201505"/>
                <a:gd name="connsiteX230" fmla="*/ 808006 w 2018248"/>
                <a:gd name="connsiteY230" fmla="*/ 55238 h 201505"/>
                <a:gd name="connsiteX231" fmla="*/ 784740 w 2018248"/>
                <a:gd name="connsiteY231" fmla="*/ 58575 h 201505"/>
                <a:gd name="connsiteX232" fmla="*/ 765296 w 2018248"/>
                <a:gd name="connsiteY232" fmla="*/ 68249 h 201505"/>
                <a:gd name="connsiteX233" fmla="*/ 751414 w 2018248"/>
                <a:gd name="connsiteY233" fmla="*/ 83727 h 201505"/>
                <a:gd name="connsiteX234" fmla="*/ 751414 w 2018248"/>
                <a:gd name="connsiteY234" fmla="*/ 57366 h 201505"/>
                <a:gd name="connsiteX235" fmla="*/ 718474 w 2018248"/>
                <a:gd name="connsiteY235" fmla="*/ 57366 h 201505"/>
                <a:gd name="connsiteX236" fmla="*/ 718474 w 2018248"/>
                <a:gd name="connsiteY236" fmla="*/ 198555 h 201505"/>
                <a:gd name="connsiteX237" fmla="*/ 754945 w 2018248"/>
                <a:gd name="connsiteY237" fmla="*/ 198555 h 201505"/>
                <a:gd name="connsiteX238" fmla="*/ 754945 w 2018248"/>
                <a:gd name="connsiteY238" fmla="*/ 116231 h 201505"/>
                <a:gd name="connsiteX239" fmla="*/ 763651 w 2018248"/>
                <a:gd name="connsiteY239" fmla="*/ 101237 h 201505"/>
                <a:gd name="connsiteX240" fmla="*/ 777146 w 2018248"/>
                <a:gd name="connsiteY240" fmla="*/ 91031 h 201505"/>
                <a:gd name="connsiteX241" fmla="*/ 791996 w 2018248"/>
                <a:gd name="connsiteY241" fmla="*/ 87306 h 201505"/>
                <a:gd name="connsiteX242" fmla="*/ 808586 w 2018248"/>
                <a:gd name="connsiteY242" fmla="*/ 95094 h 201505"/>
                <a:gd name="connsiteX243" fmla="*/ 814584 w 2018248"/>
                <a:gd name="connsiteY243" fmla="*/ 119762 h 201505"/>
                <a:gd name="connsiteX244" fmla="*/ 814584 w 2018248"/>
                <a:gd name="connsiteY244" fmla="*/ 198604 h 201505"/>
                <a:gd name="connsiteX245" fmla="*/ 851054 w 2018248"/>
                <a:gd name="connsiteY245" fmla="*/ 198604 h 201505"/>
                <a:gd name="connsiteX246" fmla="*/ 851054 w 2018248"/>
                <a:gd name="connsiteY246" fmla="*/ 110620 h 201505"/>
                <a:gd name="connsiteX247" fmla="*/ 584395 w 2018248"/>
                <a:gd name="connsiteY247" fmla="*/ 106654 h 201505"/>
                <a:gd name="connsiteX248" fmla="*/ 597745 w 2018248"/>
                <a:gd name="connsiteY248" fmla="*/ 91708 h 201505"/>
                <a:gd name="connsiteX249" fmla="*/ 616803 w 2018248"/>
                <a:gd name="connsiteY249" fmla="*/ 86242 h 201505"/>
                <a:gd name="connsiteX250" fmla="*/ 635570 w 2018248"/>
                <a:gd name="connsiteY250" fmla="*/ 91563 h 201505"/>
                <a:gd name="connsiteX251" fmla="*/ 649017 w 2018248"/>
                <a:gd name="connsiteY251" fmla="*/ 106509 h 201505"/>
                <a:gd name="connsiteX252" fmla="*/ 654047 w 2018248"/>
                <a:gd name="connsiteY252" fmla="*/ 128130 h 201505"/>
                <a:gd name="connsiteX253" fmla="*/ 649017 w 2018248"/>
                <a:gd name="connsiteY253" fmla="*/ 149896 h 201505"/>
                <a:gd name="connsiteX254" fmla="*/ 635570 w 2018248"/>
                <a:gd name="connsiteY254" fmla="*/ 164842 h 201505"/>
                <a:gd name="connsiteX255" fmla="*/ 616803 w 2018248"/>
                <a:gd name="connsiteY255" fmla="*/ 170308 h 201505"/>
                <a:gd name="connsiteX256" fmla="*/ 597745 w 2018248"/>
                <a:gd name="connsiteY256" fmla="*/ 164987 h 201505"/>
                <a:gd name="connsiteX257" fmla="*/ 584395 w 2018248"/>
                <a:gd name="connsiteY257" fmla="*/ 150186 h 201505"/>
                <a:gd name="connsiteX258" fmla="*/ 579510 w 2018248"/>
                <a:gd name="connsiteY258" fmla="*/ 128420 h 201505"/>
                <a:gd name="connsiteX259" fmla="*/ 584395 w 2018248"/>
                <a:gd name="connsiteY259" fmla="*/ 106654 h 201505"/>
                <a:gd name="connsiteX260" fmla="*/ 648049 w 2018248"/>
                <a:gd name="connsiteY260" fmla="*/ 195556 h 201505"/>
                <a:gd name="connsiteX261" fmla="*/ 671557 w 2018248"/>
                <a:gd name="connsiteY261" fmla="*/ 179546 h 201505"/>
                <a:gd name="connsiteX262" fmla="*/ 686261 w 2018248"/>
                <a:gd name="connsiteY262" fmla="*/ 156136 h 201505"/>
                <a:gd name="connsiteX263" fmla="*/ 691291 w 2018248"/>
                <a:gd name="connsiteY263" fmla="*/ 128420 h 201505"/>
                <a:gd name="connsiteX264" fmla="*/ 686261 w 2018248"/>
                <a:gd name="connsiteY264" fmla="*/ 100463 h 201505"/>
                <a:gd name="connsiteX265" fmla="*/ 671411 w 2018248"/>
                <a:gd name="connsiteY265" fmla="*/ 77052 h 201505"/>
                <a:gd name="connsiteX266" fmla="*/ 647904 w 2018248"/>
                <a:gd name="connsiteY266" fmla="*/ 61042 h 201505"/>
                <a:gd name="connsiteX267" fmla="*/ 616754 w 2018248"/>
                <a:gd name="connsiteY267" fmla="*/ 55238 h 201505"/>
                <a:gd name="connsiteX268" fmla="*/ 585459 w 2018248"/>
                <a:gd name="connsiteY268" fmla="*/ 61042 h 201505"/>
                <a:gd name="connsiteX269" fmla="*/ 561904 w 2018248"/>
                <a:gd name="connsiteY269" fmla="*/ 77052 h 201505"/>
                <a:gd name="connsiteX270" fmla="*/ 547054 w 2018248"/>
                <a:gd name="connsiteY270" fmla="*/ 100463 h 201505"/>
                <a:gd name="connsiteX271" fmla="*/ 541879 w 2018248"/>
                <a:gd name="connsiteY271" fmla="*/ 128420 h 201505"/>
                <a:gd name="connsiteX272" fmla="*/ 547054 w 2018248"/>
                <a:gd name="connsiteY272" fmla="*/ 156136 h 201505"/>
                <a:gd name="connsiteX273" fmla="*/ 561904 w 2018248"/>
                <a:gd name="connsiteY273" fmla="*/ 179546 h 201505"/>
                <a:gd name="connsiteX274" fmla="*/ 585459 w 2018248"/>
                <a:gd name="connsiteY274" fmla="*/ 195556 h 201505"/>
                <a:gd name="connsiteX275" fmla="*/ 616754 w 2018248"/>
                <a:gd name="connsiteY275" fmla="*/ 201361 h 201505"/>
                <a:gd name="connsiteX276" fmla="*/ 648049 w 2018248"/>
                <a:gd name="connsiteY276" fmla="*/ 195556 h 201505"/>
                <a:gd name="connsiteX277" fmla="*/ 481514 w 2018248"/>
                <a:gd name="connsiteY277" fmla="*/ 198604 h 201505"/>
                <a:gd name="connsiteX278" fmla="*/ 533753 w 2018248"/>
                <a:gd name="connsiteY278" fmla="*/ 57414 h 201505"/>
                <a:gd name="connsiteX279" fmla="*/ 499217 w 2018248"/>
                <a:gd name="connsiteY279" fmla="*/ 57414 h 201505"/>
                <a:gd name="connsiteX280" fmla="*/ 463037 w 2018248"/>
                <a:gd name="connsiteY280" fmla="*/ 165761 h 201505"/>
                <a:gd name="connsiteX281" fmla="*/ 427099 w 2018248"/>
                <a:gd name="connsiteY281" fmla="*/ 57414 h 201505"/>
                <a:gd name="connsiteX282" fmla="*/ 389274 w 2018248"/>
                <a:gd name="connsiteY282" fmla="*/ 57414 h 201505"/>
                <a:gd name="connsiteX283" fmla="*/ 441803 w 2018248"/>
                <a:gd name="connsiteY283" fmla="*/ 198604 h 201505"/>
                <a:gd name="connsiteX284" fmla="*/ 481514 w 2018248"/>
                <a:gd name="connsiteY284" fmla="*/ 198604 h 201505"/>
                <a:gd name="connsiteX285" fmla="*/ 321267 w 2018248"/>
                <a:gd name="connsiteY285" fmla="*/ 166148 h 201505"/>
                <a:gd name="connsiteX286" fmla="*/ 330651 w 2018248"/>
                <a:gd name="connsiteY286" fmla="*/ 192219 h 201505"/>
                <a:gd name="connsiteX287" fmla="*/ 357206 w 2018248"/>
                <a:gd name="connsiteY287" fmla="*/ 201361 h 201505"/>
                <a:gd name="connsiteX288" fmla="*/ 374909 w 2018248"/>
                <a:gd name="connsiteY288" fmla="*/ 199474 h 201505"/>
                <a:gd name="connsiteX289" fmla="*/ 392031 w 2018248"/>
                <a:gd name="connsiteY289" fmla="*/ 194057 h 201505"/>
                <a:gd name="connsiteX290" fmla="*/ 387146 w 2018248"/>
                <a:gd name="connsiteY290" fmla="*/ 166293 h 201505"/>
                <a:gd name="connsiteX291" fmla="*/ 378972 w 2018248"/>
                <a:gd name="connsiteY291" fmla="*/ 169002 h 201505"/>
                <a:gd name="connsiteX292" fmla="*/ 369975 w 2018248"/>
                <a:gd name="connsiteY292" fmla="*/ 170066 h 201505"/>
                <a:gd name="connsiteX293" fmla="*/ 360979 w 2018248"/>
                <a:gd name="connsiteY293" fmla="*/ 166680 h 201505"/>
                <a:gd name="connsiteX294" fmla="*/ 357689 w 2018248"/>
                <a:gd name="connsiteY294" fmla="*/ 153427 h 201505"/>
                <a:gd name="connsiteX295" fmla="*/ 357689 w 2018248"/>
                <a:gd name="connsiteY295" fmla="*/ 48 h 201505"/>
                <a:gd name="connsiteX296" fmla="*/ 321219 w 2018248"/>
                <a:gd name="connsiteY296" fmla="*/ 48 h 201505"/>
                <a:gd name="connsiteX297" fmla="*/ 321219 w 2018248"/>
                <a:gd name="connsiteY297" fmla="*/ 166196 h 201505"/>
                <a:gd name="connsiteX298" fmla="*/ 228786 w 2018248"/>
                <a:gd name="connsiteY298" fmla="*/ 171614 h 201505"/>
                <a:gd name="connsiteX299" fmla="*/ 212727 w 2018248"/>
                <a:gd name="connsiteY299" fmla="*/ 174661 h 201505"/>
                <a:gd name="connsiteX300" fmla="*/ 199136 w 2018248"/>
                <a:gd name="connsiteY300" fmla="*/ 171759 h 201505"/>
                <a:gd name="connsiteX301" fmla="*/ 190429 w 2018248"/>
                <a:gd name="connsiteY301" fmla="*/ 164068 h 201505"/>
                <a:gd name="connsiteX302" fmla="*/ 187430 w 2018248"/>
                <a:gd name="connsiteY302" fmla="*/ 154007 h 201505"/>
                <a:gd name="connsiteX303" fmla="*/ 196524 w 2018248"/>
                <a:gd name="connsiteY303" fmla="*/ 138239 h 201505"/>
                <a:gd name="connsiteX304" fmla="*/ 219789 w 2018248"/>
                <a:gd name="connsiteY304" fmla="*/ 132290 h 201505"/>
                <a:gd name="connsiteX305" fmla="*/ 234203 w 2018248"/>
                <a:gd name="connsiteY305" fmla="*/ 133741 h 201505"/>
                <a:gd name="connsiteX306" fmla="*/ 248327 w 2018248"/>
                <a:gd name="connsiteY306" fmla="*/ 137852 h 201505"/>
                <a:gd name="connsiteX307" fmla="*/ 248327 w 2018248"/>
                <a:gd name="connsiteY307" fmla="*/ 151927 h 201505"/>
                <a:gd name="connsiteX308" fmla="*/ 246441 w 2018248"/>
                <a:gd name="connsiteY308" fmla="*/ 157780 h 201505"/>
                <a:gd name="connsiteX309" fmla="*/ 241555 w 2018248"/>
                <a:gd name="connsiteY309" fmla="*/ 164116 h 201505"/>
                <a:gd name="connsiteX310" fmla="*/ 228786 w 2018248"/>
                <a:gd name="connsiteY310" fmla="*/ 171662 h 201505"/>
                <a:gd name="connsiteX311" fmla="*/ 159279 w 2018248"/>
                <a:gd name="connsiteY311" fmla="*/ 179691 h 201505"/>
                <a:gd name="connsiteX312" fmla="*/ 176982 w 2018248"/>
                <a:gd name="connsiteY312" fmla="*/ 195556 h 201505"/>
                <a:gd name="connsiteX313" fmla="*/ 202425 w 2018248"/>
                <a:gd name="connsiteY313" fmla="*/ 201312 h 201505"/>
                <a:gd name="connsiteX314" fmla="*/ 230721 w 2018248"/>
                <a:gd name="connsiteY314" fmla="*/ 194782 h 201505"/>
                <a:gd name="connsiteX315" fmla="*/ 253841 w 2018248"/>
                <a:gd name="connsiteY315" fmla="*/ 176305 h 201505"/>
                <a:gd name="connsiteX316" fmla="*/ 254663 w 2018248"/>
                <a:gd name="connsiteY316" fmla="*/ 183658 h 201505"/>
                <a:gd name="connsiteX317" fmla="*/ 261580 w 2018248"/>
                <a:gd name="connsiteY317" fmla="*/ 195653 h 201505"/>
                <a:gd name="connsiteX318" fmla="*/ 278026 w 2018248"/>
                <a:gd name="connsiteY318" fmla="*/ 200538 h 201505"/>
                <a:gd name="connsiteX319" fmla="*/ 284700 w 2018248"/>
                <a:gd name="connsiteY319" fmla="*/ 200006 h 201505"/>
                <a:gd name="connsiteX320" fmla="*/ 293552 w 2018248"/>
                <a:gd name="connsiteY320" fmla="*/ 198652 h 201505"/>
                <a:gd name="connsiteX321" fmla="*/ 293552 w 2018248"/>
                <a:gd name="connsiteY321" fmla="*/ 169002 h 201505"/>
                <a:gd name="connsiteX322" fmla="*/ 286877 w 2018248"/>
                <a:gd name="connsiteY322" fmla="*/ 166051 h 201505"/>
                <a:gd name="connsiteX323" fmla="*/ 284846 w 2018248"/>
                <a:gd name="connsiteY323" fmla="*/ 158022 h 201505"/>
                <a:gd name="connsiteX324" fmla="*/ 284846 w 2018248"/>
                <a:gd name="connsiteY324" fmla="*/ 113232 h 201505"/>
                <a:gd name="connsiteX325" fmla="*/ 267820 w 2018248"/>
                <a:gd name="connsiteY325" fmla="*/ 70329 h 201505"/>
                <a:gd name="connsiteX326" fmla="*/ 220321 w 2018248"/>
                <a:gd name="connsiteY326" fmla="*/ 55286 h 201505"/>
                <a:gd name="connsiteX327" fmla="*/ 189172 w 2018248"/>
                <a:gd name="connsiteY327" fmla="*/ 59929 h 201505"/>
                <a:gd name="connsiteX328" fmla="*/ 160198 w 2018248"/>
                <a:gd name="connsiteY328" fmla="*/ 73811 h 201505"/>
                <a:gd name="connsiteX329" fmla="*/ 171904 w 2018248"/>
                <a:gd name="connsiteY329" fmla="*/ 97754 h 201505"/>
                <a:gd name="connsiteX330" fmla="*/ 194202 w 2018248"/>
                <a:gd name="connsiteY330" fmla="*/ 85758 h 201505"/>
                <a:gd name="connsiteX331" fmla="*/ 216500 w 2018248"/>
                <a:gd name="connsiteY331" fmla="*/ 81695 h 201505"/>
                <a:gd name="connsiteX332" fmla="*/ 240298 w 2018248"/>
                <a:gd name="connsiteY332" fmla="*/ 88902 h 201505"/>
                <a:gd name="connsiteX333" fmla="*/ 248327 w 2018248"/>
                <a:gd name="connsiteY333" fmla="*/ 109459 h 201505"/>
                <a:gd name="connsiteX334" fmla="*/ 248327 w 2018248"/>
                <a:gd name="connsiteY334" fmla="*/ 117053 h 201505"/>
                <a:gd name="connsiteX335" fmla="*/ 232268 w 2018248"/>
                <a:gd name="connsiteY335" fmla="*/ 112700 h 201505"/>
                <a:gd name="connsiteX336" fmla="*/ 214033 w 2018248"/>
                <a:gd name="connsiteY336" fmla="*/ 111346 h 201505"/>
                <a:gd name="connsiteX337" fmla="*/ 182206 w 2018248"/>
                <a:gd name="connsiteY337" fmla="*/ 117005 h 201505"/>
                <a:gd name="connsiteX338" fmla="*/ 160585 w 2018248"/>
                <a:gd name="connsiteY338" fmla="*/ 133015 h 201505"/>
                <a:gd name="connsiteX339" fmla="*/ 152846 w 2018248"/>
                <a:gd name="connsiteY339" fmla="*/ 157055 h 201505"/>
                <a:gd name="connsiteX340" fmla="*/ 159231 w 2018248"/>
                <a:gd name="connsiteY340" fmla="*/ 179788 h 201505"/>
                <a:gd name="connsiteX341" fmla="*/ 92191 w 2018248"/>
                <a:gd name="connsiteY341" fmla="*/ 198604 h 201505"/>
                <a:gd name="connsiteX342" fmla="*/ 144430 w 2018248"/>
                <a:gd name="connsiteY342" fmla="*/ 57414 h 201505"/>
                <a:gd name="connsiteX343" fmla="*/ 109895 w 2018248"/>
                <a:gd name="connsiteY343" fmla="*/ 57414 h 201505"/>
                <a:gd name="connsiteX344" fmla="*/ 73715 w 2018248"/>
                <a:gd name="connsiteY344" fmla="*/ 165761 h 201505"/>
                <a:gd name="connsiteX345" fmla="*/ 37825 w 2018248"/>
                <a:gd name="connsiteY345" fmla="*/ 57414 h 201505"/>
                <a:gd name="connsiteX346" fmla="*/ 0 w 2018248"/>
                <a:gd name="connsiteY346" fmla="*/ 57414 h 201505"/>
                <a:gd name="connsiteX347" fmla="*/ 52529 w 2018248"/>
                <a:gd name="connsiteY347" fmla="*/ 198604 h 201505"/>
                <a:gd name="connsiteX348" fmla="*/ 92240 w 2018248"/>
                <a:gd name="connsiteY348" fmla="*/ 198604 h 20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</a:cxnLst>
              <a:rect l="l" t="t" r="r" b="b"/>
              <a:pathLst>
                <a:path w="2018248" h="201505">
                  <a:moveTo>
                    <a:pt x="1911256" y="106654"/>
                  </a:moveTo>
                  <a:cubicBezTo>
                    <a:pt x="1914497" y="100318"/>
                    <a:pt x="1918947" y="95336"/>
                    <a:pt x="1924606" y="91708"/>
                  </a:cubicBezTo>
                  <a:cubicBezTo>
                    <a:pt x="1930217" y="88080"/>
                    <a:pt x="1936553" y="86242"/>
                    <a:pt x="1943664" y="86242"/>
                  </a:cubicBezTo>
                  <a:cubicBezTo>
                    <a:pt x="1950774" y="86242"/>
                    <a:pt x="1956820" y="88032"/>
                    <a:pt x="1962431" y="91563"/>
                  </a:cubicBezTo>
                  <a:cubicBezTo>
                    <a:pt x="1968042" y="95142"/>
                    <a:pt x="1972540" y="100124"/>
                    <a:pt x="1975877" y="106509"/>
                  </a:cubicBezTo>
                  <a:cubicBezTo>
                    <a:pt x="1979215" y="112942"/>
                    <a:pt x="1980908" y="120101"/>
                    <a:pt x="1980908" y="128130"/>
                  </a:cubicBezTo>
                  <a:cubicBezTo>
                    <a:pt x="1980908" y="136159"/>
                    <a:pt x="1979215" y="143560"/>
                    <a:pt x="1975877" y="149896"/>
                  </a:cubicBezTo>
                  <a:cubicBezTo>
                    <a:pt x="1972540" y="156232"/>
                    <a:pt x="1968042" y="161214"/>
                    <a:pt x="1962431" y="164842"/>
                  </a:cubicBezTo>
                  <a:cubicBezTo>
                    <a:pt x="1956820" y="168470"/>
                    <a:pt x="1950532" y="170308"/>
                    <a:pt x="1943664" y="170308"/>
                  </a:cubicBezTo>
                  <a:cubicBezTo>
                    <a:pt x="1936795" y="170308"/>
                    <a:pt x="1930217" y="168518"/>
                    <a:pt x="1924606" y="164987"/>
                  </a:cubicBezTo>
                  <a:cubicBezTo>
                    <a:pt x="1918995" y="161408"/>
                    <a:pt x="1914545" y="156474"/>
                    <a:pt x="1911256" y="150186"/>
                  </a:cubicBezTo>
                  <a:cubicBezTo>
                    <a:pt x="1907967" y="143850"/>
                    <a:pt x="1906371" y="136594"/>
                    <a:pt x="1906371" y="128420"/>
                  </a:cubicBezTo>
                  <a:cubicBezTo>
                    <a:pt x="1906371" y="120246"/>
                    <a:pt x="1908016" y="112990"/>
                    <a:pt x="1911256" y="106654"/>
                  </a:cubicBezTo>
                  <a:moveTo>
                    <a:pt x="1974958" y="195556"/>
                  </a:moveTo>
                  <a:cubicBezTo>
                    <a:pt x="1984197" y="191687"/>
                    <a:pt x="1992033" y="186366"/>
                    <a:pt x="1998514" y="179546"/>
                  </a:cubicBezTo>
                  <a:cubicBezTo>
                    <a:pt x="2004947" y="172726"/>
                    <a:pt x="2009832" y="164939"/>
                    <a:pt x="2013218" y="156136"/>
                  </a:cubicBezTo>
                  <a:cubicBezTo>
                    <a:pt x="2016556" y="147332"/>
                    <a:pt x="2018249" y="138094"/>
                    <a:pt x="2018249" y="128420"/>
                  </a:cubicBezTo>
                  <a:cubicBezTo>
                    <a:pt x="2018249" y="118746"/>
                    <a:pt x="2016556" y="109217"/>
                    <a:pt x="2013218" y="100463"/>
                  </a:cubicBezTo>
                  <a:cubicBezTo>
                    <a:pt x="2009881" y="91659"/>
                    <a:pt x="2004899" y="83872"/>
                    <a:pt x="1998369" y="77052"/>
                  </a:cubicBezTo>
                  <a:cubicBezTo>
                    <a:pt x="1991839" y="70232"/>
                    <a:pt x="1984003" y="64911"/>
                    <a:pt x="1974813" y="61042"/>
                  </a:cubicBezTo>
                  <a:cubicBezTo>
                    <a:pt x="1965671" y="57172"/>
                    <a:pt x="1955272" y="55238"/>
                    <a:pt x="1943664" y="55238"/>
                  </a:cubicBezTo>
                  <a:cubicBezTo>
                    <a:pt x="1932055" y="55238"/>
                    <a:pt x="1921607" y="57172"/>
                    <a:pt x="1912369" y="61042"/>
                  </a:cubicBezTo>
                  <a:cubicBezTo>
                    <a:pt x="1903130" y="64911"/>
                    <a:pt x="1895295" y="70232"/>
                    <a:pt x="1888813" y="77052"/>
                  </a:cubicBezTo>
                  <a:cubicBezTo>
                    <a:pt x="1882380" y="83872"/>
                    <a:pt x="1877446" y="91659"/>
                    <a:pt x="1873964" y="100463"/>
                  </a:cubicBezTo>
                  <a:cubicBezTo>
                    <a:pt x="1870530" y="109266"/>
                    <a:pt x="1868788" y="118601"/>
                    <a:pt x="1868788" y="128420"/>
                  </a:cubicBezTo>
                  <a:cubicBezTo>
                    <a:pt x="1868788" y="138239"/>
                    <a:pt x="1870530" y="147332"/>
                    <a:pt x="1873964" y="156136"/>
                  </a:cubicBezTo>
                  <a:cubicBezTo>
                    <a:pt x="1877398" y="164939"/>
                    <a:pt x="1882332" y="172726"/>
                    <a:pt x="1888813" y="179546"/>
                  </a:cubicBezTo>
                  <a:cubicBezTo>
                    <a:pt x="1895246" y="186366"/>
                    <a:pt x="1903082" y="191687"/>
                    <a:pt x="1912369" y="195556"/>
                  </a:cubicBezTo>
                  <a:cubicBezTo>
                    <a:pt x="1921607" y="199426"/>
                    <a:pt x="1932055" y="201361"/>
                    <a:pt x="1943664" y="201361"/>
                  </a:cubicBezTo>
                  <a:cubicBezTo>
                    <a:pt x="1955272" y="201361"/>
                    <a:pt x="1965720" y="199426"/>
                    <a:pt x="1974958" y="195556"/>
                  </a:cubicBezTo>
                  <a:moveTo>
                    <a:pt x="1850602" y="162665"/>
                  </a:moveTo>
                  <a:cubicBezTo>
                    <a:pt x="1848425" y="163584"/>
                    <a:pt x="1845523" y="164649"/>
                    <a:pt x="1841895" y="165954"/>
                  </a:cubicBezTo>
                  <a:cubicBezTo>
                    <a:pt x="1838267" y="167212"/>
                    <a:pt x="1834543" y="167841"/>
                    <a:pt x="1830722" y="167841"/>
                  </a:cubicBezTo>
                  <a:cubicBezTo>
                    <a:pt x="1826901" y="167841"/>
                    <a:pt x="1823757" y="166777"/>
                    <a:pt x="1821193" y="164600"/>
                  </a:cubicBezTo>
                  <a:cubicBezTo>
                    <a:pt x="1818629" y="162472"/>
                    <a:pt x="1817275" y="158941"/>
                    <a:pt x="1817130" y="154104"/>
                  </a:cubicBezTo>
                  <a:lnTo>
                    <a:pt x="1817130" y="85372"/>
                  </a:lnTo>
                  <a:lnTo>
                    <a:pt x="1847070" y="85372"/>
                  </a:lnTo>
                  <a:lnTo>
                    <a:pt x="1847070" y="57366"/>
                  </a:lnTo>
                  <a:lnTo>
                    <a:pt x="1817130" y="57366"/>
                  </a:lnTo>
                  <a:lnTo>
                    <a:pt x="1817130" y="11125"/>
                  </a:lnTo>
                  <a:lnTo>
                    <a:pt x="1780660" y="11125"/>
                  </a:lnTo>
                  <a:lnTo>
                    <a:pt x="1780660" y="57366"/>
                  </a:lnTo>
                  <a:lnTo>
                    <a:pt x="1761892" y="57366"/>
                  </a:lnTo>
                  <a:lnTo>
                    <a:pt x="1761892" y="85372"/>
                  </a:lnTo>
                  <a:lnTo>
                    <a:pt x="1780660" y="85372"/>
                  </a:lnTo>
                  <a:lnTo>
                    <a:pt x="1780660" y="166487"/>
                  </a:lnTo>
                  <a:cubicBezTo>
                    <a:pt x="1780660" y="174758"/>
                    <a:pt x="1782353" y="181433"/>
                    <a:pt x="1785690" y="186560"/>
                  </a:cubicBezTo>
                  <a:cubicBezTo>
                    <a:pt x="1789028" y="191687"/>
                    <a:pt x="1793526" y="195411"/>
                    <a:pt x="1799185" y="197733"/>
                  </a:cubicBezTo>
                  <a:cubicBezTo>
                    <a:pt x="1804796" y="200055"/>
                    <a:pt x="1810987" y="201216"/>
                    <a:pt x="1817710" y="201216"/>
                  </a:cubicBezTo>
                  <a:cubicBezTo>
                    <a:pt x="1822789" y="201216"/>
                    <a:pt x="1827820" y="200732"/>
                    <a:pt x="1832802" y="199716"/>
                  </a:cubicBezTo>
                  <a:cubicBezTo>
                    <a:pt x="1837784" y="198700"/>
                    <a:pt x="1842476" y="197394"/>
                    <a:pt x="1846829" y="195798"/>
                  </a:cubicBezTo>
                  <a:cubicBezTo>
                    <a:pt x="1851182" y="194154"/>
                    <a:pt x="1854906" y="192703"/>
                    <a:pt x="1858002" y="191445"/>
                  </a:cubicBezTo>
                  <a:lnTo>
                    <a:pt x="1850650" y="162617"/>
                  </a:lnTo>
                  <a:close/>
                  <a:moveTo>
                    <a:pt x="1730356" y="189559"/>
                  </a:moveTo>
                  <a:cubicBezTo>
                    <a:pt x="1740707" y="181723"/>
                    <a:pt x="1745882" y="170791"/>
                    <a:pt x="1745882" y="156861"/>
                  </a:cubicBezTo>
                  <a:cubicBezTo>
                    <a:pt x="1745882" y="148300"/>
                    <a:pt x="1743899" y="141576"/>
                    <a:pt x="1739885" y="136643"/>
                  </a:cubicBezTo>
                  <a:cubicBezTo>
                    <a:pt x="1735918" y="131709"/>
                    <a:pt x="1729969" y="127598"/>
                    <a:pt x="1722085" y="124164"/>
                  </a:cubicBezTo>
                  <a:cubicBezTo>
                    <a:pt x="1714201" y="120778"/>
                    <a:pt x="1704527" y="117489"/>
                    <a:pt x="1693112" y="114248"/>
                  </a:cubicBezTo>
                  <a:cubicBezTo>
                    <a:pt x="1687501" y="112458"/>
                    <a:pt x="1682712" y="110862"/>
                    <a:pt x="1678843" y="109411"/>
                  </a:cubicBezTo>
                  <a:cubicBezTo>
                    <a:pt x="1674925" y="107960"/>
                    <a:pt x="1672023" y="106315"/>
                    <a:pt x="1670136" y="104477"/>
                  </a:cubicBezTo>
                  <a:cubicBezTo>
                    <a:pt x="1668250" y="102591"/>
                    <a:pt x="1667283" y="99979"/>
                    <a:pt x="1667283" y="96593"/>
                  </a:cubicBezTo>
                  <a:cubicBezTo>
                    <a:pt x="1667283" y="92820"/>
                    <a:pt x="1668298" y="89918"/>
                    <a:pt x="1670427" y="87887"/>
                  </a:cubicBezTo>
                  <a:cubicBezTo>
                    <a:pt x="1672506" y="85855"/>
                    <a:pt x="1675215" y="84356"/>
                    <a:pt x="1678601" y="83485"/>
                  </a:cubicBezTo>
                  <a:cubicBezTo>
                    <a:pt x="1681938" y="82614"/>
                    <a:pt x="1685518" y="82131"/>
                    <a:pt x="1689339" y="82131"/>
                  </a:cubicBezTo>
                  <a:cubicBezTo>
                    <a:pt x="1696062" y="82131"/>
                    <a:pt x="1702689" y="83437"/>
                    <a:pt x="1709219" y="86097"/>
                  </a:cubicBezTo>
                  <a:cubicBezTo>
                    <a:pt x="1715748" y="88709"/>
                    <a:pt x="1722617" y="92869"/>
                    <a:pt x="1729872" y="98480"/>
                  </a:cubicBezTo>
                  <a:lnTo>
                    <a:pt x="1744576" y="75359"/>
                  </a:lnTo>
                  <a:cubicBezTo>
                    <a:pt x="1737128" y="68297"/>
                    <a:pt x="1728905" y="63170"/>
                    <a:pt x="1719811" y="59978"/>
                  </a:cubicBezTo>
                  <a:cubicBezTo>
                    <a:pt x="1710718" y="56785"/>
                    <a:pt x="1701141" y="55238"/>
                    <a:pt x="1690983" y="55238"/>
                  </a:cubicBezTo>
                  <a:cubicBezTo>
                    <a:pt x="1679375" y="55238"/>
                    <a:pt x="1669266" y="57124"/>
                    <a:pt x="1660656" y="60897"/>
                  </a:cubicBezTo>
                  <a:cubicBezTo>
                    <a:pt x="1652046" y="64670"/>
                    <a:pt x="1645323" y="69893"/>
                    <a:pt x="1640534" y="76617"/>
                  </a:cubicBezTo>
                  <a:cubicBezTo>
                    <a:pt x="1635746" y="83340"/>
                    <a:pt x="1633328" y="91369"/>
                    <a:pt x="1633328" y="100656"/>
                  </a:cubicBezTo>
                  <a:cubicBezTo>
                    <a:pt x="1633328" y="108347"/>
                    <a:pt x="1635117" y="114683"/>
                    <a:pt x="1638648" y="119617"/>
                  </a:cubicBezTo>
                  <a:cubicBezTo>
                    <a:pt x="1642179" y="124551"/>
                    <a:pt x="1647500" y="128613"/>
                    <a:pt x="1654561" y="131854"/>
                  </a:cubicBezTo>
                  <a:cubicBezTo>
                    <a:pt x="1661623" y="135095"/>
                    <a:pt x="1670427" y="138384"/>
                    <a:pt x="1680971" y="141818"/>
                  </a:cubicBezTo>
                  <a:cubicBezTo>
                    <a:pt x="1687307" y="143608"/>
                    <a:pt x="1692725" y="145204"/>
                    <a:pt x="1697175" y="146655"/>
                  </a:cubicBezTo>
                  <a:cubicBezTo>
                    <a:pt x="1701625" y="148106"/>
                    <a:pt x="1705010" y="149751"/>
                    <a:pt x="1707381" y="151637"/>
                  </a:cubicBezTo>
                  <a:cubicBezTo>
                    <a:pt x="1709751" y="153524"/>
                    <a:pt x="1710911" y="156136"/>
                    <a:pt x="1710911" y="159570"/>
                  </a:cubicBezTo>
                  <a:cubicBezTo>
                    <a:pt x="1710911" y="164455"/>
                    <a:pt x="1708783" y="168131"/>
                    <a:pt x="1704527" y="170598"/>
                  </a:cubicBezTo>
                  <a:cubicBezTo>
                    <a:pt x="1700270" y="173065"/>
                    <a:pt x="1694611" y="174274"/>
                    <a:pt x="1687501" y="174274"/>
                  </a:cubicBezTo>
                  <a:cubicBezTo>
                    <a:pt x="1679859" y="174274"/>
                    <a:pt x="1671926" y="172629"/>
                    <a:pt x="1663703" y="169389"/>
                  </a:cubicBezTo>
                  <a:cubicBezTo>
                    <a:pt x="1655432" y="166100"/>
                    <a:pt x="1647064" y="161069"/>
                    <a:pt x="1638551" y="154152"/>
                  </a:cubicBezTo>
                  <a:lnTo>
                    <a:pt x="1625492" y="177805"/>
                  </a:lnTo>
                  <a:cubicBezTo>
                    <a:pt x="1633473" y="185592"/>
                    <a:pt x="1643001" y="191493"/>
                    <a:pt x="1654078" y="195508"/>
                  </a:cubicBezTo>
                  <a:cubicBezTo>
                    <a:pt x="1665154" y="199474"/>
                    <a:pt x="1676763" y="201506"/>
                    <a:pt x="1688904" y="201506"/>
                  </a:cubicBezTo>
                  <a:cubicBezTo>
                    <a:pt x="1706316" y="201506"/>
                    <a:pt x="1720198" y="197588"/>
                    <a:pt x="1730549" y="189752"/>
                  </a:cubicBezTo>
                  <a:moveTo>
                    <a:pt x="1543458" y="171614"/>
                  </a:moveTo>
                  <a:cubicBezTo>
                    <a:pt x="1538185" y="173645"/>
                    <a:pt x="1532865" y="174661"/>
                    <a:pt x="1527399" y="174661"/>
                  </a:cubicBezTo>
                  <a:cubicBezTo>
                    <a:pt x="1521934" y="174661"/>
                    <a:pt x="1517629" y="173694"/>
                    <a:pt x="1513807" y="171759"/>
                  </a:cubicBezTo>
                  <a:cubicBezTo>
                    <a:pt x="1509986" y="169824"/>
                    <a:pt x="1507084" y="167260"/>
                    <a:pt x="1505101" y="164068"/>
                  </a:cubicBezTo>
                  <a:cubicBezTo>
                    <a:pt x="1503118" y="160876"/>
                    <a:pt x="1502102" y="157538"/>
                    <a:pt x="1502102" y="154007"/>
                  </a:cubicBezTo>
                  <a:cubicBezTo>
                    <a:pt x="1502102" y="147477"/>
                    <a:pt x="1505149" y="142205"/>
                    <a:pt x="1511196" y="138239"/>
                  </a:cubicBezTo>
                  <a:cubicBezTo>
                    <a:pt x="1517290" y="134273"/>
                    <a:pt x="1525029" y="132290"/>
                    <a:pt x="1534461" y="132290"/>
                  </a:cubicBezTo>
                  <a:cubicBezTo>
                    <a:pt x="1539008" y="132290"/>
                    <a:pt x="1543796" y="132773"/>
                    <a:pt x="1548875" y="133741"/>
                  </a:cubicBezTo>
                  <a:cubicBezTo>
                    <a:pt x="1553954" y="134708"/>
                    <a:pt x="1558646" y="136062"/>
                    <a:pt x="1563047" y="137852"/>
                  </a:cubicBezTo>
                  <a:lnTo>
                    <a:pt x="1563047" y="151927"/>
                  </a:lnTo>
                  <a:cubicBezTo>
                    <a:pt x="1563047" y="153717"/>
                    <a:pt x="1562418" y="155652"/>
                    <a:pt x="1561161" y="157780"/>
                  </a:cubicBezTo>
                  <a:cubicBezTo>
                    <a:pt x="1559903" y="159908"/>
                    <a:pt x="1558259" y="162037"/>
                    <a:pt x="1556275" y="164116"/>
                  </a:cubicBezTo>
                  <a:cubicBezTo>
                    <a:pt x="1553035" y="167115"/>
                    <a:pt x="1548730" y="169631"/>
                    <a:pt x="1543506" y="171662"/>
                  </a:cubicBezTo>
                  <a:moveTo>
                    <a:pt x="1473903" y="179691"/>
                  </a:moveTo>
                  <a:cubicBezTo>
                    <a:pt x="1478159" y="186415"/>
                    <a:pt x="1484060" y="191687"/>
                    <a:pt x="1491606" y="195556"/>
                  </a:cubicBezTo>
                  <a:cubicBezTo>
                    <a:pt x="1499152" y="199426"/>
                    <a:pt x="1507616" y="201312"/>
                    <a:pt x="1517048" y="201312"/>
                  </a:cubicBezTo>
                  <a:cubicBezTo>
                    <a:pt x="1526480" y="201312"/>
                    <a:pt x="1536106" y="199136"/>
                    <a:pt x="1545344" y="194782"/>
                  </a:cubicBezTo>
                  <a:cubicBezTo>
                    <a:pt x="1554583" y="190429"/>
                    <a:pt x="1562322" y="184286"/>
                    <a:pt x="1568465" y="176305"/>
                  </a:cubicBezTo>
                  <a:lnTo>
                    <a:pt x="1569287" y="183658"/>
                  </a:lnTo>
                  <a:cubicBezTo>
                    <a:pt x="1570206" y="188398"/>
                    <a:pt x="1572528" y="192364"/>
                    <a:pt x="1576204" y="195653"/>
                  </a:cubicBezTo>
                  <a:cubicBezTo>
                    <a:pt x="1579928" y="198942"/>
                    <a:pt x="1585394" y="200538"/>
                    <a:pt x="1592649" y="200538"/>
                  </a:cubicBezTo>
                  <a:cubicBezTo>
                    <a:pt x="1594439" y="200538"/>
                    <a:pt x="1596664" y="200345"/>
                    <a:pt x="1599324" y="200006"/>
                  </a:cubicBezTo>
                  <a:cubicBezTo>
                    <a:pt x="1601936" y="199668"/>
                    <a:pt x="1604886" y="199184"/>
                    <a:pt x="1608176" y="198652"/>
                  </a:cubicBezTo>
                  <a:lnTo>
                    <a:pt x="1608176" y="169002"/>
                  </a:lnTo>
                  <a:cubicBezTo>
                    <a:pt x="1605080" y="168663"/>
                    <a:pt x="1602855" y="167647"/>
                    <a:pt x="1601501" y="166051"/>
                  </a:cubicBezTo>
                  <a:cubicBezTo>
                    <a:pt x="1600146" y="164455"/>
                    <a:pt x="1599469" y="161746"/>
                    <a:pt x="1599469" y="158022"/>
                  </a:cubicBezTo>
                  <a:lnTo>
                    <a:pt x="1599469" y="113232"/>
                  </a:lnTo>
                  <a:cubicBezTo>
                    <a:pt x="1599469" y="94658"/>
                    <a:pt x="1593810" y="80341"/>
                    <a:pt x="1582443" y="70329"/>
                  </a:cubicBezTo>
                  <a:cubicBezTo>
                    <a:pt x="1571125" y="60316"/>
                    <a:pt x="1555260" y="55286"/>
                    <a:pt x="1534945" y="55286"/>
                  </a:cubicBezTo>
                  <a:cubicBezTo>
                    <a:pt x="1524062" y="55286"/>
                    <a:pt x="1513662" y="56834"/>
                    <a:pt x="1503795" y="59929"/>
                  </a:cubicBezTo>
                  <a:cubicBezTo>
                    <a:pt x="1493928" y="63025"/>
                    <a:pt x="1484254" y="67620"/>
                    <a:pt x="1474822" y="73811"/>
                  </a:cubicBezTo>
                  <a:lnTo>
                    <a:pt x="1486527" y="97754"/>
                  </a:lnTo>
                  <a:cubicBezTo>
                    <a:pt x="1494315" y="92482"/>
                    <a:pt x="1501764" y="88516"/>
                    <a:pt x="1508825" y="85758"/>
                  </a:cubicBezTo>
                  <a:cubicBezTo>
                    <a:pt x="1515887" y="83050"/>
                    <a:pt x="1523336" y="81695"/>
                    <a:pt x="1531124" y="81695"/>
                  </a:cubicBezTo>
                  <a:cubicBezTo>
                    <a:pt x="1541620" y="81695"/>
                    <a:pt x="1549601" y="84114"/>
                    <a:pt x="1554921" y="88902"/>
                  </a:cubicBezTo>
                  <a:cubicBezTo>
                    <a:pt x="1560290" y="93691"/>
                    <a:pt x="1562950" y="100559"/>
                    <a:pt x="1562950" y="109459"/>
                  </a:cubicBezTo>
                  <a:lnTo>
                    <a:pt x="1562950" y="117053"/>
                  </a:lnTo>
                  <a:cubicBezTo>
                    <a:pt x="1558404" y="115070"/>
                    <a:pt x="1553035" y="113619"/>
                    <a:pt x="1546892" y="112700"/>
                  </a:cubicBezTo>
                  <a:cubicBezTo>
                    <a:pt x="1540701" y="111781"/>
                    <a:pt x="1534655" y="111346"/>
                    <a:pt x="1528657" y="111346"/>
                  </a:cubicBezTo>
                  <a:cubicBezTo>
                    <a:pt x="1516661" y="111346"/>
                    <a:pt x="1506068" y="113232"/>
                    <a:pt x="1496830" y="117005"/>
                  </a:cubicBezTo>
                  <a:cubicBezTo>
                    <a:pt x="1487591" y="120778"/>
                    <a:pt x="1480384" y="126098"/>
                    <a:pt x="1475209" y="133015"/>
                  </a:cubicBezTo>
                  <a:cubicBezTo>
                    <a:pt x="1470033" y="139932"/>
                    <a:pt x="1467470" y="147913"/>
                    <a:pt x="1467470" y="157055"/>
                  </a:cubicBezTo>
                  <a:cubicBezTo>
                    <a:pt x="1467470" y="165471"/>
                    <a:pt x="1469598" y="173065"/>
                    <a:pt x="1473855" y="179788"/>
                  </a:cubicBezTo>
                  <a:moveTo>
                    <a:pt x="1454991" y="54415"/>
                  </a:moveTo>
                  <a:cubicBezTo>
                    <a:pt x="1454265" y="54222"/>
                    <a:pt x="1453346" y="54125"/>
                    <a:pt x="1452282" y="54125"/>
                  </a:cubicBezTo>
                  <a:lnTo>
                    <a:pt x="1447639" y="54125"/>
                  </a:lnTo>
                  <a:cubicBezTo>
                    <a:pt x="1438932" y="54657"/>
                    <a:pt x="1430661" y="57753"/>
                    <a:pt x="1422874" y="63364"/>
                  </a:cubicBezTo>
                  <a:cubicBezTo>
                    <a:pt x="1415086" y="68974"/>
                    <a:pt x="1408653" y="76713"/>
                    <a:pt x="1403574" y="86484"/>
                  </a:cubicBezTo>
                  <a:lnTo>
                    <a:pt x="1403574" y="57366"/>
                  </a:lnTo>
                  <a:lnTo>
                    <a:pt x="1370103" y="57366"/>
                  </a:lnTo>
                  <a:lnTo>
                    <a:pt x="1370103" y="198555"/>
                  </a:lnTo>
                  <a:lnTo>
                    <a:pt x="1406573" y="198555"/>
                  </a:lnTo>
                  <a:lnTo>
                    <a:pt x="1406573" y="112313"/>
                  </a:lnTo>
                  <a:cubicBezTo>
                    <a:pt x="1410394" y="104332"/>
                    <a:pt x="1416634" y="98189"/>
                    <a:pt x="1425340" y="93933"/>
                  </a:cubicBezTo>
                  <a:cubicBezTo>
                    <a:pt x="1434047" y="89676"/>
                    <a:pt x="1443914" y="87548"/>
                    <a:pt x="1454991" y="87548"/>
                  </a:cubicBezTo>
                  <a:lnTo>
                    <a:pt x="1454991" y="54367"/>
                  </a:lnTo>
                  <a:close/>
                  <a:moveTo>
                    <a:pt x="1334503" y="0"/>
                  </a:moveTo>
                  <a:lnTo>
                    <a:pt x="1298033" y="0"/>
                  </a:lnTo>
                  <a:lnTo>
                    <a:pt x="1298033" y="36180"/>
                  </a:lnTo>
                  <a:lnTo>
                    <a:pt x="1334503" y="36180"/>
                  </a:lnTo>
                  <a:lnTo>
                    <a:pt x="1334503" y="0"/>
                  </a:lnTo>
                  <a:close/>
                  <a:moveTo>
                    <a:pt x="1334503" y="56011"/>
                  </a:moveTo>
                  <a:lnTo>
                    <a:pt x="1298033" y="56011"/>
                  </a:lnTo>
                  <a:lnTo>
                    <a:pt x="1298033" y="198555"/>
                  </a:lnTo>
                  <a:lnTo>
                    <a:pt x="1334503" y="198555"/>
                  </a:lnTo>
                  <a:lnTo>
                    <a:pt x="1334503" y="56011"/>
                  </a:lnTo>
                  <a:close/>
                  <a:moveTo>
                    <a:pt x="1223738" y="198604"/>
                  </a:moveTo>
                  <a:lnTo>
                    <a:pt x="1275977" y="57414"/>
                  </a:lnTo>
                  <a:lnTo>
                    <a:pt x="1241441" y="57414"/>
                  </a:lnTo>
                  <a:lnTo>
                    <a:pt x="1205261" y="165761"/>
                  </a:lnTo>
                  <a:lnTo>
                    <a:pt x="1169371" y="57414"/>
                  </a:lnTo>
                  <a:lnTo>
                    <a:pt x="1131546" y="57414"/>
                  </a:lnTo>
                  <a:lnTo>
                    <a:pt x="1184075" y="198604"/>
                  </a:lnTo>
                  <a:lnTo>
                    <a:pt x="1223786" y="198604"/>
                  </a:lnTo>
                  <a:close/>
                  <a:moveTo>
                    <a:pt x="1058074" y="171614"/>
                  </a:moveTo>
                  <a:cubicBezTo>
                    <a:pt x="1052802" y="173645"/>
                    <a:pt x="1047481" y="174661"/>
                    <a:pt x="1042015" y="174661"/>
                  </a:cubicBezTo>
                  <a:cubicBezTo>
                    <a:pt x="1036550" y="174661"/>
                    <a:pt x="1032245" y="173694"/>
                    <a:pt x="1028424" y="171759"/>
                  </a:cubicBezTo>
                  <a:cubicBezTo>
                    <a:pt x="1024602" y="169824"/>
                    <a:pt x="1021700" y="167260"/>
                    <a:pt x="1019717" y="164068"/>
                  </a:cubicBezTo>
                  <a:cubicBezTo>
                    <a:pt x="1017734" y="160876"/>
                    <a:pt x="1016718" y="157538"/>
                    <a:pt x="1016718" y="154007"/>
                  </a:cubicBezTo>
                  <a:cubicBezTo>
                    <a:pt x="1016718" y="147477"/>
                    <a:pt x="1019766" y="142205"/>
                    <a:pt x="1025812" y="138239"/>
                  </a:cubicBezTo>
                  <a:cubicBezTo>
                    <a:pt x="1031906" y="134273"/>
                    <a:pt x="1039645" y="132290"/>
                    <a:pt x="1049077" y="132290"/>
                  </a:cubicBezTo>
                  <a:cubicBezTo>
                    <a:pt x="1053624" y="132290"/>
                    <a:pt x="1058412" y="132773"/>
                    <a:pt x="1063491" y="133741"/>
                  </a:cubicBezTo>
                  <a:cubicBezTo>
                    <a:pt x="1068570" y="134708"/>
                    <a:pt x="1073310" y="136062"/>
                    <a:pt x="1077663" y="137852"/>
                  </a:cubicBezTo>
                  <a:lnTo>
                    <a:pt x="1077663" y="151927"/>
                  </a:lnTo>
                  <a:cubicBezTo>
                    <a:pt x="1077663" y="153717"/>
                    <a:pt x="1077035" y="155652"/>
                    <a:pt x="1075777" y="157780"/>
                  </a:cubicBezTo>
                  <a:cubicBezTo>
                    <a:pt x="1074519" y="159908"/>
                    <a:pt x="1072875" y="162037"/>
                    <a:pt x="1070892" y="164116"/>
                  </a:cubicBezTo>
                  <a:cubicBezTo>
                    <a:pt x="1067651" y="167115"/>
                    <a:pt x="1063346" y="169631"/>
                    <a:pt x="1058122" y="171662"/>
                  </a:cubicBezTo>
                  <a:moveTo>
                    <a:pt x="988519" y="179691"/>
                  </a:moveTo>
                  <a:cubicBezTo>
                    <a:pt x="992776" y="186415"/>
                    <a:pt x="998677" y="191687"/>
                    <a:pt x="1006222" y="195556"/>
                  </a:cubicBezTo>
                  <a:cubicBezTo>
                    <a:pt x="1013768" y="199426"/>
                    <a:pt x="1022232" y="201312"/>
                    <a:pt x="1031664" y="201312"/>
                  </a:cubicBezTo>
                  <a:cubicBezTo>
                    <a:pt x="1041096" y="201312"/>
                    <a:pt x="1050722" y="199136"/>
                    <a:pt x="1059960" y="194782"/>
                  </a:cubicBezTo>
                  <a:cubicBezTo>
                    <a:pt x="1069199" y="190429"/>
                    <a:pt x="1076938" y="184286"/>
                    <a:pt x="1083081" y="176305"/>
                  </a:cubicBezTo>
                  <a:lnTo>
                    <a:pt x="1083903" y="183658"/>
                  </a:lnTo>
                  <a:cubicBezTo>
                    <a:pt x="1084822" y="188398"/>
                    <a:pt x="1087095" y="192364"/>
                    <a:pt x="1090820" y="195653"/>
                  </a:cubicBezTo>
                  <a:cubicBezTo>
                    <a:pt x="1094544" y="198942"/>
                    <a:pt x="1100010" y="200538"/>
                    <a:pt x="1107265" y="200538"/>
                  </a:cubicBezTo>
                  <a:cubicBezTo>
                    <a:pt x="1109103" y="200538"/>
                    <a:pt x="1111280" y="200345"/>
                    <a:pt x="1113940" y="200006"/>
                  </a:cubicBezTo>
                  <a:cubicBezTo>
                    <a:pt x="1116552" y="199668"/>
                    <a:pt x="1119503" y="199184"/>
                    <a:pt x="1122792" y="198652"/>
                  </a:cubicBezTo>
                  <a:lnTo>
                    <a:pt x="1122792" y="169002"/>
                  </a:lnTo>
                  <a:cubicBezTo>
                    <a:pt x="1119696" y="168663"/>
                    <a:pt x="1117471" y="167647"/>
                    <a:pt x="1116117" y="166051"/>
                  </a:cubicBezTo>
                  <a:cubicBezTo>
                    <a:pt x="1114762" y="164455"/>
                    <a:pt x="1114085" y="161746"/>
                    <a:pt x="1114085" y="158022"/>
                  </a:cubicBezTo>
                  <a:lnTo>
                    <a:pt x="1114085" y="113232"/>
                  </a:lnTo>
                  <a:cubicBezTo>
                    <a:pt x="1114085" y="94658"/>
                    <a:pt x="1108426" y="80341"/>
                    <a:pt x="1097059" y="70329"/>
                  </a:cubicBezTo>
                  <a:cubicBezTo>
                    <a:pt x="1085741" y="60316"/>
                    <a:pt x="1069876" y="55286"/>
                    <a:pt x="1049561" y="55286"/>
                  </a:cubicBezTo>
                  <a:cubicBezTo>
                    <a:pt x="1038678" y="55286"/>
                    <a:pt x="1028279" y="56834"/>
                    <a:pt x="1018411" y="59929"/>
                  </a:cubicBezTo>
                  <a:cubicBezTo>
                    <a:pt x="1008495" y="63025"/>
                    <a:pt x="998870" y="67620"/>
                    <a:pt x="989438" y="73811"/>
                  </a:cubicBezTo>
                  <a:lnTo>
                    <a:pt x="1001143" y="97754"/>
                  </a:lnTo>
                  <a:cubicBezTo>
                    <a:pt x="1008931" y="92482"/>
                    <a:pt x="1016380" y="88516"/>
                    <a:pt x="1023442" y="85758"/>
                  </a:cubicBezTo>
                  <a:cubicBezTo>
                    <a:pt x="1030503" y="83050"/>
                    <a:pt x="1037952" y="81695"/>
                    <a:pt x="1045740" y="81695"/>
                  </a:cubicBezTo>
                  <a:cubicBezTo>
                    <a:pt x="1056236" y="81695"/>
                    <a:pt x="1064168" y="84114"/>
                    <a:pt x="1069537" y="88902"/>
                  </a:cubicBezTo>
                  <a:cubicBezTo>
                    <a:pt x="1074858" y="93691"/>
                    <a:pt x="1077567" y="100559"/>
                    <a:pt x="1077567" y="109459"/>
                  </a:cubicBezTo>
                  <a:lnTo>
                    <a:pt x="1077567" y="117053"/>
                  </a:lnTo>
                  <a:cubicBezTo>
                    <a:pt x="1073020" y="115070"/>
                    <a:pt x="1067699" y="113619"/>
                    <a:pt x="1061508" y="112700"/>
                  </a:cubicBezTo>
                  <a:cubicBezTo>
                    <a:pt x="1055365" y="111781"/>
                    <a:pt x="1049271" y="111346"/>
                    <a:pt x="1043273" y="111346"/>
                  </a:cubicBezTo>
                  <a:cubicBezTo>
                    <a:pt x="1031277" y="111346"/>
                    <a:pt x="1020685" y="113232"/>
                    <a:pt x="1011446" y="117005"/>
                  </a:cubicBezTo>
                  <a:cubicBezTo>
                    <a:pt x="1002208" y="120778"/>
                    <a:pt x="995001" y="126098"/>
                    <a:pt x="989825" y="133015"/>
                  </a:cubicBezTo>
                  <a:cubicBezTo>
                    <a:pt x="984650" y="139932"/>
                    <a:pt x="982086" y="147913"/>
                    <a:pt x="982086" y="157055"/>
                  </a:cubicBezTo>
                  <a:cubicBezTo>
                    <a:pt x="982086" y="165471"/>
                    <a:pt x="984214" y="173065"/>
                    <a:pt x="988471" y="179788"/>
                  </a:cubicBezTo>
                  <a:moveTo>
                    <a:pt x="962835" y="162665"/>
                  </a:moveTo>
                  <a:cubicBezTo>
                    <a:pt x="960659" y="163584"/>
                    <a:pt x="957756" y="164649"/>
                    <a:pt x="954129" y="165954"/>
                  </a:cubicBezTo>
                  <a:cubicBezTo>
                    <a:pt x="950501" y="167212"/>
                    <a:pt x="946777" y="167841"/>
                    <a:pt x="942955" y="167841"/>
                  </a:cubicBezTo>
                  <a:cubicBezTo>
                    <a:pt x="939134" y="167841"/>
                    <a:pt x="935990" y="166777"/>
                    <a:pt x="933427" y="164600"/>
                  </a:cubicBezTo>
                  <a:cubicBezTo>
                    <a:pt x="930912" y="162472"/>
                    <a:pt x="929509" y="158941"/>
                    <a:pt x="929364" y="154104"/>
                  </a:cubicBezTo>
                  <a:lnTo>
                    <a:pt x="929364" y="85372"/>
                  </a:lnTo>
                  <a:lnTo>
                    <a:pt x="959304" y="85372"/>
                  </a:lnTo>
                  <a:lnTo>
                    <a:pt x="959304" y="57366"/>
                  </a:lnTo>
                  <a:lnTo>
                    <a:pt x="929364" y="57366"/>
                  </a:lnTo>
                  <a:lnTo>
                    <a:pt x="929364" y="11125"/>
                  </a:lnTo>
                  <a:lnTo>
                    <a:pt x="892893" y="11125"/>
                  </a:lnTo>
                  <a:lnTo>
                    <a:pt x="892893" y="57366"/>
                  </a:lnTo>
                  <a:lnTo>
                    <a:pt x="874126" y="57366"/>
                  </a:lnTo>
                  <a:lnTo>
                    <a:pt x="874126" y="85372"/>
                  </a:lnTo>
                  <a:lnTo>
                    <a:pt x="892893" y="85372"/>
                  </a:lnTo>
                  <a:lnTo>
                    <a:pt x="892893" y="166487"/>
                  </a:lnTo>
                  <a:cubicBezTo>
                    <a:pt x="892893" y="174758"/>
                    <a:pt x="894586" y="181433"/>
                    <a:pt x="897924" y="186560"/>
                  </a:cubicBezTo>
                  <a:cubicBezTo>
                    <a:pt x="901261" y="191687"/>
                    <a:pt x="905760" y="195411"/>
                    <a:pt x="911370" y="197733"/>
                  </a:cubicBezTo>
                  <a:cubicBezTo>
                    <a:pt x="916981" y="200055"/>
                    <a:pt x="923172" y="201216"/>
                    <a:pt x="929896" y="201216"/>
                  </a:cubicBezTo>
                  <a:cubicBezTo>
                    <a:pt x="934975" y="201216"/>
                    <a:pt x="940005" y="200732"/>
                    <a:pt x="944987" y="199716"/>
                  </a:cubicBezTo>
                  <a:cubicBezTo>
                    <a:pt x="949969" y="198700"/>
                    <a:pt x="954661" y="197394"/>
                    <a:pt x="959014" y="195798"/>
                  </a:cubicBezTo>
                  <a:cubicBezTo>
                    <a:pt x="963367" y="194154"/>
                    <a:pt x="967092" y="192703"/>
                    <a:pt x="970187" y="191445"/>
                  </a:cubicBezTo>
                  <a:lnTo>
                    <a:pt x="962835" y="162617"/>
                  </a:lnTo>
                  <a:close/>
                  <a:moveTo>
                    <a:pt x="851006" y="110620"/>
                  </a:moveTo>
                  <a:cubicBezTo>
                    <a:pt x="851006" y="103800"/>
                    <a:pt x="850425" y="97077"/>
                    <a:pt x="849216" y="90450"/>
                  </a:cubicBezTo>
                  <a:cubicBezTo>
                    <a:pt x="848055" y="83824"/>
                    <a:pt x="845975" y="77874"/>
                    <a:pt x="842977" y="72554"/>
                  </a:cubicBezTo>
                  <a:cubicBezTo>
                    <a:pt x="839978" y="67281"/>
                    <a:pt x="835624" y="63025"/>
                    <a:pt x="829917" y="59929"/>
                  </a:cubicBezTo>
                  <a:cubicBezTo>
                    <a:pt x="824209" y="56785"/>
                    <a:pt x="816906" y="55238"/>
                    <a:pt x="808006" y="55238"/>
                  </a:cubicBezTo>
                  <a:cubicBezTo>
                    <a:pt x="799831" y="55238"/>
                    <a:pt x="792092" y="56350"/>
                    <a:pt x="784740" y="58575"/>
                  </a:cubicBezTo>
                  <a:cubicBezTo>
                    <a:pt x="777388" y="60848"/>
                    <a:pt x="770907" y="64041"/>
                    <a:pt x="765296" y="68249"/>
                  </a:cubicBezTo>
                  <a:cubicBezTo>
                    <a:pt x="759685" y="72457"/>
                    <a:pt x="755041" y="77632"/>
                    <a:pt x="751414" y="83727"/>
                  </a:cubicBezTo>
                  <a:lnTo>
                    <a:pt x="751414" y="57366"/>
                  </a:lnTo>
                  <a:lnTo>
                    <a:pt x="718474" y="57366"/>
                  </a:lnTo>
                  <a:lnTo>
                    <a:pt x="718474" y="198555"/>
                  </a:lnTo>
                  <a:lnTo>
                    <a:pt x="754945" y="198555"/>
                  </a:lnTo>
                  <a:lnTo>
                    <a:pt x="754945" y="116231"/>
                  </a:lnTo>
                  <a:cubicBezTo>
                    <a:pt x="756783" y="110572"/>
                    <a:pt x="759685" y="105541"/>
                    <a:pt x="763651" y="101237"/>
                  </a:cubicBezTo>
                  <a:cubicBezTo>
                    <a:pt x="767666" y="96883"/>
                    <a:pt x="772116" y="93498"/>
                    <a:pt x="777146" y="91031"/>
                  </a:cubicBezTo>
                  <a:cubicBezTo>
                    <a:pt x="782128" y="88564"/>
                    <a:pt x="787062" y="87306"/>
                    <a:pt x="791996" y="87306"/>
                  </a:cubicBezTo>
                  <a:cubicBezTo>
                    <a:pt x="799057" y="87306"/>
                    <a:pt x="804620" y="89918"/>
                    <a:pt x="808586" y="95094"/>
                  </a:cubicBezTo>
                  <a:cubicBezTo>
                    <a:pt x="812552" y="100269"/>
                    <a:pt x="814584" y="108492"/>
                    <a:pt x="814584" y="119762"/>
                  </a:cubicBezTo>
                  <a:lnTo>
                    <a:pt x="814584" y="198604"/>
                  </a:lnTo>
                  <a:lnTo>
                    <a:pt x="851054" y="198604"/>
                  </a:lnTo>
                  <a:lnTo>
                    <a:pt x="851054" y="110620"/>
                  </a:lnTo>
                  <a:close/>
                  <a:moveTo>
                    <a:pt x="584395" y="106654"/>
                  </a:moveTo>
                  <a:cubicBezTo>
                    <a:pt x="587684" y="100318"/>
                    <a:pt x="592086" y="95336"/>
                    <a:pt x="597745" y="91708"/>
                  </a:cubicBezTo>
                  <a:cubicBezTo>
                    <a:pt x="603356" y="88080"/>
                    <a:pt x="609692" y="86242"/>
                    <a:pt x="616803" y="86242"/>
                  </a:cubicBezTo>
                  <a:cubicBezTo>
                    <a:pt x="623913" y="86242"/>
                    <a:pt x="629959" y="88032"/>
                    <a:pt x="635570" y="91563"/>
                  </a:cubicBezTo>
                  <a:cubicBezTo>
                    <a:pt x="641181" y="95142"/>
                    <a:pt x="645679" y="100124"/>
                    <a:pt x="649017" y="106509"/>
                  </a:cubicBezTo>
                  <a:cubicBezTo>
                    <a:pt x="652354" y="112942"/>
                    <a:pt x="654047" y="120101"/>
                    <a:pt x="654047" y="128130"/>
                  </a:cubicBezTo>
                  <a:cubicBezTo>
                    <a:pt x="654047" y="136159"/>
                    <a:pt x="652354" y="143560"/>
                    <a:pt x="649017" y="149896"/>
                  </a:cubicBezTo>
                  <a:cubicBezTo>
                    <a:pt x="645679" y="156232"/>
                    <a:pt x="641181" y="161214"/>
                    <a:pt x="635570" y="164842"/>
                  </a:cubicBezTo>
                  <a:cubicBezTo>
                    <a:pt x="629959" y="168470"/>
                    <a:pt x="623671" y="170308"/>
                    <a:pt x="616803" y="170308"/>
                  </a:cubicBezTo>
                  <a:cubicBezTo>
                    <a:pt x="609934" y="170308"/>
                    <a:pt x="603356" y="168518"/>
                    <a:pt x="597745" y="164987"/>
                  </a:cubicBezTo>
                  <a:cubicBezTo>
                    <a:pt x="592134" y="161408"/>
                    <a:pt x="587684" y="156474"/>
                    <a:pt x="584395" y="150186"/>
                  </a:cubicBezTo>
                  <a:cubicBezTo>
                    <a:pt x="581155" y="143850"/>
                    <a:pt x="579510" y="136594"/>
                    <a:pt x="579510" y="128420"/>
                  </a:cubicBezTo>
                  <a:cubicBezTo>
                    <a:pt x="579510" y="120246"/>
                    <a:pt x="581155" y="112990"/>
                    <a:pt x="584395" y="106654"/>
                  </a:cubicBezTo>
                  <a:moveTo>
                    <a:pt x="648049" y="195556"/>
                  </a:moveTo>
                  <a:cubicBezTo>
                    <a:pt x="657288" y="191687"/>
                    <a:pt x="665123" y="186366"/>
                    <a:pt x="671557" y="179546"/>
                  </a:cubicBezTo>
                  <a:cubicBezTo>
                    <a:pt x="677990" y="172726"/>
                    <a:pt x="682875" y="164939"/>
                    <a:pt x="686261" y="156136"/>
                  </a:cubicBezTo>
                  <a:cubicBezTo>
                    <a:pt x="689598" y="147332"/>
                    <a:pt x="691291" y="138094"/>
                    <a:pt x="691291" y="128420"/>
                  </a:cubicBezTo>
                  <a:cubicBezTo>
                    <a:pt x="691291" y="118746"/>
                    <a:pt x="689598" y="109217"/>
                    <a:pt x="686261" y="100463"/>
                  </a:cubicBezTo>
                  <a:cubicBezTo>
                    <a:pt x="682923" y="91659"/>
                    <a:pt x="677941" y="83872"/>
                    <a:pt x="671411" y="77052"/>
                  </a:cubicBezTo>
                  <a:cubicBezTo>
                    <a:pt x="664882" y="70232"/>
                    <a:pt x="657046" y="64911"/>
                    <a:pt x="647904" y="61042"/>
                  </a:cubicBezTo>
                  <a:cubicBezTo>
                    <a:pt x="638762" y="57172"/>
                    <a:pt x="628363" y="55238"/>
                    <a:pt x="616754" y="55238"/>
                  </a:cubicBezTo>
                  <a:cubicBezTo>
                    <a:pt x="605146" y="55238"/>
                    <a:pt x="594698" y="57172"/>
                    <a:pt x="585459" y="61042"/>
                  </a:cubicBezTo>
                  <a:cubicBezTo>
                    <a:pt x="576221" y="64911"/>
                    <a:pt x="568337" y="70232"/>
                    <a:pt x="561904" y="77052"/>
                  </a:cubicBezTo>
                  <a:cubicBezTo>
                    <a:pt x="555471" y="83872"/>
                    <a:pt x="550537" y="91659"/>
                    <a:pt x="547054" y="100463"/>
                  </a:cubicBezTo>
                  <a:cubicBezTo>
                    <a:pt x="543620" y="109266"/>
                    <a:pt x="541879" y="118601"/>
                    <a:pt x="541879" y="128420"/>
                  </a:cubicBezTo>
                  <a:cubicBezTo>
                    <a:pt x="541879" y="138239"/>
                    <a:pt x="543620" y="147332"/>
                    <a:pt x="547054" y="156136"/>
                  </a:cubicBezTo>
                  <a:cubicBezTo>
                    <a:pt x="550489" y="164939"/>
                    <a:pt x="555422" y="172726"/>
                    <a:pt x="561904" y="179546"/>
                  </a:cubicBezTo>
                  <a:cubicBezTo>
                    <a:pt x="568337" y="186366"/>
                    <a:pt x="576173" y="191687"/>
                    <a:pt x="585459" y="195556"/>
                  </a:cubicBezTo>
                  <a:cubicBezTo>
                    <a:pt x="594698" y="199426"/>
                    <a:pt x="605146" y="201361"/>
                    <a:pt x="616754" y="201361"/>
                  </a:cubicBezTo>
                  <a:cubicBezTo>
                    <a:pt x="628363" y="201361"/>
                    <a:pt x="638811" y="199426"/>
                    <a:pt x="648049" y="195556"/>
                  </a:cubicBezTo>
                  <a:moveTo>
                    <a:pt x="481514" y="198604"/>
                  </a:moveTo>
                  <a:lnTo>
                    <a:pt x="533753" y="57414"/>
                  </a:lnTo>
                  <a:lnTo>
                    <a:pt x="499217" y="57414"/>
                  </a:lnTo>
                  <a:lnTo>
                    <a:pt x="463037" y="165761"/>
                  </a:lnTo>
                  <a:lnTo>
                    <a:pt x="427099" y="57414"/>
                  </a:lnTo>
                  <a:lnTo>
                    <a:pt x="389274" y="57414"/>
                  </a:lnTo>
                  <a:lnTo>
                    <a:pt x="441803" y="198604"/>
                  </a:lnTo>
                  <a:lnTo>
                    <a:pt x="481514" y="198604"/>
                  </a:lnTo>
                  <a:close/>
                  <a:moveTo>
                    <a:pt x="321267" y="166148"/>
                  </a:moveTo>
                  <a:cubicBezTo>
                    <a:pt x="321267" y="177418"/>
                    <a:pt x="324411" y="186124"/>
                    <a:pt x="330651" y="192219"/>
                  </a:cubicBezTo>
                  <a:cubicBezTo>
                    <a:pt x="336891" y="198313"/>
                    <a:pt x="345742" y="201361"/>
                    <a:pt x="357206" y="201361"/>
                  </a:cubicBezTo>
                  <a:cubicBezTo>
                    <a:pt x="362478" y="201361"/>
                    <a:pt x="368379" y="200732"/>
                    <a:pt x="374909" y="199474"/>
                  </a:cubicBezTo>
                  <a:cubicBezTo>
                    <a:pt x="381439" y="198217"/>
                    <a:pt x="387146" y="196379"/>
                    <a:pt x="392031" y="194057"/>
                  </a:cubicBezTo>
                  <a:lnTo>
                    <a:pt x="387146" y="166293"/>
                  </a:lnTo>
                  <a:cubicBezTo>
                    <a:pt x="384776" y="167357"/>
                    <a:pt x="382067" y="168276"/>
                    <a:pt x="378972" y="169002"/>
                  </a:cubicBezTo>
                  <a:cubicBezTo>
                    <a:pt x="375876" y="169727"/>
                    <a:pt x="372877" y="170066"/>
                    <a:pt x="369975" y="170066"/>
                  </a:cubicBezTo>
                  <a:cubicBezTo>
                    <a:pt x="366154" y="170066"/>
                    <a:pt x="363155" y="168953"/>
                    <a:pt x="360979" y="166680"/>
                  </a:cubicBezTo>
                  <a:cubicBezTo>
                    <a:pt x="358802" y="164407"/>
                    <a:pt x="357689" y="160005"/>
                    <a:pt x="357689" y="153427"/>
                  </a:cubicBezTo>
                  <a:lnTo>
                    <a:pt x="357689" y="48"/>
                  </a:lnTo>
                  <a:lnTo>
                    <a:pt x="321219" y="48"/>
                  </a:lnTo>
                  <a:lnTo>
                    <a:pt x="321219" y="166196"/>
                  </a:lnTo>
                  <a:close/>
                  <a:moveTo>
                    <a:pt x="228786" y="171614"/>
                  </a:moveTo>
                  <a:cubicBezTo>
                    <a:pt x="223514" y="173645"/>
                    <a:pt x="218193" y="174661"/>
                    <a:pt x="212727" y="174661"/>
                  </a:cubicBezTo>
                  <a:cubicBezTo>
                    <a:pt x="207262" y="174661"/>
                    <a:pt x="202908" y="173694"/>
                    <a:pt x="199136" y="171759"/>
                  </a:cubicBezTo>
                  <a:cubicBezTo>
                    <a:pt x="195314" y="169824"/>
                    <a:pt x="192412" y="167260"/>
                    <a:pt x="190429" y="164068"/>
                  </a:cubicBezTo>
                  <a:cubicBezTo>
                    <a:pt x="188446" y="160876"/>
                    <a:pt x="187430" y="157538"/>
                    <a:pt x="187430" y="154007"/>
                  </a:cubicBezTo>
                  <a:cubicBezTo>
                    <a:pt x="187430" y="147477"/>
                    <a:pt x="190478" y="142205"/>
                    <a:pt x="196524" y="138239"/>
                  </a:cubicBezTo>
                  <a:cubicBezTo>
                    <a:pt x="202618" y="134273"/>
                    <a:pt x="210357" y="132290"/>
                    <a:pt x="219789" y="132290"/>
                  </a:cubicBezTo>
                  <a:cubicBezTo>
                    <a:pt x="224336" y="132290"/>
                    <a:pt x="229124" y="132773"/>
                    <a:pt x="234203" y="133741"/>
                  </a:cubicBezTo>
                  <a:cubicBezTo>
                    <a:pt x="239282" y="134708"/>
                    <a:pt x="243974" y="136062"/>
                    <a:pt x="248327" y="137852"/>
                  </a:cubicBezTo>
                  <a:lnTo>
                    <a:pt x="248327" y="151927"/>
                  </a:lnTo>
                  <a:cubicBezTo>
                    <a:pt x="248327" y="153717"/>
                    <a:pt x="247698" y="155652"/>
                    <a:pt x="246441" y="157780"/>
                  </a:cubicBezTo>
                  <a:cubicBezTo>
                    <a:pt x="245183" y="159908"/>
                    <a:pt x="243538" y="162037"/>
                    <a:pt x="241555" y="164116"/>
                  </a:cubicBezTo>
                  <a:cubicBezTo>
                    <a:pt x="238266" y="167115"/>
                    <a:pt x="234010" y="169631"/>
                    <a:pt x="228786" y="171662"/>
                  </a:cubicBezTo>
                  <a:moveTo>
                    <a:pt x="159279" y="179691"/>
                  </a:moveTo>
                  <a:cubicBezTo>
                    <a:pt x="163536" y="186415"/>
                    <a:pt x="169437" y="191687"/>
                    <a:pt x="176982" y="195556"/>
                  </a:cubicBezTo>
                  <a:cubicBezTo>
                    <a:pt x="184528" y="199426"/>
                    <a:pt x="192993" y="201312"/>
                    <a:pt x="202425" y="201312"/>
                  </a:cubicBezTo>
                  <a:cubicBezTo>
                    <a:pt x="211857" y="201312"/>
                    <a:pt x="221482" y="199136"/>
                    <a:pt x="230721" y="194782"/>
                  </a:cubicBezTo>
                  <a:cubicBezTo>
                    <a:pt x="239959" y="190429"/>
                    <a:pt x="247698" y="184286"/>
                    <a:pt x="253841" y="176305"/>
                  </a:cubicBezTo>
                  <a:lnTo>
                    <a:pt x="254663" y="183658"/>
                  </a:lnTo>
                  <a:cubicBezTo>
                    <a:pt x="255582" y="188398"/>
                    <a:pt x="257856" y="192364"/>
                    <a:pt x="261580" y="195653"/>
                  </a:cubicBezTo>
                  <a:cubicBezTo>
                    <a:pt x="265304" y="198942"/>
                    <a:pt x="270770" y="200538"/>
                    <a:pt x="278026" y="200538"/>
                  </a:cubicBezTo>
                  <a:cubicBezTo>
                    <a:pt x="279815" y="200538"/>
                    <a:pt x="282040" y="200345"/>
                    <a:pt x="284700" y="200006"/>
                  </a:cubicBezTo>
                  <a:cubicBezTo>
                    <a:pt x="287312" y="199668"/>
                    <a:pt x="290263" y="199184"/>
                    <a:pt x="293552" y="198652"/>
                  </a:cubicBezTo>
                  <a:lnTo>
                    <a:pt x="293552" y="169002"/>
                  </a:lnTo>
                  <a:cubicBezTo>
                    <a:pt x="290456" y="168663"/>
                    <a:pt x="288231" y="167647"/>
                    <a:pt x="286877" y="166051"/>
                  </a:cubicBezTo>
                  <a:cubicBezTo>
                    <a:pt x="285523" y="164455"/>
                    <a:pt x="284846" y="161746"/>
                    <a:pt x="284846" y="158022"/>
                  </a:cubicBezTo>
                  <a:lnTo>
                    <a:pt x="284846" y="113232"/>
                  </a:lnTo>
                  <a:cubicBezTo>
                    <a:pt x="284846" y="94658"/>
                    <a:pt x="279186" y="80341"/>
                    <a:pt x="267820" y="70329"/>
                  </a:cubicBezTo>
                  <a:cubicBezTo>
                    <a:pt x="256501" y="60316"/>
                    <a:pt x="240636" y="55286"/>
                    <a:pt x="220321" y="55286"/>
                  </a:cubicBezTo>
                  <a:cubicBezTo>
                    <a:pt x="209438" y="55286"/>
                    <a:pt x="199039" y="56834"/>
                    <a:pt x="189172" y="59929"/>
                  </a:cubicBezTo>
                  <a:cubicBezTo>
                    <a:pt x="179304" y="63025"/>
                    <a:pt x="169630" y="67620"/>
                    <a:pt x="160198" y="73811"/>
                  </a:cubicBezTo>
                  <a:lnTo>
                    <a:pt x="171904" y="97754"/>
                  </a:lnTo>
                  <a:cubicBezTo>
                    <a:pt x="179691" y="92482"/>
                    <a:pt x="187140" y="88516"/>
                    <a:pt x="194202" y="85758"/>
                  </a:cubicBezTo>
                  <a:cubicBezTo>
                    <a:pt x="201264" y="83050"/>
                    <a:pt x="208713" y="81695"/>
                    <a:pt x="216500" y="81695"/>
                  </a:cubicBezTo>
                  <a:cubicBezTo>
                    <a:pt x="226996" y="81695"/>
                    <a:pt x="234977" y="84114"/>
                    <a:pt x="240298" y="88902"/>
                  </a:cubicBezTo>
                  <a:cubicBezTo>
                    <a:pt x="245667" y="93691"/>
                    <a:pt x="248327" y="100559"/>
                    <a:pt x="248327" y="109459"/>
                  </a:cubicBezTo>
                  <a:lnTo>
                    <a:pt x="248327" y="117053"/>
                  </a:lnTo>
                  <a:cubicBezTo>
                    <a:pt x="243780" y="115070"/>
                    <a:pt x="238460" y="113619"/>
                    <a:pt x="232268" y="112700"/>
                  </a:cubicBezTo>
                  <a:cubicBezTo>
                    <a:pt x="226077" y="111781"/>
                    <a:pt x="220031" y="111346"/>
                    <a:pt x="214033" y="111346"/>
                  </a:cubicBezTo>
                  <a:cubicBezTo>
                    <a:pt x="202038" y="111346"/>
                    <a:pt x="191445" y="113232"/>
                    <a:pt x="182206" y="117005"/>
                  </a:cubicBezTo>
                  <a:cubicBezTo>
                    <a:pt x="172968" y="120778"/>
                    <a:pt x="165761" y="126098"/>
                    <a:pt x="160585" y="133015"/>
                  </a:cubicBezTo>
                  <a:cubicBezTo>
                    <a:pt x="155410" y="139932"/>
                    <a:pt x="152846" y="147913"/>
                    <a:pt x="152846" y="157055"/>
                  </a:cubicBezTo>
                  <a:cubicBezTo>
                    <a:pt x="152846" y="165471"/>
                    <a:pt x="154975" y="173065"/>
                    <a:pt x="159231" y="179788"/>
                  </a:cubicBezTo>
                  <a:moveTo>
                    <a:pt x="92191" y="198604"/>
                  </a:moveTo>
                  <a:lnTo>
                    <a:pt x="144430" y="57414"/>
                  </a:lnTo>
                  <a:lnTo>
                    <a:pt x="109895" y="57414"/>
                  </a:lnTo>
                  <a:lnTo>
                    <a:pt x="73715" y="165761"/>
                  </a:lnTo>
                  <a:lnTo>
                    <a:pt x="37825" y="57414"/>
                  </a:lnTo>
                  <a:lnTo>
                    <a:pt x="0" y="57414"/>
                  </a:lnTo>
                  <a:lnTo>
                    <a:pt x="52529" y="198604"/>
                  </a:lnTo>
                  <a:lnTo>
                    <a:pt x="92240" y="198604"/>
                  </a:lnTo>
                  <a:close/>
                </a:path>
              </a:pathLst>
            </a:custGeom>
            <a:solidFill>
              <a:schemeClr val="accent1"/>
            </a:solidFill>
            <a:ln w="4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55BF51C-044A-397E-F3CF-5B97B93E695A}"/>
                </a:ext>
              </a:extLst>
            </p:cNvPr>
            <p:cNvSpPr/>
            <p:nvPr/>
          </p:nvSpPr>
          <p:spPr>
            <a:xfrm>
              <a:off x="1141037" y="6006571"/>
              <a:ext cx="1052124" cy="255195"/>
            </a:xfrm>
            <a:custGeom>
              <a:avLst/>
              <a:gdLst>
                <a:gd name="connsiteX0" fmla="*/ 987358 w 1052124"/>
                <a:gd name="connsiteY0" fmla="*/ 170259 h 255195"/>
                <a:gd name="connsiteX1" fmla="*/ 971300 w 1052124"/>
                <a:gd name="connsiteY1" fmla="*/ 173307 h 255195"/>
                <a:gd name="connsiteX2" fmla="*/ 957708 w 1052124"/>
                <a:gd name="connsiteY2" fmla="*/ 170404 h 255195"/>
                <a:gd name="connsiteX3" fmla="*/ 949002 w 1052124"/>
                <a:gd name="connsiteY3" fmla="*/ 162714 h 255195"/>
                <a:gd name="connsiteX4" fmla="*/ 946003 w 1052124"/>
                <a:gd name="connsiteY4" fmla="*/ 152653 h 255195"/>
                <a:gd name="connsiteX5" fmla="*/ 955096 w 1052124"/>
                <a:gd name="connsiteY5" fmla="*/ 136885 h 255195"/>
                <a:gd name="connsiteX6" fmla="*/ 978362 w 1052124"/>
                <a:gd name="connsiteY6" fmla="*/ 130935 h 255195"/>
                <a:gd name="connsiteX7" fmla="*/ 992776 w 1052124"/>
                <a:gd name="connsiteY7" fmla="*/ 132386 h 255195"/>
                <a:gd name="connsiteX8" fmla="*/ 1006899 w 1052124"/>
                <a:gd name="connsiteY8" fmla="*/ 136498 h 255195"/>
                <a:gd name="connsiteX9" fmla="*/ 1006899 w 1052124"/>
                <a:gd name="connsiteY9" fmla="*/ 150573 h 255195"/>
                <a:gd name="connsiteX10" fmla="*/ 1005013 w 1052124"/>
                <a:gd name="connsiteY10" fmla="*/ 156426 h 255195"/>
                <a:gd name="connsiteX11" fmla="*/ 1000128 w 1052124"/>
                <a:gd name="connsiteY11" fmla="*/ 162810 h 255195"/>
                <a:gd name="connsiteX12" fmla="*/ 987358 w 1052124"/>
                <a:gd name="connsiteY12" fmla="*/ 170356 h 255195"/>
                <a:gd name="connsiteX13" fmla="*/ 917852 w 1052124"/>
                <a:gd name="connsiteY13" fmla="*/ 178337 h 255195"/>
                <a:gd name="connsiteX14" fmla="*/ 935555 w 1052124"/>
                <a:gd name="connsiteY14" fmla="*/ 194202 h 255195"/>
                <a:gd name="connsiteX15" fmla="*/ 960997 w 1052124"/>
                <a:gd name="connsiteY15" fmla="*/ 199958 h 255195"/>
                <a:gd name="connsiteX16" fmla="*/ 989293 w 1052124"/>
                <a:gd name="connsiteY16" fmla="*/ 193428 h 255195"/>
                <a:gd name="connsiteX17" fmla="*/ 1012414 w 1052124"/>
                <a:gd name="connsiteY17" fmla="*/ 174903 h 255195"/>
                <a:gd name="connsiteX18" fmla="*/ 1013236 w 1052124"/>
                <a:gd name="connsiteY18" fmla="*/ 182255 h 255195"/>
                <a:gd name="connsiteX19" fmla="*/ 1020153 w 1052124"/>
                <a:gd name="connsiteY19" fmla="*/ 194202 h 255195"/>
                <a:gd name="connsiteX20" fmla="*/ 1036598 w 1052124"/>
                <a:gd name="connsiteY20" fmla="*/ 199087 h 255195"/>
                <a:gd name="connsiteX21" fmla="*/ 1043273 w 1052124"/>
                <a:gd name="connsiteY21" fmla="*/ 198555 h 255195"/>
                <a:gd name="connsiteX22" fmla="*/ 1052125 w 1052124"/>
                <a:gd name="connsiteY22" fmla="*/ 197201 h 255195"/>
                <a:gd name="connsiteX23" fmla="*/ 1052125 w 1052124"/>
                <a:gd name="connsiteY23" fmla="*/ 167551 h 255195"/>
                <a:gd name="connsiteX24" fmla="*/ 1045450 w 1052124"/>
                <a:gd name="connsiteY24" fmla="*/ 164600 h 255195"/>
                <a:gd name="connsiteX25" fmla="*/ 1043418 w 1052124"/>
                <a:gd name="connsiteY25" fmla="*/ 156571 h 255195"/>
                <a:gd name="connsiteX26" fmla="*/ 1043418 w 1052124"/>
                <a:gd name="connsiteY26" fmla="*/ 111781 h 255195"/>
                <a:gd name="connsiteX27" fmla="*/ 1026392 w 1052124"/>
                <a:gd name="connsiteY27" fmla="*/ 68878 h 255195"/>
                <a:gd name="connsiteX28" fmla="*/ 978894 w 1052124"/>
                <a:gd name="connsiteY28" fmla="*/ 53835 h 255195"/>
                <a:gd name="connsiteX29" fmla="*/ 947744 w 1052124"/>
                <a:gd name="connsiteY29" fmla="*/ 58478 h 255195"/>
                <a:gd name="connsiteX30" fmla="*/ 918771 w 1052124"/>
                <a:gd name="connsiteY30" fmla="*/ 72360 h 255195"/>
                <a:gd name="connsiteX31" fmla="*/ 930476 w 1052124"/>
                <a:gd name="connsiteY31" fmla="*/ 96303 h 255195"/>
                <a:gd name="connsiteX32" fmla="*/ 952774 w 1052124"/>
                <a:gd name="connsiteY32" fmla="*/ 84356 h 255195"/>
                <a:gd name="connsiteX33" fmla="*/ 975073 w 1052124"/>
                <a:gd name="connsiteY33" fmla="*/ 80293 h 255195"/>
                <a:gd name="connsiteX34" fmla="*/ 998870 w 1052124"/>
                <a:gd name="connsiteY34" fmla="*/ 87500 h 255195"/>
                <a:gd name="connsiteX35" fmla="*/ 1006899 w 1052124"/>
                <a:gd name="connsiteY35" fmla="*/ 108057 h 255195"/>
                <a:gd name="connsiteX36" fmla="*/ 1006899 w 1052124"/>
                <a:gd name="connsiteY36" fmla="*/ 115651 h 255195"/>
                <a:gd name="connsiteX37" fmla="*/ 990841 w 1052124"/>
                <a:gd name="connsiteY37" fmla="*/ 111297 h 255195"/>
                <a:gd name="connsiteX38" fmla="*/ 972606 w 1052124"/>
                <a:gd name="connsiteY38" fmla="*/ 109943 h 255195"/>
                <a:gd name="connsiteX39" fmla="*/ 940779 w 1052124"/>
                <a:gd name="connsiteY39" fmla="*/ 115602 h 255195"/>
                <a:gd name="connsiteX40" fmla="*/ 919158 w 1052124"/>
                <a:gd name="connsiteY40" fmla="*/ 131612 h 255195"/>
                <a:gd name="connsiteX41" fmla="*/ 911419 w 1052124"/>
                <a:gd name="connsiteY41" fmla="*/ 155652 h 255195"/>
                <a:gd name="connsiteX42" fmla="*/ 917804 w 1052124"/>
                <a:gd name="connsiteY42" fmla="*/ 178385 h 255195"/>
                <a:gd name="connsiteX43" fmla="*/ 885300 w 1052124"/>
                <a:gd name="connsiteY43" fmla="*/ 0 h 255195"/>
                <a:gd name="connsiteX44" fmla="*/ 848829 w 1052124"/>
                <a:gd name="connsiteY44" fmla="*/ 0 h 255195"/>
                <a:gd name="connsiteX45" fmla="*/ 848829 w 1052124"/>
                <a:gd name="connsiteY45" fmla="*/ 36180 h 255195"/>
                <a:gd name="connsiteX46" fmla="*/ 885300 w 1052124"/>
                <a:gd name="connsiteY46" fmla="*/ 36180 h 255195"/>
                <a:gd name="connsiteX47" fmla="*/ 885300 w 1052124"/>
                <a:gd name="connsiteY47" fmla="*/ 0 h 255195"/>
                <a:gd name="connsiteX48" fmla="*/ 860970 w 1052124"/>
                <a:gd name="connsiteY48" fmla="*/ 244071 h 255195"/>
                <a:gd name="connsiteX49" fmla="*/ 878673 w 1052124"/>
                <a:gd name="connsiteY49" fmla="*/ 225690 h 255195"/>
                <a:gd name="connsiteX50" fmla="*/ 885348 w 1052124"/>
                <a:gd name="connsiteY50" fmla="*/ 198652 h 255195"/>
                <a:gd name="connsiteX51" fmla="*/ 885348 w 1052124"/>
                <a:gd name="connsiteY51" fmla="*/ 56060 h 255195"/>
                <a:gd name="connsiteX52" fmla="*/ 848878 w 1052124"/>
                <a:gd name="connsiteY52" fmla="*/ 56060 h 255195"/>
                <a:gd name="connsiteX53" fmla="*/ 848878 w 1052124"/>
                <a:gd name="connsiteY53" fmla="*/ 201216 h 255195"/>
                <a:gd name="connsiteX54" fmla="*/ 846556 w 1052124"/>
                <a:gd name="connsiteY54" fmla="*/ 210406 h 255195"/>
                <a:gd name="connsiteX55" fmla="*/ 840316 w 1052124"/>
                <a:gd name="connsiteY55" fmla="*/ 216742 h 255195"/>
                <a:gd name="connsiteX56" fmla="*/ 831465 w 1052124"/>
                <a:gd name="connsiteY56" fmla="*/ 219015 h 255195"/>
                <a:gd name="connsiteX57" fmla="*/ 822758 w 1052124"/>
                <a:gd name="connsiteY57" fmla="*/ 217661 h 255195"/>
                <a:gd name="connsiteX58" fmla="*/ 815406 w 1052124"/>
                <a:gd name="connsiteY58" fmla="*/ 213018 h 255195"/>
                <a:gd name="connsiteX59" fmla="*/ 799638 w 1052124"/>
                <a:gd name="connsiteY59" fmla="*/ 237783 h 255195"/>
                <a:gd name="connsiteX60" fmla="*/ 816519 w 1052124"/>
                <a:gd name="connsiteY60" fmla="*/ 247456 h 255195"/>
                <a:gd name="connsiteX61" fmla="*/ 835818 w 1052124"/>
                <a:gd name="connsiteY61" fmla="*/ 250600 h 255195"/>
                <a:gd name="connsiteX62" fmla="*/ 860970 w 1052124"/>
                <a:gd name="connsiteY62" fmla="*/ 244119 h 255195"/>
                <a:gd name="connsiteX63" fmla="*/ 744642 w 1052124"/>
                <a:gd name="connsiteY63" fmla="*/ 106122 h 255195"/>
                <a:gd name="connsiteX64" fmla="*/ 662221 w 1052124"/>
                <a:gd name="connsiteY64" fmla="*/ 106122 h 255195"/>
                <a:gd name="connsiteX65" fmla="*/ 662221 w 1052124"/>
                <a:gd name="connsiteY65" fmla="*/ 139061 h 255195"/>
                <a:gd name="connsiteX66" fmla="*/ 744642 w 1052124"/>
                <a:gd name="connsiteY66" fmla="*/ 139061 h 255195"/>
                <a:gd name="connsiteX67" fmla="*/ 744642 w 1052124"/>
                <a:gd name="connsiteY67" fmla="*/ 106122 h 255195"/>
                <a:gd name="connsiteX68" fmla="*/ 570272 w 1052124"/>
                <a:gd name="connsiteY68" fmla="*/ 170259 h 255195"/>
                <a:gd name="connsiteX69" fmla="*/ 554213 w 1052124"/>
                <a:gd name="connsiteY69" fmla="*/ 173307 h 255195"/>
                <a:gd name="connsiteX70" fmla="*/ 540621 w 1052124"/>
                <a:gd name="connsiteY70" fmla="*/ 170404 h 255195"/>
                <a:gd name="connsiteX71" fmla="*/ 531915 w 1052124"/>
                <a:gd name="connsiteY71" fmla="*/ 162714 h 255195"/>
                <a:gd name="connsiteX72" fmla="*/ 528916 w 1052124"/>
                <a:gd name="connsiteY72" fmla="*/ 152653 h 255195"/>
                <a:gd name="connsiteX73" fmla="*/ 538009 w 1052124"/>
                <a:gd name="connsiteY73" fmla="*/ 136885 h 255195"/>
                <a:gd name="connsiteX74" fmla="*/ 561275 w 1052124"/>
                <a:gd name="connsiteY74" fmla="*/ 130935 h 255195"/>
                <a:gd name="connsiteX75" fmla="*/ 575689 w 1052124"/>
                <a:gd name="connsiteY75" fmla="*/ 132386 h 255195"/>
                <a:gd name="connsiteX76" fmla="*/ 589813 w 1052124"/>
                <a:gd name="connsiteY76" fmla="*/ 136498 h 255195"/>
                <a:gd name="connsiteX77" fmla="*/ 589813 w 1052124"/>
                <a:gd name="connsiteY77" fmla="*/ 150573 h 255195"/>
                <a:gd name="connsiteX78" fmla="*/ 587926 w 1052124"/>
                <a:gd name="connsiteY78" fmla="*/ 156426 h 255195"/>
                <a:gd name="connsiteX79" fmla="*/ 583041 w 1052124"/>
                <a:gd name="connsiteY79" fmla="*/ 162810 h 255195"/>
                <a:gd name="connsiteX80" fmla="*/ 570272 w 1052124"/>
                <a:gd name="connsiteY80" fmla="*/ 170356 h 255195"/>
                <a:gd name="connsiteX81" fmla="*/ 500765 w 1052124"/>
                <a:gd name="connsiteY81" fmla="*/ 178337 h 255195"/>
                <a:gd name="connsiteX82" fmla="*/ 518468 w 1052124"/>
                <a:gd name="connsiteY82" fmla="*/ 194202 h 255195"/>
                <a:gd name="connsiteX83" fmla="*/ 543910 w 1052124"/>
                <a:gd name="connsiteY83" fmla="*/ 199958 h 255195"/>
                <a:gd name="connsiteX84" fmla="*/ 572206 w 1052124"/>
                <a:gd name="connsiteY84" fmla="*/ 193428 h 255195"/>
                <a:gd name="connsiteX85" fmla="*/ 595327 w 1052124"/>
                <a:gd name="connsiteY85" fmla="*/ 174903 h 255195"/>
                <a:gd name="connsiteX86" fmla="*/ 596149 w 1052124"/>
                <a:gd name="connsiteY86" fmla="*/ 182255 h 255195"/>
                <a:gd name="connsiteX87" fmla="*/ 603066 w 1052124"/>
                <a:gd name="connsiteY87" fmla="*/ 194202 h 255195"/>
                <a:gd name="connsiteX88" fmla="*/ 619511 w 1052124"/>
                <a:gd name="connsiteY88" fmla="*/ 199087 h 255195"/>
                <a:gd name="connsiteX89" fmla="*/ 626186 w 1052124"/>
                <a:gd name="connsiteY89" fmla="*/ 198555 h 255195"/>
                <a:gd name="connsiteX90" fmla="*/ 635038 w 1052124"/>
                <a:gd name="connsiteY90" fmla="*/ 197201 h 255195"/>
                <a:gd name="connsiteX91" fmla="*/ 635038 w 1052124"/>
                <a:gd name="connsiteY91" fmla="*/ 167551 h 255195"/>
                <a:gd name="connsiteX92" fmla="*/ 628363 w 1052124"/>
                <a:gd name="connsiteY92" fmla="*/ 164600 h 255195"/>
                <a:gd name="connsiteX93" fmla="*/ 626331 w 1052124"/>
                <a:gd name="connsiteY93" fmla="*/ 156571 h 255195"/>
                <a:gd name="connsiteX94" fmla="*/ 626331 w 1052124"/>
                <a:gd name="connsiteY94" fmla="*/ 111781 h 255195"/>
                <a:gd name="connsiteX95" fmla="*/ 609306 w 1052124"/>
                <a:gd name="connsiteY95" fmla="*/ 68878 h 255195"/>
                <a:gd name="connsiteX96" fmla="*/ 561807 w 1052124"/>
                <a:gd name="connsiteY96" fmla="*/ 53835 h 255195"/>
                <a:gd name="connsiteX97" fmla="*/ 530657 w 1052124"/>
                <a:gd name="connsiteY97" fmla="*/ 58478 h 255195"/>
                <a:gd name="connsiteX98" fmla="*/ 501684 w 1052124"/>
                <a:gd name="connsiteY98" fmla="*/ 72360 h 255195"/>
                <a:gd name="connsiteX99" fmla="*/ 513390 w 1052124"/>
                <a:gd name="connsiteY99" fmla="*/ 96303 h 255195"/>
                <a:gd name="connsiteX100" fmla="*/ 535688 w 1052124"/>
                <a:gd name="connsiteY100" fmla="*/ 84356 h 255195"/>
                <a:gd name="connsiteX101" fmla="*/ 557986 w 1052124"/>
                <a:gd name="connsiteY101" fmla="*/ 80293 h 255195"/>
                <a:gd name="connsiteX102" fmla="*/ 581783 w 1052124"/>
                <a:gd name="connsiteY102" fmla="*/ 87500 h 255195"/>
                <a:gd name="connsiteX103" fmla="*/ 589813 w 1052124"/>
                <a:gd name="connsiteY103" fmla="*/ 108057 h 255195"/>
                <a:gd name="connsiteX104" fmla="*/ 589813 w 1052124"/>
                <a:gd name="connsiteY104" fmla="*/ 115651 h 255195"/>
                <a:gd name="connsiteX105" fmla="*/ 573754 w 1052124"/>
                <a:gd name="connsiteY105" fmla="*/ 111297 h 255195"/>
                <a:gd name="connsiteX106" fmla="*/ 555519 w 1052124"/>
                <a:gd name="connsiteY106" fmla="*/ 109943 h 255195"/>
                <a:gd name="connsiteX107" fmla="*/ 523692 w 1052124"/>
                <a:gd name="connsiteY107" fmla="*/ 115602 h 255195"/>
                <a:gd name="connsiteX108" fmla="*/ 502071 w 1052124"/>
                <a:gd name="connsiteY108" fmla="*/ 131612 h 255195"/>
                <a:gd name="connsiteX109" fmla="*/ 494332 w 1052124"/>
                <a:gd name="connsiteY109" fmla="*/ 155652 h 255195"/>
                <a:gd name="connsiteX110" fmla="*/ 500717 w 1052124"/>
                <a:gd name="connsiteY110" fmla="*/ 178385 h 255195"/>
                <a:gd name="connsiteX111" fmla="*/ 387146 w 1052124"/>
                <a:gd name="connsiteY111" fmla="*/ 165374 h 255195"/>
                <a:gd name="connsiteX112" fmla="*/ 374232 w 1052124"/>
                <a:gd name="connsiteY112" fmla="*/ 155410 h 255195"/>
                <a:gd name="connsiteX113" fmla="*/ 365380 w 1052124"/>
                <a:gd name="connsiteY113" fmla="*/ 141335 h 255195"/>
                <a:gd name="connsiteX114" fmla="*/ 365380 w 1052124"/>
                <a:gd name="connsiteY114" fmla="*/ 108250 h 255195"/>
                <a:gd name="connsiteX115" fmla="*/ 370701 w 1052124"/>
                <a:gd name="connsiteY115" fmla="*/ 98963 h 255195"/>
                <a:gd name="connsiteX116" fmla="*/ 379262 w 1052124"/>
                <a:gd name="connsiteY116" fmla="*/ 91563 h 255195"/>
                <a:gd name="connsiteX117" fmla="*/ 389468 w 1052124"/>
                <a:gd name="connsiteY117" fmla="*/ 86677 h 255195"/>
                <a:gd name="connsiteX118" fmla="*/ 399964 w 1052124"/>
                <a:gd name="connsiteY118" fmla="*/ 84936 h 255195"/>
                <a:gd name="connsiteX119" fmla="*/ 415636 w 1052124"/>
                <a:gd name="connsiteY119" fmla="*/ 88129 h 255195"/>
                <a:gd name="connsiteX120" fmla="*/ 428260 w 1052124"/>
                <a:gd name="connsiteY120" fmla="*/ 97077 h 255195"/>
                <a:gd name="connsiteX121" fmla="*/ 436579 w 1052124"/>
                <a:gd name="connsiteY121" fmla="*/ 110282 h 255195"/>
                <a:gd name="connsiteX122" fmla="*/ 439433 w 1052124"/>
                <a:gd name="connsiteY122" fmla="*/ 126582 h 255195"/>
                <a:gd name="connsiteX123" fmla="*/ 436821 w 1052124"/>
                <a:gd name="connsiteY123" fmla="*/ 142447 h 255195"/>
                <a:gd name="connsiteX124" fmla="*/ 429227 w 1052124"/>
                <a:gd name="connsiteY124" fmla="*/ 156087 h 255195"/>
                <a:gd name="connsiteX125" fmla="*/ 417377 w 1052124"/>
                <a:gd name="connsiteY125" fmla="*/ 165568 h 255195"/>
                <a:gd name="connsiteX126" fmla="*/ 402141 w 1052124"/>
                <a:gd name="connsiteY126" fmla="*/ 169050 h 255195"/>
                <a:gd name="connsiteX127" fmla="*/ 387195 w 1052124"/>
                <a:gd name="connsiteY127" fmla="*/ 165471 h 255195"/>
                <a:gd name="connsiteX128" fmla="*/ 446592 w 1052124"/>
                <a:gd name="connsiteY128" fmla="*/ 190139 h 255195"/>
                <a:gd name="connsiteX129" fmla="*/ 468648 w 1052124"/>
                <a:gd name="connsiteY129" fmla="*/ 163633 h 255195"/>
                <a:gd name="connsiteX130" fmla="*/ 476677 w 1052124"/>
                <a:gd name="connsiteY130" fmla="*/ 126485 h 255195"/>
                <a:gd name="connsiteX131" fmla="*/ 471647 w 1052124"/>
                <a:gd name="connsiteY131" fmla="*/ 98383 h 255195"/>
                <a:gd name="connsiteX132" fmla="*/ 457620 w 1052124"/>
                <a:gd name="connsiteY132" fmla="*/ 75262 h 255195"/>
                <a:gd name="connsiteX133" fmla="*/ 436531 w 1052124"/>
                <a:gd name="connsiteY133" fmla="*/ 59542 h 255195"/>
                <a:gd name="connsiteX134" fmla="*/ 409976 w 1052124"/>
                <a:gd name="connsiteY134" fmla="*/ 53883 h 255195"/>
                <a:gd name="connsiteX135" fmla="*/ 381390 w 1052124"/>
                <a:gd name="connsiteY135" fmla="*/ 60993 h 255195"/>
                <a:gd name="connsiteX136" fmla="*/ 360688 w 1052124"/>
                <a:gd name="connsiteY136" fmla="*/ 80486 h 255195"/>
                <a:gd name="connsiteX137" fmla="*/ 360688 w 1052124"/>
                <a:gd name="connsiteY137" fmla="*/ 56011 h 255195"/>
                <a:gd name="connsiteX138" fmla="*/ 328861 w 1052124"/>
                <a:gd name="connsiteY138" fmla="*/ 56011 h 255195"/>
                <a:gd name="connsiteX139" fmla="*/ 328861 w 1052124"/>
                <a:gd name="connsiteY139" fmla="*/ 255196 h 255195"/>
                <a:gd name="connsiteX140" fmla="*/ 365332 w 1052124"/>
                <a:gd name="connsiteY140" fmla="*/ 255196 h 255195"/>
                <a:gd name="connsiteX141" fmla="*/ 365332 w 1052124"/>
                <a:gd name="connsiteY141" fmla="*/ 172533 h 255195"/>
                <a:gd name="connsiteX142" fmla="*/ 385066 w 1052124"/>
                <a:gd name="connsiteY142" fmla="*/ 192606 h 255195"/>
                <a:gd name="connsiteX143" fmla="*/ 414330 w 1052124"/>
                <a:gd name="connsiteY143" fmla="*/ 200006 h 255195"/>
                <a:gd name="connsiteX144" fmla="*/ 446592 w 1052124"/>
                <a:gd name="connsiteY144" fmla="*/ 190187 h 255195"/>
                <a:gd name="connsiteX145" fmla="*/ 168131 w 1052124"/>
                <a:gd name="connsiteY145" fmla="*/ 185834 h 255195"/>
                <a:gd name="connsiteX146" fmla="*/ 201602 w 1052124"/>
                <a:gd name="connsiteY146" fmla="*/ 199958 h 255195"/>
                <a:gd name="connsiteX147" fmla="*/ 234542 w 1052124"/>
                <a:gd name="connsiteY147" fmla="*/ 192558 h 255195"/>
                <a:gd name="connsiteX148" fmla="*/ 259016 w 1052124"/>
                <a:gd name="connsiteY148" fmla="*/ 170840 h 255195"/>
                <a:gd name="connsiteX149" fmla="*/ 259839 w 1052124"/>
                <a:gd name="connsiteY149" fmla="*/ 182158 h 255195"/>
                <a:gd name="connsiteX150" fmla="*/ 267046 w 1052124"/>
                <a:gd name="connsiteY150" fmla="*/ 194396 h 255195"/>
                <a:gd name="connsiteX151" fmla="*/ 282959 w 1052124"/>
                <a:gd name="connsiteY151" fmla="*/ 198845 h 255195"/>
                <a:gd name="connsiteX152" fmla="*/ 289634 w 1052124"/>
                <a:gd name="connsiteY152" fmla="*/ 198459 h 255195"/>
                <a:gd name="connsiteX153" fmla="*/ 298728 w 1052124"/>
                <a:gd name="connsiteY153" fmla="*/ 197249 h 255195"/>
                <a:gd name="connsiteX154" fmla="*/ 298728 w 1052124"/>
                <a:gd name="connsiteY154" fmla="*/ 167599 h 255195"/>
                <a:gd name="connsiteX155" fmla="*/ 292053 w 1052124"/>
                <a:gd name="connsiteY155" fmla="*/ 164649 h 255195"/>
                <a:gd name="connsiteX156" fmla="*/ 290021 w 1052124"/>
                <a:gd name="connsiteY156" fmla="*/ 156571 h 255195"/>
                <a:gd name="connsiteX157" fmla="*/ 290021 w 1052124"/>
                <a:gd name="connsiteY157" fmla="*/ 56060 h 255195"/>
                <a:gd name="connsiteX158" fmla="*/ 253551 w 1052124"/>
                <a:gd name="connsiteY158" fmla="*/ 56060 h 255195"/>
                <a:gd name="connsiteX159" fmla="*/ 253551 w 1052124"/>
                <a:gd name="connsiteY159" fmla="*/ 143656 h 255195"/>
                <a:gd name="connsiteX160" fmla="*/ 243635 w 1052124"/>
                <a:gd name="connsiteY160" fmla="*/ 157780 h 255195"/>
                <a:gd name="connsiteX161" fmla="*/ 230866 w 1052124"/>
                <a:gd name="connsiteY161" fmla="*/ 166196 h 255195"/>
                <a:gd name="connsiteX162" fmla="*/ 216839 w 1052124"/>
                <a:gd name="connsiteY162" fmla="*/ 169002 h 255195"/>
                <a:gd name="connsiteX163" fmla="*/ 199136 w 1052124"/>
                <a:gd name="connsiteY163" fmla="*/ 160827 h 255195"/>
                <a:gd name="connsiteX164" fmla="*/ 193138 w 1052124"/>
                <a:gd name="connsiteY164" fmla="*/ 136498 h 255195"/>
                <a:gd name="connsiteX165" fmla="*/ 193138 w 1052124"/>
                <a:gd name="connsiteY165" fmla="*/ 56060 h 255195"/>
                <a:gd name="connsiteX166" fmla="*/ 156667 w 1052124"/>
                <a:gd name="connsiteY166" fmla="*/ 56060 h 255195"/>
                <a:gd name="connsiteX167" fmla="*/ 156667 w 1052124"/>
                <a:gd name="connsiteY167" fmla="*/ 144479 h 255195"/>
                <a:gd name="connsiteX168" fmla="*/ 168083 w 1052124"/>
                <a:gd name="connsiteY168" fmla="*/ 185834 h 255195"/>
                <a:gd name="connsiteX169" fmla="*/ 136014 w 1052124"/>
                <a:gd name="connsiteY169" fmla="*/ 197249 h 255195"/>
                <a:gd name="connsiteX170" fmla="*/ 136014 w 1052124"/>
                <a:gd name="connsiteY170" fmla="*/ 164310 h 255195"/>
                <a:gd name="connsiteX171" fmla="*/ 37534 w 1052124"/>
                <a:gd name="connsiteY171" fmla="*/ 164310 h 255195"/>
                <a:gd name="connsiteX172" fmla="*/ 37534 w 1052124"/>
                <a:gd name="connsiteY172" fmla="*/ 4063 h 255195"/>
                <a:gd name="connsiteX173" fmla="*/ 0 w 1052124"/>
                <a:gd name="connsiteY173" fmla="*/ 4063 h 255195"/>
                <a:gd name="connsiteX174" fmla="*/ 0 w 1052124"/>
                <a:gd name="connsiteY174" fmla="*/ 197249 h 255195"/>
                <a:gd name="connsiteX175" fmla="*/ 136014 w 1052124"/>
                <a:gd name="connsiteY175" fmla="*/ 197249 h 25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52124" h="255195">
                  <a:moveTo>
                    <a:pt x="987358" y="170259"/>
                  </a:moveTo>
                  <a:cubicBezTo>
                    <a:pt x="982086" y="172291"/>
                    <a:pt x="976766" y="173307"/>
                    <a:pt x="971300" y="173307"/>
                  </a:cubicBezTo>
                  <a:cubicBezTo>
                    <a:pt x="965834" y="173307"/>
                    <a:pt x="961529" y="172339"/>
                    <a:pt x="957708" y="170404"/>
                  </a:cubicBezTo>
                  <a:cubicBezTo>
                    <a:pt x="953887" y="168470"/>
                    <a:pt x="950985" y="165906"/>
                    <a:pt x="949002" y="162714"/>
                  </a:cubicBezTo>
                  <a:cubicBezTo>
                    <a:pt x="947018" y="159521"/>
                    <a:pt x="946003" y="156184"/>
                    <a:pt x="946003" y="152653"/>
                  </a:cubicBezTo>
                  <a:cubicBezTo>
                    <a:pt x="946003" y="146123"/>
                    <a:pt x="949050" y="140851"/>
                    <a:pt x="955096" y="136885"/>
                  </a:cubicBezTo>
                  <a:cubicBezTo>
                    <a:pt x="961191" y="132918"/>
                    <a:pt x="968930" y="130935"/>
                    <a:pt x="978362" y="130935"/>
                  </a:cubicBezTo>
                  <a:cubicBezTo>
                    <a:pt x="982908" y="130935"/>
                    <a:pt x="987697" y="131419"/>
                    <a:pt x="992776" y="132386"/>
                  </a:cubicBezTo>
                  <a:cubicBezTo>
                    <a:pt x="997854" y="133354"/>
                    <a:pt x="1002546" y="134756"/>
                    <a:pt x="1006899" y="136498"/>
                  </a:cubicBezTo>
                  <a:lnTo>
                    <a:pt x="1006899" y="150573"/>
                  </a:lnTo>
                  <a:cubicBezTo>
                    <a:pt x="1006899" y="152363"/>
                    <a:pt x="1006271" y="154298"/>
                    <a:pt x="1005013" y="156426"/>
                  </a:cubicBezTo>
                  <a:cubicBezTo>
                    <a:pt x="1003755" y="158554"/>
                    <a:pt x="1002111" y="160682"/>
                    <a:pt x="1000128" y="162810"/>
                  </a:cubicBezTo>
                  <a:cubicBezTo>
                    <a:pt x="996839" y="165809"/>
                    <a:pt x="992582" y="168325"/>
                    <a:pt x="987358" y="170356"/>
                  </a:cubicBezTo>
                  <a:moveTo>
                    <a:pt x="917852" y="178337"/>
                  </a:moveTo>
                  <a:cubicBezTo>
                    <a:pt x="922108" y="185060"/>
                    <a:pt x="928009" y="190333"/>
                    <a:pt x="935555" y="194202"/>
                  </a:cubicBezTo>
                  <a:cubicBezTo>
                    <a:pt x="943052" y="198072"/>
                    <a:pt x="951565" y="199958"/>
                    <a:pt x="960997" y="199958"/>
                  </a:cubicBezTo>
                  <a:cubicBezTo>
                    <a:pt x="970429" y="199958"/>
                    <a:pt x="980055" y="197781"/>
                    <a:pt x="989293" y="193428"/>
                  </a:cubicBezTo>
                  <a:cubicBezTo>
                    <a:pt x="998532" y="189075"/>
                    <a:pt x="1006271" y="182932"/>
                    <a:pt x="1012414" y="174903"/>
                  </a:cubicBezTo>
                  <a:lnTo>
                    <a:pt x="1013236" y="182255"/>
                  </a:lnTo>
                  <a:cubicBezTo>
                    <a:pt x="1014155" y="186995"/>
                    <a:pt x="1016476" y="190961"/>
                    <a:pt x="1020153" y="194202"/>
                  </a:cubicBezTo>
                  <a:cubicBezTo>
                    <a:pt x="1023877" y="197491"/>
                    <a:pt x="1029343" y="199087"/>
                    <a:pt x="1036598" y="199087"/>
                  </a:cubicBezTo>
                  <a:cubicBezTo>
                    <a:pt x="1038388" y="199087"/>
                    <a:pt x="1040613" y="198894"/>
                    <a:pt x="1043273" y="198555"/>
                  </a:cubicBezTo>
                  <a:cubicBezTo>
                    <a:pt x="1045885" y="198168"/>
                    <a:pt x="1048835" y="197733"/>
                    <a:pt x="1052125" y="197201"/>
                  </a:cubicBezTo>
                  <a:lnTo>
                    <a:pt x="1052125" y="167551"/>
                  </a:lnTo>
                  <a:cubicBezTo>
                    <a:pt x="1049029" y="167212"/>
                    <a:pt x="1046804" y="166196"/>
                    <a:pt x="1045450" y="164600"/>
                  </a:cubicBezTo>
                  <a:cubicBezTo>
                    <a:pt x="1044095" y="163004"/>
                    <a:pt x="1043418" y="160295"/>
                    <a:pt x="1043418" y="156571"/>
                  </a:cubicBezTo>
                  <a:lnTo>
                    <a:pt x="1043418" y="111781"/>
                  </a:lnTo>
                  <a:cubicBezTo>
                    <a:pt x="1043418" y="93207"/>
                    <a:pt x="1037759" y="78890"/>
                    <a:pt x="1026392" y="68878"/>
                  </a:cubicBezTo>
                  <a:cubicBezTo>
                    <a:pt x="1015074" y="58865"/>
                    <a:pt x="999209" y="53835"/>
                    <a:pt x="978894" y="53835"/>
                  </a:cubicBezTo>
                  <a:cubicBezTo>
                    <a:pt x="968011" y="53835"/>
                    <a:pt x="957611" y="55383"/>
                    <a:pt x="947744" y="58478"/>
                  </a:cubicBezTo>
                  <a:cubicBezTo>
                    <a:pt x="937877" y="61574"/>
                    <a:pt x="928203" y="66169"/>
                    <a:pt x="918771" y="72360"/>
                  </a:cubicBezTo>
                  <a:lnTo>
                    <a:pt x="930476" y="96303"/>
                  </a:lnTo>
                  <a:cubicBezTo>
                    <a:pt x="938264" y="91031"/>
                    <a:pt x="945712" y="87064"/>
                    <a:pt x="952774" y="84356"/>
                  </a:cubicBezTo>
                  <a:cubicBezTo>
                    <a:pt x="959836" y="81647"/>
                    <a:pt x="967285" y="80293"/>
                    <a:pt x="975073" y="80293"/>
                  </a:cubicBezTo>
                  <a:cubicBezTo>
                    <a:pt x="985617" y="80293"/>
                    <a:pt x="993550" y="82711"/>
                    <a:pt x="998870" y="87500"/>
                  </a:cubicBezTo>
                  <a:cubicBezTo>
                    <a:pt x="1004239" y="92337"/>
                    <a:pt x="1006899" y="99157"/>
                    <a:pt x="1006899" y="108057"/>
                  </a:cubicBezTo>
                  <a:lnTo>
                    <a:pt x="1006899" y="115651"/>
                  </a:lnTo>
                  <a:cubicBezTo>
                    <a:pt x="1002353" y="113667"/>
                    <a:pt x="997032" y="112216"/>
                    <a:pt x="990841" y="111297"/>
                  </a:cubicBezTo>
                  <a:cubicBezTo>
                    <a:pt x="984650" y="110378"/>
                    <a:pt x="978603" y="109943"/>
                    <a:pt x="972606" y="109943"/>
                  </a:cubicBezTo>
                  <a:cubicBezTo>
                    <a:pt x="960610" y="109943"/>
                    <a:pt x="950017" y="111829"/>
                    <a:pt x="940779" y="115602"/>
                  </a:cubicBezTo>
                  <a:cubicBezTo>
                    <a:pt x="931540" y="119375"/>
                    <a:pt x="924333" y="124696"/>
                    <a:pt x="919158" y="131612"/>
                  </a:cubicBezTo>
                  <a:cubicBezTo>
                    <a:pt x="913982" y="138529"/>
                    <a:pt x="911419" y="146510"/>
                    <a:pt x="911419" y="155652"/>
                  </a:cubicBezTo>
                  <a:cubicBezTo>
                    <a:pt x="911419" y="164068"/>
                    <a:pt x="913547" y="171662"/>
                    <a:pt x="917804" y="178385"/>
                  </a:cubicBezTo>
                  <a:moveTo>
                    <a:pt x="885300" y="0"/>
                  </a:moveTo>
                  <a:lnTo>
                    <a:pt x="848829" y="0"/>
                  </a:lnTo>
                  <a:lnTo>
                    <a:pt x="848829" y="36180"/>
                  </a:lnTo>
                  <a:lnTo>
                    <a:pt x="885300" y="36180"/>
                  </a:lnTo>
                  <a:lnTo>
                    <a:pt x="885300" y="0"/>
                  </a:lnTo>
                  <a:close/>
                  <a:moveTo>
                    <a:pt x="860970" y="244071"/>
                  </a:moveTo>
                  <a:cubicBezTo>
                    <a:pt x="868322" y="239717"/>
                    <a:pt x="874223" y="233623"/>
                    <a:pt x="878673" y="225690"/>
                  </a:cubicBezTo>
                  <a:cubicBezTo>
                    <a:pt x="883123" y="217758"/>
                    <a:pt x="885348" y="208761"/>
                    <a:pt x="885348" y="198652"/>
                  </a:cubicBezTo>
                  <a:lnTo>
                    <a:pt x="885348" y="56060"/>
                  </a:lnTo>
                  <a:lnTo>
                    <a:pt x="848878" y="56060"/>
                  </a:lnTo>
                  <a:lnTo>
                    <a:pt x="848878" y="201216"/>
                  </a:lnTo>
                  <a:cubicBezTo>
                    <a:pt x="848878" y="204650"/>
                    <a:pt x="848104" y="207697"/>
                    <a:pt x="846556" y="210406"/>
                  </a:cubicBezTo>
                  <a:cubicBezTo>
                    <a:pt x="845008" y="213114"/>
                    <a:pt x="842928" y="215194"/>
                    <a:pt x="840316" y="216742"/>
                  </a:cubicBezTo>
                  <a:cubicBezTo>
                    <a:pt x="837704" y="218290"/>
                    <a:pt x="834754" y="219015"/>
                    <a:pt x="831465" y="219015"/>
                  </a:cubicBezTo>
                  <a:cubicBezTo>
                    <a:pt x="828563" y="219015"/>
                    <a:pt x="825660" y="218580"/>
                    <a:pt x="822758" y="217661"/>
                  </a:cubicBezTo>
                  <a:cubicBezTo>
                    <a:pt x="819856" y="216742"/>
                    <a:pt x="817389" y="215194"/>
                    <a:pt x="815406" y="213018"/>
                  </a:cubicBezTo>
                  <a:lnTo>
                    <a:pt x="799638" y="237783"/>
                  </a:lnTo>
                  <a:cubicBezTo>
                    <a:pt x="804717" y="242136"/>
                    <a:pt x="810327" y="245377"/>
                    <a:pt x="816519" y="247456"/>
                  </a:cubicBezTo>
                  <a:cubicBezTo>
                    <a:pt x="822662" y="249536"/>
                    <a:pt x="829143" y="250600"/>
                    <a:pt x="835818" y="250600"/>
                  </a:cubicBezTo>
                  <a:cubicBezTo>
                    <a:pt x="845250" y="250600"/>
                    <a:pt x="853618" y="248424"/>
                    <a:pt x="860970" y="244119"/>
                  </a:cubicBezTo>
                  <a:moveTo>
                    <a:pt x="744642" y="106122"/>
                  </a:moveTo>
                  <a:lnTo>
                    <a:pt x="662221" y="106122"/>
                  </a:lnTo>
                  <a:lnTo>
                    <a:pt x="662221" y="139061"/>
                  </a:lnTo>
                  <a:lnTo>
                    <a:pt x="744642" y="139061"/>
                  </a:lnTo>
                  <a:lnTo>
                    <a:pt x="744642" y="106122"/>
                  </a:lnTo>
                  <a:close/>
                  <a:moveTo>
                    <a:pt x="570272" y="170259"/>
                  </a:moveTo>
                  <a:cubicBezTo>
                    <a:pt x="564999" y="172291"/>
                    <a:pt x="559679" y="173307"/>
                    <a:pt x="554213" y="173307"/>
                  </a:cubicBezTo>
                  <a:cubicBezTo>
                    <a:pt x="548747" y="173307"/>
                    <a:pt x="544394" y="172339"/>
                    <a:pt x="540621" y="170404"/>
                  </a:cubicBezTo>
                  <a:cubicBezTo>
                    <a:pt x="536800" y="168470"/>
                    <a:pt x="533898" y="165906"/>
                    <a:pt x="531915" y="162714"/>
                  </a:cubicBezTo>
                  <a:cubicBezTo>
                    <a:pt x="529932" y="159521"/>
                    <a:pt x="528916" y="156184"/>
                    <a:pt x="528916" y="152653"/>
                  </a:cubicBezTo>
                  <a:cubicBezTo>
                    <a:pt x="528916" y="146123"/>
                    <a:pt x="531963" y="140851"/>
                    <a:pt x="538009" y="136885"/>
                  </a:cubicBezTo>
                  <a:cubicBezTo>
                    <a:pt x="544104" y="132918"/>
                    <a:pt x="551843" y="130935"/>
                    <a:pt x="561275" y="130935"/>
                  </a:cubicBezTo>
                  <a:cubicBezTo>
                    <a:pt x="565822" y="130935"/>
                    <a:pt x="570610" y="131419"/>
                    <a:pt x="575689" y="132386"/>
                  </a:cubicBezTo>
                  <a:cubicBezTo>
                    <a:pt x="580768" y="133354"/>
                    <a:pt x="585460" y="134756"/>
                    <a:pt x="589813" y="136498"/>
                  </a:cubicBezTo>
                  <a:lnTo>
                    <a:pt x="589813" y="150573"/>
                  </a:lnTo>
                  <a:cubicBezTo>
                    <a:pt x="589813" y="152363"/>
                    <a:pt x="589184" y="154298"/>
                    <a:pt x="587926" y="156426"/>
                  </a:cubicBezTo>
                  <a:cubicBezTo>
                    <a:pt x="586669" y="158554"/>
                    <a:pt x="585024" y="160682"/>
                    <a:pt x="583041" y="162810"/>
                  </a:cubicBezTo>
                  <a:cubicBezTo>
                    <a:pt x="579752" y="165809"/>
                    <a:pt x="575496" y="168325"/>
                    <a:pt x="570272" y="170356"/>
                  </a:cubicBezTo>
                  <a:moveTo>
                    <a:pt x="500765" y="178337"/>
                  </a:moveTo>
                  <a:cubicBezTo>
                    <a:pt x="505022" y="185060"/>
                    <a:pt x="510923" y="190333"/>
                    <a:pt x="518468" y="194202"/>
                  </a:cubicBezTo>
                  <a:cubicBezTo>
                    <a:pt x="526014" y="198072"/>
                    <a:pt x="534478" y="199958"/>
                    <a:pt x="543910" y="199958"/>
                  </a:cubicBezTo>
                  <a:cubicBezTo>
                    <a:pt x="553342" y="199958"/>
                    <a:pt x="562968" y="197781"/>
                    <a:pt x="572206" y="193428"/>
                  </a:cubicBezTo>
                  <a:cubicBezTo>
                    <a:pt x="581445" y="189075"/>
                    <a:pt x="589184" y="182932"/>
                    <a:pt x="595327" y="174903"/>
                  </a:cubicBezTo>
                  <a:lnTo>
                    <a:pt x="596149" y="182255"/>
                  </a:lnTo>
                  <a:cubicBezTo>
                    <a:pt x="597068" y="186995"/>
                    <a:pt x="599341" y="190961"/>
                    <a:pt x="603066" y="194202"/>
                  </a:cubicBezTo>
                  <a:cubicBezTo>
                    <a:pt x="606790" y="197491"/>
                    <a:pt x="612256" y="199087"/>
                    <a:pt x="619511" y="199087"/>
                  </a:cubicBezTo>
                  <a:cubicBezTo>
                    <a:pt x="621349" y="199087"/>
                    <a:pt x="623526" y="198894"/>
                    <a:pt x="626186" y="198555"/>
                  </a:cubicBezTo>
                  <a:cubicBezTo>
                    <a:pt x="628798" y="198168"/>
                    <a:pt x="631749" y="197733"/>
                    <a:pt x="635038" y="197201"/>
                  </a:cubicBezTo>
                  <a:lnTo>
                    <a:pt x="635038" y="167551"/>
                  </a:lnTo>
                  <a:cubicBezTo>
                    <a:pt x="631942" y="167212"/>
                    <a:pt x="629717" y="166196"/>
                    <a:pt x="628363" y="164600"/>
                  </a:cubicBezTo>
                  <a:cubicBezTo>
                    <a:pt x="627009" y="163004"/>
                    <a:pt x="626331" y="160295"/>
                    <a:pt x="626331" y="156571"/>
                  </a:cubicBezTo>
                  <a:lnTo>
                    <a:pt x="626331" y="111781"/>
                  </a:lnTo>
                  <a:cubicBezTo>
                    <a:pt x="626331" y="93207"/>
                    <a:pt x="620672" y="78890"/>
                    <a:pt x="609306" y="68878"/>
                  </a:cubicBezTo>
                  <a:cubicBezTo>
                    <a:pt x="597987" y="58865"/>
                    <a:pt x="582122" y="53835"/>
                    <a:pt x="561807" y="53835"/>
                  </a:cubicBezTo>
                  <a:cubicBezTo>
                    <a:pt x="550924" y="53835"/>
                    <a:pt x="540525" y="55383"/>
                    <a:pt x="530657" y="58478"/>
                  </a:cubicBezTo>
                  <a:cubicBezTo>
                    <a:pt x="520790" y="61574"/>
                    <a:pt x="511116" y="66169"/>
                    <a:pt x="501684" y="72360"/>
                  </a:cubicBezTo>
                  <a:lnTo>
                    <a:pt x="513390" y="96303"/>
                  </a:lnTo>
                  <a:cubicBezTo>
                    <a:pt x="521177" y="91031"/>
                    <a:pt x="528626" y="87064"/>
                    <a:pt x="535688" y="84356"/>
                  </a:cubicBezTo>
                  <a:cubicBezTo>
                    <a:pt x="542750" y="81647"/>
                    <a:pt x="550198" y="80293"/>
                    <a:pt x="557986" y="80293"/>
                  </a:cubicBezTo>
                  <a:cubicBezTo>
                    <a:pt x="568482" y="80293"/>
                    <a:pt x="576463" y="82711"/>
                    <a:pt x="581783" y="87500"/>
                  </a:cubicBezTo>
                  <a:cubicBezTo>
                    <a:pt x="587104" y="92337"/>
                    <a:pt x="589813" y="99157"/>
                    <a:pt x="589813" y="108057"/>
                  </a:cubicBezTo>
                  <a:lnTo>
                    <a:pt x="589813" y="115651"/>
                  </a:lnTo>
                  <a:cubicBezTo>
                    <a:pt x="585266" y="113667"/>
                    <a:pt x="579945" y="112216"/>
                    <a:pt x="573754" y="111297"/>
                  </a:cubicBezTo>
                  <a:cubicBezTo>
                    <a:pt x="567611" y="110378"/>
                    <a:pt x="561517" y="109943"/>
                    <a:pt x="555519" y="109943"/>
                  </a:cubicBezTo>
                  <a:cubicBezTo>
                    <a:pt x="543524" y="109943"/>
                    <a:pt x="532931" y="111829"/>
                    <a:pt x="523692" y="115602"/>
                  </a:cubicBezTo>
                  <a:cubicBezTo>
                    <a:pt x="514454" y="119375"/>
                    <a:pt x="507247" y="124696"/>
                    <a:pt x="502071" y="131612"/>
                  </a:cubicBezTo>
                  <a:cubicBezTo>
                    <a:pt x="496896" y="138529"/>
                    <a:pt x="494332" y="146510"/>
                    <a:pt x="494332" y="155652"/>
                  </a:cubicBezTo>
                  <a:cubicBezTo>
                    <a:pt x="494332" y="164068"/>
                    <a:pt x="496460" y="171662"/>
                    <a:pt x="500717" y="178385"/>
                  </a:cubicBezTo>
                  <a:moveTo>
                    <a:pt x="387146" y="165374"/>
                  </a:moveTo>
                  <a:cubicBezTo>
                    <a:pt x="382261" y="163004"/>
                    <a:pt x="377956" y="159666"/>
                    <a:pt x="374232" y="155410"/>
                  </a:cubicBezTo>
                  <a:cubicBezTo>
                    <a:pt x="370507" y="151154"/>
                    <a:pt x="367557" y="146462"/>
                    <a:pt x="365380" y="141335"/>
                  </a:cubicBezTo>
                  <a:lnTo>
                    <a:pt x="365380" y="108250"/>
                  </a:lnTo>
                  <a:cubicBezTo>
                    <a:pt x="366444" y="104913"/>
                    <a:pt x="368234" y="101817"/>
                    <a:pt x="370701" y="98963"/>
                  </a:cubicBezTo>
                  <a:cubicBezTo>
                    <a:pt x="373168" y="96158"/>
                    <a:pt x="376021" y="93643"/>
                    <a:pt x="379262" y="91563"/>
                  </a:cubicBezTo>
                  <a:cubicBezTo>
                    <a:pt x="382551" y="89435"/>
                    <a:pt x="385937" y="87790"/>
                    <a:pt x="389468" y="86677"/>
                  </a:cubicBezTo>
                  <a:cubicBezTo>
                    <a:pt x="392999" y="85517"/>
                    <a:pt x="396481" y="84936"/>
                    <a:pt x="399964" y="84936"/>
                  </a:cubicBezTo>
                  <a:cubicBezTo>
                    <a:pt x="405575" y="84936"/>
                    <a:pt x="410799" y="86000"/>
                    <a:pt x="415636" y="88129"/>
                  </a:cubicBezTo>
                  <a:cubicBezTo>
                    <a:pt x="420424" y="90257"/>
                    <a:pt x="424632" y="93256"/>
                    <a:pt x="428260" y="97077"/>
                  </a:cubicBezTo>
                  <a:cubicBezTo>
                    <a:pt x="431888" y="100898"/>
                    <a:pt x="434645" y="105300"/>
                    <a:pt x="436579" y="110282"/>
                  </a:cubicBezTo>
                  <a:cubicBezTo>
                    <a:pt x="438466" y="115264"/>
                    <a:pt x="439433" y="120681"/>
                    <a:pt x="439433" y="126582"/>
                  </a:cubicBezTo>
                  <a:cubicBezTo>
                    <a:pt x="439433" y="132096"/>
                    <a:pt x="438563" y="137417"/>
                    <a:pt x="436821" y="142447"/>
                  </a:cubicBezTo>
                  <a:cubicBezTo>
                    <a:pt x="435080" y="147526"/>
                    <a:pt x="432565" y="152073"/>
                    <a:pt x="429227" y="156087"/>
                  </a:cubicBezTo>
                  <a:cubicBezTo>
                    <a:pt x="425890" y="160102"/>
                    <a:pt x="421924" y="163246"/>
                    <a:pt x="417377" y="165568"/>
                  </a:cubicBezTo>
                  <a:cubicBezTo>
                    <a:pt x="412830" y="167889"/>
                    <a:pt x="407751" y="169050"/>
                    <a:pt x="402141" y="169050"/>
                  </a:cubicBezTo>
                  <a:cubicBezTo>
                    <a:pt x="397062" y="169050"/>
                    <a:pt x="392080" y="167841"/>
                    <a:pt x="387195" y="165471"/>
                  </a:cubicBezTo>
                  <a:moveTo>
                    <a:pt x="446592" y="190139"/>
                  </a:moveTo>
                  <a:cubicBezTo>
                    <a:pt x="455927" y="183609"/>
                    <a:pt x="463279" y="174758"/>
                    <a:pt x="468648" y="163633"/>
                  </a:cubicBezTo>
                  <a:cubicBezTo>
                    <a:pt x="474017" y="152508"/>
                    <a:pt x="476677" y="140125"/>
                    <a:pt x="476677" y="126485"/>
                  </a:cubicBezTo>
                  <a:cubicBezTo>
                    <a:pt x="476677" y="116424"/>
                    <a:pt x="474985" y="107089"/>
                    <a:pt x="471647" y="98383"/>
                  </a:cubicBezTo>
                  <a:cubicBezTo>
                    <a:pt x="468310" y="89676"/>
                    <a:pt x="463618" y="81986"/>
                    <a:pt x="457620" y="75262"/>
                  </a:cubicBezTo>
                  <a:cubicBezTo>
                    <a:pt x="451622" y="68539"/>
                    <a:pt x="444609" y="63267"/>
                    <a:pt x="436531" y="59542"/>
                  </a:cubicBezTo>
                  <a:cubicBezTo>
                    <a:pt x="428453" y="55770"/>
                    <a:pt x="419602" y="53883"/>
                    <a:pt x="409976" y="53883"/>
                  </a:cubicBezTo>
                  <a:cubicBezTo>
                    <a:pt x="399287" y="53883"/>
                    <a:pt x="389758" y="56253"/>
                    <a:pt x="381390" y="60993"/>
                  </a:cubicBezTo>
                  <a:cubicBezTo>
                    <a:pt x="373022" y="65734"/>
                    <a:pt x="366154" y="72263"/>
                    <a:pt x="360688" y="80486"/>
                  </a:cubicBezTo>
                  <a:lnTo>
                    <a:pt x="360688" y="56011"/>
                  </a:lnTo>
                  <a:lnTo>
                    <a:pt x="328861" y="56011"/>
                  </a:lnTo>
                  <a:lnTo>
                    <a:pt x="328861" y="255196"/>
                  </a:lnTo>
                  <a:lnTo>
                    <a:pt x="365332" y="255196"/>
                  </a:lnTo>
                  <a:lnTo>
                    <a:pt x="365332" y="172533"/>
                  </a:lnTo>
                  <a:cubicBezTo>
                    <a:pt x="370024" y="180949"/>
                    <a:pt x="376602" y="187672"/>
                    <a:pt x="385066" y="192606"/>
                  </a:cubicBezTo>
                  <a:cubicBezTo>
                    <a:pt x="393483" y="197540"/>
                    <a:pt x="403253" y="200006"/>
                    <a:pt x="414330" y="200006"/>
                  </a:cubicBezTo>
                  <a:cubicBezTo>
                    <a:pt x="426470" y="200006"/>
                    <a:pt x="437208" y="196717"/>
                    <a:pt x="446592" y="190187"/>
                  </a:cubicBezTo>
                  <a:moveTo>
                    <a:pt x="168131" y="185834"/>
                  </a:moveTo>
                  <a:cubicBezTo>
                    <a:pt x="175725" y="195266"/>
                    <a:pt x="186898" y="199958"/>
                    <a:pt x="201602" y="199958"/>
                  </a:cubicBezTo>
                  <a:cubicBezTo>
                    <a:pt x="213550" y="199958"/>
                    <a:pt x="224529" y="197491"/>
                    <a:pt x="234542" y="192558"/>
                  </a:cubicBezTo>
                  <a:cubicBezTo>
                    <a:pt x="244506" y="187624"/>
                    <a:pt x="252680" y="180368"/>
                    <a:pt x="259016" y="170840"/>
                  </a:cubicBezTo>
                  <a:lnTo>
                    <a:pt x="259839" y="182158"/>
                  </a:lnTo>
                  <a:cubicBezTo>
                    <a:pt x="260564" y="187382"/>
                    <a:pt x="262983" y="191445"/>
                    <a:pt x="267046" y="194396"/>
                  </a:cubicBezTo>
                  <a:cubicBezTo>
                    <a:pt x="271109" y="197346"/>
                    <a:pt x="276429" y="198845"/>
                    <a:pt x="282959" y="198845"/>
                  </a:cubicBezTo>
                  <a:cubicBezTo>
                    <a:pt x="284942" y="198845"/>
                    <a:pt x="287167" y="198700"/>
                    <a:pt x="289634" y="198459"/>
                  </a:cubicBezTo>
                  <a:cubicBezTo>
                    <a:pt x="292101" y="198217"/>
                    <a:pt x="295100" y="197781"/>
                    <a:pt x="298728" y="197249"/>
                  </a:cubicBezTo>
                  <a:lnTo>
                    <a:pt x="298728" y="167599"/>
                  </a:lnTo>
                  <a:cubicBezTo>
                    <a:pt x="295632" y="167260"/>
                    <a:pt x="293407" y="166245"/>
                    <a:pt x="292053" y="164649"/>
                  </a:cubicBezTo>
                  <a:cubicBezTo>
                    <a:pt x="290698" y="163052"/>
                    <a:pt x="290021" y="160344"/>
                    <a:pt x="290021" y="156571"/>
                  </a:cubicBezTo>
                  <a:lnTo>
                    <a:pt x="290021" y="56060"/>
                  </a:lnTo>
                  <a:lnTo>
                    <a:pt x="253551" y="56060"/>
                  </a:lnTo>
                  <a:lnTo>
                    <a:pt x="253551" y="143656"/>
                  </a:lnTo>
                  <a:cubicBezTo>
                    <a:pt x="250842" y="149364"/>
                    <a:pt x="247505" y="154056"/>
                    <a:pt x="243635" y="157780"/>
                  </a:cubicBezTo>
                  <a:cubicBezTo>
                    <a:pt x="239717" y="161505"/>
                    <a:pt x="235461" y="164310"/>
                    <a:pt x="230866" y="166196"/>
                  </a:cubicBezTo>
                  <a:cubicBezTo>
                    <a:pt x="226222" y="168083"/>
                    <a:pt x="221579" y="169002"/>
                    <a:pt x="216839" y="169002"/>
                  </a:cubicBezTo>
                  <a:cubicBezTo>
                    <a:pt x="209051" y="169002"/>
                    <a:pt x="203150" y="166293"/>
                    <a:pt x="199136" y="160827"/>
                  </a:cubicBezTo>
                  <a:cubicBezTo>
                    <a:pt x="195169" y="155362"/>
                    <a:pt x="193138" y="147236"/>
                    <a:pt x="193138" y="136498"/>
                  </a:cubicBezTo>
                  <a:lnTo>
                    <a:pt x="193138" y="56060"/>
                  </a:lnTo>
                  <a:lnTo>
                    <a:pt x="156667" y="56060"/>
                  </a:lnTo>
                  <a:lnTo>
                    <a:pt x="156667" y="144479"/>
                  </a:lnTo>
                  <a:cubicBezTo>
                    <a:pt x="156667" y="162617"/>
                    <a:pt x="160489" y="176402"/>
                    <a:pt x="168083" y="185834"/>
                  </a:cubicBezTo>
                  <a:moveTo>
                    <a:pt x="136014" y="197249"/>
                  </a:moveTo>
                  <a:lnTo>
                    <a:pt x="136014" y="164310"/>
                  </a:lnTo>
                  <a:lnTo>
                    <a:pt x="37534" y="164310"/>
                  </a:lnTo>
                  <a:lnTo>
                    <a:pt x="37534" y="4063"/>
                  </a:lnTo>
                  <a:lnTo>
                    <a:pt x="0" y="4063"/>
                  </a:lnTo>
                  <a:lnTo>
                    <a:pt x="0" y="197249"/>
                  </a:lnTo>
                  <a:lnTo>
                    <a:pt x="136014" y="197249"/>
                  </a:lnTo>
                  <a:close/>
                </a:path>
              </a:pathLst>
            </a:custGeom>
            <a:solidFill>
              <a:schemeClr val="accent1"/>
            </a:solidFill>
            <a:ln w="4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4851A2B5-BE33-4D78-916E-AAF588D0409A}"/>
                </a:ext>
              </a:extLst>
            </p:cNvPr>
            <p:cNvSpPr/>
            <p:nvPr/>
          </p:nvSpPr>
          <p:spPr>
            <a:xfrm>
              <a:off x="761533" y="6252964"/>
              <a:ext cx="241119" cy="241168"/>
            </a:xfrm>
            <a:custGeom>
              <a:avLst/>
              <a:gdLst>
                <a:gd name="connsiteX0" fmla="*/ 0 w 241119"/>
                <a:gd name="connsiteY0" fmla="*/ 119714 h 241168"/>
                <a:gd name="connsiteX1" fmla="*/ 119714 w 241119"/>
                <a:gd name="connsiteY1" fmla="*/ 0 h 241168"/>
                <a:gd name="connsiteX2" fmla="*/ 241120 w 241119"/>
                <a:gd name="connsiteY2" fmla="*/ 0 h 241168"/>
                <a:gd name="connsiteX3" fmla="*/ 241120 w 241119"/>
                <a:gd name="connsiteY3" fmla="*/ 121455 h 241168"/>
                <a:gd name="connsiteX4" fmla="*/ 121406 w 241119"/>
                <a:gd name="connsiteY4" fmla="*/ 241168 h 241168"/>
                <a:gd name="connsiteX5" fmla="*/ 119714 w 241119"/>
                <a:gd name="connsiteY5" fmla="*/ 241168 h 241168"/>
                <a:gd name="connsiteX6" fmla="*/ 0 w 241119"/>
                <a:gd name="connsiteY6" fmla="*/ 121455 h 241168"/>
                <a:gd name="connsiteX7" fmla="*/ 0 w 241119"/>
                <a:gd name="connsiteY7" fmla="*/ 119714 h 24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119" h="241168">
                  <a:moveTo>
                    <a:pt x="0" y="119714"/>
                  </a:moveTo>
                  <a:cubicBezTo>
                    <a:pt x="0" y="53593"/>
                    <a:pt x="53593" y="0"/>
                    <a:pt x="119714" y="0"/>
                  </a:cubicBezTo>
                  <a:lnTo>
                    <a:pt x="241120" y="0"/>
                  </a:lnTo>
                  <a:lnTo>
                    <a:pt x="241120" y="121455"/>
                  </a:lnTo>
                  <a:cubicBezTo>
                    <a:pt x="241120" y="187575"/>
                    <a:pt x="187527" y="241168"/>
                    <a:pt x="121406" y="241168"/>
                  </a:cubicBezTo>
                  <a:lnTo>
                    <a:pt x="119714" y="241168"/>
                  </a:lnTo>
                  <a:cubicBezTo>
                    <a:pt x="53593" y="241168"/>
                    <a:pt x="0" y="187575"/>
                    <a:pt x="0" y="121455"/>
                  </a:cubicBezTo>
                  <a:lnTo>
                    <a:pt x="0" y="119714"/>
                  </a:lnTo>
                  <a:close/>
                </a:path>
              </a:pathLst>
            </a:custGeom>
            <a:solidFill>
              <a:schemeClr val="accent1"/>
            </a:solidFill>
            <a:ln w="4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A3A9F30-A7B3-B7D8-F414-E19139026F7E}"/>
                </a:ext>
              </a:extLst>
            </p:cNvPr>
            <p:cNvSpPr/>
            <p:nvPr/>
          </p:nvSpPr>
          <p:spPr>
            <a:xfrm>
              <a:off x="502517" y="5994673"/>
              <a:ext cx="241168" cy="241120"/>
            </a:xfrm>
            <a:custGeom>
              <a:avLst/>
              <a:gdLst>
                <a:gd name="connsiteX0" fmla="*/ 119713 w 241168"/>
                <a:gd name="connsiteY0" fmla="*/ 0 h 241120"/>
                <a:gd name="connsiteX1" fmla="*/ 0 w 241168"/>
                <a:gd name="connsiteY1" fmla="*/ 119714 h 241120"/>
                <a:gd name="connsiteX2" fmla="*/ 0 w 241168"/>
                <a:gd name="connsiteY2" fmla="*/ 241120 h 241120"/>
                <a:gd name="connsiteX3" fmla="*/ 121455 w 241168"/>
                <a:gd name="connsiteY3" fmla="*/ 241120 h 241120"/>
                <a:gd name="connsiteX4" fmla="*/ 241168 w 241168"/>
                <a:gd name="connsiteY4" fmla="*/ 121407 h 241120"/>
                <a:gd name="connsiteX5" fmla="*/ 241168 w 241168"/>
                <a:gd name="connsiteY5" fmla="*/ 119665 h 241120"/>
                <a:gd name="connsiteX6" fmla="*/ 121455 w 241168"/>
                <a:gd name="connsiteY6" fmla="*/ 0 h 241120"/>
                <a:gd name="connsiteX7" fmla="*/ 119713 w 241168"/>
                <a:gd name="connsiteY7" fmla="*/ 0 h 24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168" h="241120">
                  <a:moveTo>
                    <a:pt x="119713" y="0"/>
                  </a:moveTo>
                  <a:cubicBezTo>
                    <a:pt x="53593" y="0"/>
                    <a:pt x="0" y="53593"/>
                    <a:pt x="0" y="119714"/>
                  </a:cubicBezTo>
                  <a:lnTo>
                    <a:pt x="0" y="241120"/>
                  </a:lnTo>
                  <a:lnTo>
                    <a:pt x="121455" y="241120"/>
                  </a:lnTo>
                  <a:cubicBezTo>
                    <a:pt x="187575" y="241120"/>
                    <a:pt x="241168" y="187527"/>
                    <a:pt x="241168" y="121407"/>
                  </a:cubicBezTo>
                  <a:lnTo>
                    <a:pt x="241168" y="119665"/>
                  </a:lnTo>
                  <a:cubicBezTo>
                    <a:pt x="241168" y="53593"/>
                    <a:pt x="187527" y="0"/>
                    <a:pt x="121455" y="0"/>
                  </a:cubicBezTo>
                  <a:lnTo>
                    <a:pt x="119713" y="0"/>
                  </a:lnTo>
                  <a:close/>
                </a:path>
              </a:pathLst>
            </a:custGeom>
            <a:solidFill>
              <a:schemeClr val="tx2"/>
            </a:solidFill>
            <a:ln w="4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B8119DE2-6C2C-5310-C03E-3956585228DE}"/>
                </a:ext>
              </a:extLst>
            </p:cNvPr>
            <p:cNvSpPr/>
            <p:nvPr/>
          </p:nvSpPr>
          <p:spPr>
            <a:xfrm>
              <a:off x="502517" y="6252964"/>
              <a:ext cx="241168" cy="241120"/>
            </a:xfrm>
            <a:custGeom>
              <a:avLst/>
              <a:gdLst>
                <a:gd name="connsiteX0" fmla="*/ 121455 w 241168"/>
                <a:gd name="connsiteY0" fmla="*/ 0 h 241120"/>
                <a:gd name="connsiteX1" fmla="*/ 241168 w 241168"/>
                <a:gd name="connsiteY1" fmla="*/ 119714 h 241120"/>
                <a:gd name="connsiteX2" fmla="*/ 241168 w 241168"/>
                <a:gd name="connsiteY2" fmla="*/ 121407 h 241120"/>
                <a:gd name="connsiteX3" fmla="*/ 121455 w 241168"/>
                <a:gd name="connsiteY3" fmla="*/ 241120 h 241120"/>
                <a:gd name="connsiteX4" fmla="*/ 119713 w 241168"/>
                <a:gd name="connsiteY4" fmla="*/ 241120 h 241120"/>
                <a:gd name="connsiteX5" fmla="*/ 0 w 241168"/>
                <a:gd name="connsiteY5" fmla="*/ 121407 h 241120"/>
                <a:gd name="connsiteX6" fmla="*/ 0 w 241168"/>
                <a:gd name="connsiteY6" fmla="*/ 119714 h 241120"/>
                <a:gd name="connsiteX7" fmla="*/ 119713 w 241168"/>
                <a:gd name="connsiteY7" fmla="*/ 0 h 24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168" h="241120">
                  <a:moveTo>
                    <a:pt x="121455" y="0"/>
                  </a:moveTo>
                  <a:cubicBezTo>
                    <a:pt x="187571" y="0"/>
                    <a:pt x="241168" y="53598"/>
                    <a:pt x="241168" y="119714"/>
                  </a:cubicBezTo>
                  <a:lnTo>
                    <a:pt x="241168" y="121407"/>
                  </a:lnTo>
                  <a:cubicBezTo>
                    <a:pt x="241168" y="187522"/>
                    <a:pt x="187571" y="241120"/>
                    <a:pt x="121455" y="241120"/>
                  </a:cubicBezTo>
                  <a:lnTo>
                    <a:pt x="119713" y="241120"/>
                  </a:lnTo>
                  <a:cubicBezTo>
                    <a:pt x="53598" y="241120"/>
                    <a:pt x="0" y="187522"/>
                    <a:pt x="0" y="121407"/>
                  </a:cubicBezTo>
                  <a:lnTo>
                    <a:pt x="0" y="119714"/>
                  </a:lnTo>
                  <a:cubicBezTo>
                    <a:pt x="0" y="53598"/>
                    <a:pt x="53598" y="0"/>
                    <a:pt x="119713" y="0"/>
                  </a:cubicBezTo>
                  <a:close/>
                </a:path>
              </a:pathLst>
            </a:custGeom>
            <a:solidFill>
              <a:schemeClr val="accent3"/>
            </a:solidFill>
            <a:ln w="4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500B46E-ACFB-5A80-3208-7E3CD2E94E8A}"/>
                </a:ext>
              </a:extLst>
            </p:cNvPr>
            <p:cNvSpPr/>
            <p:nvPr/>
          </p:nvSpPr>
          <p:spPr>
            <a:xfrm>
              <a:off x="761533" y="5994673"/>
              <a:ext cx="241168" cy="241120"/>
            </a:xfrm>
            <a:custGeom>
              <a:avLst/>
              <a:gdLst>
                <a:gd name="connsiteX0" fmla="*/ 121455 w 241168"/>
                <a:gd name="connsiteY0" fmla="*/ 0 h 241120"/>
                <a:gd name="connsiteX1" fmla="*/ 241168 w 241168"/>
                <a:gd name="connsiteY1" fmla="*/ 119714 h 241120"/>
                <a:gd name="connsiteX2" fmla="*/ 241168 w 241168"/>
                <a:gd name="connsiteY2" fmla="*/ 121407 h 241120"/>
                <a:gd name="connsiteX3" fmla="*/ 121455 w 241168"/>
                <a:gd name="connsiteY3" fmla="*/ 241120 h 241120"/>
                <a:gd name="connsiteX4" fmla="*/ 119714 w 241168"/>
                <a:gd name="connsiteY4" fmla="*/ 241120 h 241120"/>
                <a:gd name="connsiteX5" fmla="*/ 0 w 241168"/>
                <a:gd name="connsiteY5" fmla="*/ 121407 h 241120"/>
                <a:gd name="connsiteX6" fmla="*/ 0 w 241168"/>
                <a:gd name="connsiteY6" fmla="*/ 119714 h 241120"/>
                <a:gd name="connsiteX7" fmla="*/ 119714 w 241168"/>
                <a:gd name="connsiteY7" fmla="*/ 0 h 24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168" h="241120">
                  <a:moveTo>
                    <a:pt x="121455" y="0"/>
                  </a:moveTo>
                  <a:cubicBezTo>
                    <a:pt x="187571" y="0"/>
                    <a:pt x="241168" y="53598"/>
                    <a:pt x="241168" y="119714"/>
                  </a:cubicBezTo>
                  <a:lnTo>
                    <a:pt x="241168" y="121407"/>
                  </a:lnTo>
                  <a:cubicBezTo>
                    <a:pt x="241168" y="187522"/>
                    <a:pt x="187571" y="241120"/>
                    <a:pt x="121455" y="241120"/>
                  </a:cubicBezTo>
                  <a:lnTo>
                    <a:pt x="119714" y="241120"/>
                  </a:lnTo>
                  <a:cubicBezTo>
                    <a:pt x="53598" y="241120"/>
                    <a:pt x="0" y="187523"/>
                    <a:pt x="0" y="121407"/>
                  </a:cubicBezTo>
                  <a:lnTo>
                    <a:pt x="0" y="119714"/>
                  </a:lnTo>
                  <a:cubicBezTo>
                    <a:pt x="0" y="53598"/>
                    <a:pt x="53598" y="0"/>
                    <a:pt x="119714" y="0"/>
                  </a:cubicBezTo>
                  <a:close/>
                </a:path>
              </a:pathLst>
            </a:custGeom>
            <a:solidFill>
              <a:schemeClr val="accent2"/>
            </a:solidFill>
            <a:ln w="4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0826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örk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A50792-81FC-272C-91D5-B097231DB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807" y="3056400"/>
            <a:ext cx="4535078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5088176F-01DA-70EC-517B-5FE18B84B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807" y="5533200"/>
            <a:ext cx="4535078" cy="39378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 dirty="0"/>
          </a:p>
        </p:txBody>
      </p:sp>
      <p:sp>
        <p:nvSpPr>
          <p:cNvPr id="7" name="Platshållare för bild">
            <a:extLst>
              <a:ext uri="{FF2B5EF4-FFF2-40B4-BE49-F238E27FC236}">
                <a16:creationId xmlns:a16="http://schemas.microsoft.com/office/drawing/2014/main" id="{4CBB9914-1812-2E68-161E-A58059516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508" y="0"/>
            <a:ext cx="5442492" cy="6858000"/>
          </a:xfrm>
          <a:custGeom>
            <a:avLst/>
            <a:gdLst>
              <a:gd name="connsiteX0" fmla="*/ 0 w 5442492"/>
              <a:gd name="connsiteY0" fmla="*/ 0 h 6858000"/>
              <a:gd name="connsiteX1" fmla="*/ 3453723 w 5442492"/>
              <a:gd name="connsiteY1" fmla="*/ 0 h 6858000"/>
              <a:gd name="connsiteX2" fmla="*/ 3454160 w 5442492"/>
              <a:gd name="connsiteY2" fmla="*/ 11 h 6858000"/>
              <a:gd name="connsiteX3" fmla="*/ 5442492 w 5442492"/>
              <a:gd name="connsiteY3" fmla="*/ 11 h 6858000"/>
              <a:gd name="connsiteX4" fmla="*/ 5442492 w 5442492"/>
              <a:gd name="connsiteY4" fmla="*/ 6858000 h 6858000"/>
              <a:gd name="connsiteX5" fmla="*/ 3330157 w 5442492"/>
              <a:gd name="connsiteY5" fmla="*/ 6858000 h 6858000"/>
              <a:gd name="connsiteX6" fmla="*/ 3330157 w 5442492"/>
              <a:gd name="connsiteY6" fmla="*/ 6856136 h 6858000"/>
              <a:gd name="connsiteX7" fmla="*/ 3229188 w 5442492"/>
              <a:gd name="connsiteY7" fmla="*/ 6853582 h 6858000"/>
              <a:gd name="connsiteX8" fmla="*/ 0 w 5442492"/>
              <a:gd name="connsiteY8" fmla="*/ 34526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2492" h="6858000">
                <a:moveTo>
                  <a:pt x="0" y="0"/>
                </a:moveTo>
                <a:lnTo>
                  <a:pt x="3453723" y="0"/>
                </a:lnTo>
                <a:lnTo>
                  <a:pt x="3454160" y="11"/>
                </a:lnTo>
                <a:lnTo>
                  <a:pt x="5442492" y="11"/>
                </a:lnTo>
                <a:lnTo>
                  <a:pt x="5442492" y="6858000"/>
                </a:lnTo>
                <a:lnTo>
                  <a:pt x="3330157" y="6858000"/>
                </a:lnTo>
                <a:lnTo>
                  <a:pt x="3330157" y="6856136"/>
                </a:lnTo>
                <a:lnTo>
                  <a:pt x="3229188" y="6853582"/>
                </a:lnTo>
                <a:cubicBezTo>
                  <a:pt x="1431204" y="6762412"/>
                  <a:pt x="0" y="5275217"/>
                  <a:pt x="0" y="3452687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sv-SE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9C8D61-A276-17A9-9200-B03DF37DA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37DCF9-E9B8-2D07-AF89-E4EFC740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789573-83A0-4F7F-A6F0-BCEA88AAC0AC}" type="datetime1">
              <a:rPr lang="sv-SE" noProof="0" smtClean="0"/>
              <a:t>2025-12-18</a:t>
            </a:fld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044457-1C44-E0DB-8196-84BE065C2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96A70F-E199-4E62-8D7B-8A236FE9B329}" type="slidenum">
              <a:rPr lang="sv-SE" noProof="0" smtClean="0"/>
              <a:pPr/>
              <a:t>‹#›</a:t>
            </a:fld>
            <a:endParaRPr lang="sv-SE" noProof="0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677129A-C27D-19DA-0A6D-73222D453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68000" y="500400"/>
            <a:ext cx="3061164" cy="99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8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ljus 2"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A50792-81FC-272C-91D5-B097231DB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807" y="3056400"/>
            <a:ext cx="4535078" cy="2387600"/>
          </a:xfrm>
        </p:spPr>
        <p:txBody>
          <a:bodyPr anchor="b">
            <a:noAutofit/>
          </a:bodyPr>
          <a:lstStyle>
            <a:lvl1pPr algn="l">
              <a:defRPr sz="4000"/>
            </a:lvl1pPr>
          </a:lstStyle>
          <a:p>
            <a:endParaRPr lang="sv-SE" dirty="0"/>
          </a:p>
        </p:txBody>
      </p:sp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5088176F-01DA-70EC-517B-5FE18B84B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807" y="5533200"/>
            <a:ext cx="4535078" cy="39378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 dirty="0"/>
          </a:p>
        </p:txBody>
      </p:sp>
      <p:sp>
        <p:nvSpPr>
          <p:cNvPr id="20" name="Platshållare för bild">
            <a:extLst>
              <a:ext uri="{FF2B5EF4-FFF2-40B4-BE49-F238E27FC236}">
                <a16:creationId xmlns:a16="http://schemas.microsoft.com/office/drawing/2014/main" id="{EFAC0EA3-CAE2-611C-9463-DCE455DAB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17136" y="0"/>
            <a:ext cx="6874864" cy="6858000"/>
          </a:xfrm>
          <a:custGeom>
            <a:avLst/>
            <a:gdLst>
              <a:gd name="connsiteX0" fmla="*/ 29568 w 6874864"/>
              <a:gd name="connsiteY0" fmla="*/ 0 h 6858000"/>
              <a:gd name="connsiteX1" fmla="*/ 6874864 w 6874864"/>
              <a:gd name="connsiteY1" fmla="*/ 0 h 6858000"/>
              <a:gd name="connsiteX2" fmla="*/ 6874864 w 6874864"/>
              <a:gd name="connsiteY2" fmla="*/ 6858000 h 6858000"/>
              <a:gd name="connsiteX3" fmla="*/ 3499284 w 6874864"/>
              <a:gd name="connsiteY3" fmla="*/ 6858000 h 6858000"/>
              <a:gd name="connsiteX4" fmla="*/ 3116973 w 6874864"/>
              <a:gd name="connsiteY4" fmla="*/ 6617023 h 6858000"/>
              <a:gd name="connsiteX5" fmla="*/ 0 w 6874864"/>
              <a:gd name="connsiteY5" fmla="*/ 752188 h 6858000"/>
              <a:gd name="connsiteX6" fmla="*/ 0 w 6874864"/>
              <a:gd name="connsiteY6" fmla="*/ 650442 h 6858000"/>
              <a:gd name="connsiteX7" fmla="*/ 29568 w 6874864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74864" h="6858000">
                <a:moveTo>
                  <a:pt x="29568" y="0"/>
                </a:moveTo>
                <a:lnTo>
                  <a:pt x="6874864" y="0"/>
                </a:lnTo>
                <a:lnTo>
                  <a:pt x="6874864" y="6858000"/>
                </a:lnTo>
                <a:lnTo>
                  <a:pt x="3499284" y="6858000"/>
                </a:lnTo>
                <a:lnTo>
                  <a:pt x="3116973" y="6617023"/>
                </a:lnTo>
                <a:cubicBezTo>
                  <a:pt x="1236338" y="5345512"/>
                  <a:pt x="0" y="3193190"/>
                  <a:pt x="0" y="752188"/>
                </a:cubicBezTo>
                <a:lnTo>
                  <a:pt x="0" y="650442"/>
                </a:lnTo>
                <a:cubicBezTo>
                  <a:pt x="0" y="431155"/>
                  <a:pt x="10006" y="214172"/>
                  <a:pt x="2956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sv-SE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9C8D61-A276-17A9-9200-B03DF37DA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37DCF9-E9B8-2D07-AF89-E4EFC740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46B3-C31C-4712-9358-763A068969E0}" type="datetime1">
              <a:rPr lang="sv-SE" noProof="0" smtClean="0"/>
              <a:t>2025-12-18</a:t>
            </a:fld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044457-1C44-E0DB-8196-84BE065C2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C3553DB-747E-9B64-7C62-E6A98D69C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000" y="500400"/>
            <a:ext cx="3061164" cy="9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8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ör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A50792-81FC-272C-91D5-B097231DB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807" y="3056400"/>
            <a:ext cx="4535078" cy="23876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5088176F-01DA-70EC-517B-5FE18B84B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807" y="5533200"/>
            <a:ext cx="4535078" cy="39378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v-SE" dirty="0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C7FB4FBD-BFE3-2AD5-8793-A3F041125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68000" y="500400"/>
            <a:ext cx="3061164" cy="993599"/>
          </a:xfrm>
          <a:prstGeom prst="rect">
            <a:avLst/>
          </a:prstGeom>
        </p:spPr>
      </p:pic>
      <p:sp>
        <p:nvSpPr>
          <p:cNvPr id="20" name="Platshållare för bild">
            <a:extLst>
              <a:ext uri="{FF2B5EF4-FFF2-40B4-BE49-F238E27FC236}">
                <a16:creationId xmlns:a16="http://schemas.microsoft.com/office/drawing/2014/main" id="{EFAC0EA3-CAE2-611C-9463-DCE455DAB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17136" y="0"/>
            <a:ext cx="6874864" cy="6858000"/>
          </a:xfrm>
          <a:custGeom>
            <a:avLst/>
            <a:gdLst>
              <a:gd name="connsiteX0" fmla="*/ 29568 w 6874864"/>
              <a:gd name="connsiteY0" fmla="*/ 0 h 6858000"/>
              <a:gd name="connsiteX1" fmla="*/ 6874864 w 6874864"/>
              <a:gd name="connsiteY1" fmla="*/ 0 h 6858000"/>
              <a:gd name="connsiteX2" fmla="*/ 6874864 w 6874864"/>
              <a:gd name="connsiteY2" fmla="*/ 6858000 h 6858000"/>
              <a:gd name="connsiteX3" fmla="*/ 3499284 w 6874864"/>
              <a:gd name="connsiteY3" fmla="*/ 6858000 h 6858000"/>
              <a:gd name="connsiteX4" fmla="*/ 3116973 w 6874864"/>
              <a:gd name="connsiteY4" fmla="*/ 6617023 h 6858000"/>
              <a:gd name="connsiteX5" fmla="*/ 0 w 6874864"/>
              <a:gd name="connsiteY5" fmla="*/ 752188 h 6858000"/>
              <a:gd name="connsiteX6" fmla="*/ 0 w 6874864"/>
              <a:gd name="connsiteY6" fmla="*/ 650442 h 6858000"/>
              <a:gd name="connsiteX7" fmla="*/ 29568 w 6874864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74864" h="6858000">
                <a:moveTo>
                  <a:pt x="29568" y="0"/>
                </a:moveTo>
                <a:lnTo>
                  <a:pt x="6874864" y="0"/>
                </a:lnTo>
                <a:lnTo>
                  <a:pt x="6874864" y="6858000"/>
                </a:lnTo>
                <a:lnTo>
                  <a:pt x="3499284" y="6858000"/>
                </a:lnTo>
                <a:lnTo>
                  <a:pt x="3116973" y="6617023"/>
                </a:lnTo>
                <a:cubicBezTo>
                  <a:pt x="1236338" y="5345512"/>
                  <a:pt x="0" y="3193190"/>
                  <a:pt x="0" y="752188"/>
                </a:cubicBezTo>
                <a:lnTo>
                  <a:pt x="0" y="650442"/>
                </a:lnTo>
                <a:cubicBezTo>
                  <a:pt x="0" y="431155"/>
                  <a:pt x="10006" y="214172"/>
                  <a:pt x="2956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sv-SE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9C8D61-A276-17A9-9200-B03DF37DA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37DCF9-E9B8-2D07-AF89-E4EFC740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9F8E-CEB6-498E-96D0-23BB51284D18}" type="datetime1">
              <a:rPr lang="sv-SE" noProof="0" smtClean="0"/>
              <a:t>2025-12-18</a:t>
            </a:fld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044457-1C44-E0DB-8196-84BE065C2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58533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lå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B0C73B-B32D-27F7-661A-CE0237EEB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365125"/>
            <a:ext cx="10515600" cy="132556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3BED5AF1-F080-9A61-4975-1D1D05A37D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7089" y="1884363"/>
            <a:ext cx="10526712" cy="400526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071AA1-0BAC-0875-6DA2-925D8555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2FDB93-16F7-D64F-A453-7563ED60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6E37-BEC4-4F7D-B6CB-98EF0419A720}" type="datetime1">
              <a:rPr lang="sv-SE" noProof="0" smtClean="0"/>
              <a:t>2025-12-18</a:t>
            </a:fld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C945C1-8396-4F24-9B90-E034C380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7874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lång Turkoosi">
    <p:bg>
      <p:bgPr>
        <a:solidFill>
          <a:schemeClr val="accent3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B0C73B-B32D-27F7-661A-CE0237EEB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365125"/>
            <a:ext cx="10515600" cy="132556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7" name="Platshållare för innehåll 7">
            <a:extLst>
              <a:ext uri="{FF2B5EF4-FFF2-40B4-BE49-F238E27FC236}">
                <a16:creationId xmlns:a16="http://schemas.microsoft.com/office/drawing/2014/main" id="{5DDBE272-8298-2A62-A26A-C1C351AC6E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7089" y="1884363"/>
            <a:ext cx="10526712" cy="400526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6071AA1-0BAC-0875-6DA2-925D8555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2FDB93-16F7-D64F-A453-7563ED60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DD09-4FE1-49DE-8FE9-465E3A754378}" type="datetime1">
              <a:rPr lang="sv-SE" noProof="0" smtClean="0"/>
              <a:t>2025-12-18</a:t>
            </a:fld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C945C1-8396-4F24-9B90-E034C380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70F-E199-4E62-8D7B-8A236FE9B329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75282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2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4E8BED-9109-7DC2-DCE4-D351E6F08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sv-SE" noProof="0" dirty="0"/>
          </a:p>
        </p:txBody>
      </p:sp>
      <p:sp>
        <p:nvSpPr>
          <p:cNvPr id="3" name="Platshållare för text">
            <a:extLst>
              <a:ext uri="{FF2B5EF4-FFF2-40B4-BE49-F238E27FC236}">
                <a16:creationId xmlns:a16="http://schemas.microsoft.com/office/drawing/2014/main" id="{74565FFF-A118-A49A-D62E-D6E6119DA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96305"/>
            <a:ext cx="10515600" cy="39928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noProof="0" dirty="0"/>
              <a:t>Klicka här för att ändra format på bakgrundstexten</a:t>
            </a:r>
          </a:p>
          <a:p>
            <a:pPr lvl="1"/>
            <a:r>
              <a:rPr lang="sv-SE" noProof="0" dirty="0"/>
              <a:t>Nivå två</a:t>
            </a:r>
          </a:p>
          <a:p>
            <a:pPr lvl="2"/>
            <a:r>
              <a:rPr lang="sv-SE" noProof="0" dirty="0"/>
              <a:t>Nivå tre</a:t>
            </a:r>
          </a:p>
          <a:p>
            <a:pPr lvl="3"/>
            <a:r>
              <a:rPr lang="sv-SE" noProof="0" dirty="0"/>
              <a:t>Nivå fyra</a:t>
            </a:r>
          </a:p>
          <a:p>
            <a:pPr lvl="4"/>
            <a:r>
              <a:rPr lang="sv-SE" noProof="0" dirty="0"/>
              <a:t>Nivå fem</a:t>
            </a:r>
          </a:p>
        </p:txBody>
      </p:sp>
      <p:pic>
        <p:nvPicPr>
          <p:cNvPr id="18" name="Logo">
            <a:extLst>
              <a:ext uri="{FF2B5EF4-FFF2-40B4-BE49-F238E27FC236}">
                <a16:creationId xmlns:a16="http://schemas.microsoft.com/office/drawing/2014/main" id="{4E2474E2-525E-A857-116D-BD23C9F76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327600" y="5895581"/>
            <a:ext cx="2224800" cy="722131"/>
          </a:xfrm>
          <a:prstGeom prst="rect">
            <a:avLst/>
          </a:prstGeom>
        </p:spPr>
      </p:pic>
      <p:sp>
        <p:nvSpPr>
          <p:cNvPr id="16" name="Vapaamuotoinen: Muoto 15">
            <a:extLst>
              <a:ext uri="{FF2B5EF4-FFF2-40B4-BE49-F238E27FC236}">
                <a16:creationId xmlns:a16="http://schemas.microsoft.com/office/drawing/2014/main" id="{1B017C62-8F8C-4ECD-EEF2-661712523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517" y="5994673"/>
            <a:ext cx="2655995" cy="499459"/>
          </a:xfrm>
          <a:custGeom>
            <a:avLst/>
            <a:gdLst>
              <a:gd name="connsiteX0" fmla="*/ 0 w 2655995"/>
              <a:gd name="connsiteY0" fmla="*/ 0 h 499459"/>
              <a:gd name="connsiteX1" fmla="*/ 2655995 w 2655995"/>
              <a:gd name="connsiteY1" fmla="*/ 0 h 499459"/>
              <a:gd name="connsiteX2" fmla="*/ 2655995 w 2655995"/>
              <a:gd name="connsiteY2" fmla="*/ 499460 h 499459"/>
              <a:gd name="connsiteX3" fmla="*/ 0 w 2655995"/>
              <a:gd name="connsiteY3" fmla="*/ 499460 h 49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5995" h="499459">
                <a:moveTo>
                  <a:pt x="0" y="0"/>
                </a:moveTo>
                <a:lnTo>
                  <a:pt x="2655995" y="0"/>
                </a:lnTo>
                <a:lnTo>
                  <a:pt x="2655995" y="499460"/>
                </a:lnTo>
                <a:lnTo>
                  <a:pt x="0" y="499460"/>
                </a:lnTo>
                <a:close/>
              </a:path>
            </a:pathLst>
          </a:custGeom>
          <a:noFill/>
          <a:ln w="4823" cap="flat">
            <a:noFill/>
            <a:prstDash val="solid"/>
            <a:miter/>
          </a:ln>
        </p:spPr>
        <p:txBody>
          <a:bodyPr rtlCol="0" anchor="ctr"/>
          <a:lstStyle/>
          <a:p>
            <a:endParaRPr lang="sv-SE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8D2F44A-5A97-911D-F779-259EA3643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8746" y="6190893"/>
            <a:ext cx="19441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sv-SE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5A2151-4112-CA51-F930-9A906EB0B3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28048" y="6190893"/>
            <a:ext cx="1122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BC958A3-DC61-418A-AEC1-7509000F0DED}" type="datetime1">
              <a:rPr lang="sv-SE" noProof="0" smtClean="0"/>
              <a:t>2025-12-18</a:t>
            </a:fld>
            <a:endParaRPr lang="sv-SE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B856D75-0675-BD54-D929-5ECA3DE1B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6049" y="6190893"/>
            <a:ext cx="9644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C96A70F-E199-4E62-8D7B-8A236FE9B329}" type="slidenum">
              <a:rPr lang="sv-SE" noProof="0" smtClean="0"/>
              <a:pPr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83997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75" r:id="rId3"/>
    <p:sldLayoutId id="2147483679" r:id="rId4"/>
    <p:sldLayoutId id="2147483706" r:id="rId5"/>
    <p:sldLayoutId id="2147483674" r:id="rId6"/>
    <p:sldLayoutId id="2147483687" r:id="rId7"/>
    <p:sldLayoutId id="2147483650" r:id="rId8"/>
    <p:sldLayoutId id="2147483699" r:id="rId9"/>
    <p:sldLayoutId id="2147483700" r:id="rId10"/>
    <p:sldLayoutId id="2147483701" r:id="rId11"/>
    <p:sldLayoutId id="2147483676" r:id="rId12"/>
    <p:sldLayoutId id="2147483682" r:id="rId13"/>
    <p:sldLayoutId id="2147483652" r:id="rId14"/>
    <p:sldLayoutId id="2147483692" r:id="rId15"/>
    <p:sldLayoutId id="2147483664" r:id="rId16"/>
    <p:sldLayoutId id="2147483707" r:id="rId17"/>
    <p:sldLayoutId id="2147483693" r:id="rId18"/>
    <p:sldLayoutId id="2147483694" r:id="rId19"/>
    <p:sldLayoutId id="2147483705" r:id="rId20"/>
    <p:sldLayoutId id="2147483651" r:id="rId21"/>
    <p:sldLayoutId id="2147483686" r:id="rId22"/>
    <p:sldLayoutId id="2147483688" r:id="rId23"/>
    <p:sldLayoutId id="2147483685" r:id="rId24"/>
    <p:sldLayoutId id="2147483702" r:id="rId25"/>
    <p:sldLayoutId id="2147483711" r:id="rId26"/>
    <p:sldLayoutId id="2147483712" r:id="rId27"/>
    <p:sldLayoutId id="2147483708" r:id="rId28"/>
    <p:sldLayoutId id="2147483709" r:id="rId29"/>
    <p:sldLayoutId id="2147483653" r:id="rId30"/>
    <p:sldLayoutId id="2147483655" r:id="rId31"/>
    <p:sldLayoutId id="2147483654" r:id="rId32"/>
    <p:sldLayoutId id="2147483691" r:id="rId33"/>
    <p:sldLayoutId id="2147483684" r:id="rId34"/>
    <p:sldLayoutId id="2147483690" r:id="rId35"/>
    <p:sldLayoutId id="2147483673" r:id="rId36"/>
    <p:sldLayoutId id="2147483680" r:id="rId37"/>
    <p:sldLayoutId id="2147483665" r:id="rId38"/>
    <p:sldLayoutId id="2147483677" r:id="rId39"/>
    <p:sldLayoutId id="2147483656" r:id="rId40"/>
    <p:sldLayoutId id="2147483657" r:id="rId41"/>
    <p:sldLayoutId id="2147483713" r:id="rId42"/>
    <p:sldLayoutId id="2147483714" r:id="rId43"/>
    <p:sldLayoutId id="2147483715" r:id="rId44"/>
    <p:sldLayoutId id="2147483716" r:id="rId4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000000"/>
          </p15:clr>
        </p15:guide>
        <p15:guide id="2" pos="7680" userDrawn="1">
          <p15:clr>
            <a:srgbClr val="000000"/>
          </p15:clr>
        </p15:guide>
        <p15:guide id="3" pos="521" userDrawn="1">
          <p15:clr>
            <a:srgbClr val="000000"/>
          </p15:clr>
        </p15:guide>
        <p15:guide id="4" pos="3794" userDrawn="1">
          <p15:clr>
            <a:srgbClr val="000000"/>
          </p15:clr>
        </p15:guide>
        <p15:guide id="5" pos="3885" userDrawn="1">
          <p15:clr>
            <a:srgbClr val="000000"/>
          </p15:clr>
        </p15:guide>
        <p15:guide id="6" pos="7158" userDrawn="1">
          <p15:clr>
            <a:srgbClr val="000000"/>
          </p15:clr>
        </p15:guide>
        <p15:guide id="7" orient="horz" userDrawn="1">
          <p15:clr>
            <a:srgbClr val="000000"/>
          </p15:clr>
        </p15:guide>
        <p15:guide id="8" orient="horz" pos="4320" userDrawn="1">
          <p15:clr>
            <a:srgbClr val="000000"/>
          </p15:clr>
        </p15:guide>
        <p15:guide id="9" orient="horz" pos="226" userDrawn="1">
          <p15:clr>
            <a:srgbClr val="000000"/>
          </p15:clr>
        </p15:guide>
        <p15:guide id="10" orient="horz" pos="346" userDrawn="1">
          <p15:clr>
            <a:srgbClr val="000000"/>
          </p15:clr>
        </p15:guide>
        <p15:guide id="11" orient="horz" pos="466" userDrawn="1">
          <p15:clr>
            <a:srgbClr val="000000"/>
          </p15:clr>
        </p15:guide>
        <p15:guide id="12" orient="horz" pos="586" userDrawn="1">
          <p15:clr>
            <a:srgbClr val="000000"/>
          </p15:clr>
        </p15:guide>
        <p15:guide id="13" orient="horz" pos="709" userDrawn="1">
          <p15:clr>
            <a:srgbClr val="000000"/>
          </p15:clr>
        </p15:guide>
        <p15:guide id="14" orient="horz" pos="826" userDrawn="1">
          <p15:clr>
            <a:srgbClr val="000000"/>
          </p15:clr>
        </p15:guide>
        <p15:guide id="15" orient="horz" pos="946" userDrawn="1">
          <p15:clr>
            <a:srgbClr val="000000"/>
          </p15:clr>
        </p15:guide>
        <p15:guide id="16" orient="horz" pos="1066" userDrawn="1">
          <p15:clr>
            <a:srgbClr val="000000"/>
          </p15:clr>
        </p15:guide>
        <p15:guide id="17" orient="horz" pos="1187" userDrawn="1">
          <p15:clr>
            <a:srgbClr val="000000"/>
          </p15:clr>
        </p15:guide>
        <p15:guide id="18" orient="horz" pos="1307" userDrawn="1">
          <p15:clr>
            <a:srgbClr val="000000"/>
          </p15:clr>
        </p15:guide>
        <p15:guide id="19" orient="horz" pos="1427" userDrawn="1">
          <p15:clr>
            <a:srgbClr val="000000"/>
          </p15:clr>
        </p15:guide>
        <p15:guide id="20" orient="horz" pos="1547" userDrawn="1">
          <p15:clr>
            <a:srgbClr val="000000"/>
          </p15:clr>
        </p15:guide>
        <p15:guide id="21" orient="horz" pos="1667" userDrawn="1">
          <p15:clr>
            <a:srgbClr val="000000"/>
          </p15:clr>
        </p15:guide>
        <p15:guide id="22" orient="horz" pos="1787" userDrawn="1">
          <p15:clr>
            <a:srgbClr val="000000"/>
          </p15:clr>
        </p15:guide>
        <p15:guide id="23" orient="horz" pos="1907" userDrawn="1">
          <p15:clr>
            <a:srgbClr val="000000"/>
          </p15:clr>
        </p15:guide>
        <p15:guide id="24" orient="horz" pos="2027" userDrawn="1">
          <p15:clr>
            <a:srgbClr val="000000"/>
          </p15:clr>
        </p15:guide>
        <p15:guide id="25" orient="horz" pos="2147" userDrawn="1">
          <p15:clr>
            <a:srgbClr val="000000"/>
          </p15:clr>
        </p15:guide>
        <p15:guide id="26" orient="horz" pos="2267" userDrawn="1">
          <p15:clr>
            <a:srgbClr val="000000"/>
          </p15:clr>
        </p15:guide>
        <p15:guide id="27" orient="horz" pos="2387" userDrawn="1">
          <p15:clr>
            <a:srgbClr val="000000"/>
          </p15:clr>
        </p15:guide>
        <p15:guide id="28" orient="horz" pos="2507" userDrawn="1">
          <p15:clr>
            <a:srgbClr val="000000"/>
          </p15:clr>
        </p15:guide>
        <p15:guide id="29" orient="horz" pos="2627" userDrawn="1">
          <p15:clr>
            <a:srgbClr val="000000"/>
          </p15:clr>
        </p15:guide>
        <p15:guide id="30" orient="horz" pos="2747" userDrawn="1">
          <p15:clr>
            <a:srgbClr val="000000"/>
          </p15:clr>
        </p15:guide>
        <p15:guide id="31" orient="horz" pos="2867" userDrawn="1">
          <p15:clr>
            <a:srgbClr val="000000"/>
          </p15:clr>
        </p15:guide>
        <p15:guide id="32" orient="horz" pos="2987" userDrawn="1">
          <p15:clr>
            <a:srgbClr val="000000"/>
          </p15:clr>
        </p15:guide>
        <p15:guide id="33" orient="horz" pos="3107" userDrawn="1">
          <p15:clr>
            <a:srgbClr val="000000"/>
          </p15:clr>
        </p15:guide>
        <p15:guide id="34" orient="horz" pos="3227" userDrawn="1">
          <p15:clr>
            <a:srgbClr val="000000"/>
          </p15:clr>
        </p15:guide>
        <p15:guide id="35" orient="horz" pos="3347" userDrawn="1">
          <p15:clr>
            <a:srgbClr val="000000"/>
          </p15:clr>
        </p15:guide>
        <p15:guide id="36" orient="horz" pos="3467" userDrawn="1">
          <p15:clr>
            <a:srgbClr val="000000"/>
          </p15:clr>
        </p15:guide>
        <p15:guide id="37" orient="horz" pos="3587" userDrawn="1">
          <p15:clr>
            <a:srgbClr val="000000"/>
          </p15:clr>
        </p15:guide>
        <p15:guide id="38" orient="horz" pos="3707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maria.siurua@rfv.fi" TargetMode="External"/><Relationship Id="rId3" Type="http://schemas.openxmlformats.org/officeDocument/2006/relationships/hyperlink" Target="mailto:helena.monttinen@valvira.fi" TargetMode="External"/><Relationship Id="rId7" Type="http://schemas.openxmlformats.org/officeDocument/2006/relationships/hyperlink" Target="mailto:tommi.laurinen@rfv.fi" TargetMode="External"/><Relationship Id="rId2" Type="http://schemas.openxmlformats.org/officeDocument/2006/relationships/hyperlink" Target="mailto:mikko.saarinen@gov.fi" TargetMode="External"/><Relationship Id="rId1" Type="http://schemas.openxmlformats.org/officeDocument/2006/relationships/slideLayout" Target="../slideLayouts/slideLayout44.xml"/><Relationship Id="rId6" Type="http://schemas.openxmlformats.org/officeDocument/2006/relationships/hyperlink" Target="mailto:markku.rautio@rfv.fi" TargetMode="External"/><Relationship Id="rId5" Type="http://schemas.openxmlformats.org/officeDocument/2006/relationships/hyperlink" Target="mailto:tommi.muilu@ely-keskus.fi" TargetMode="External"/><Relationship Id="rId4" Type="http://schemas.openxmlformats.org/officeDocument/2006/relationships/hyperlink" Target="mailto:anu.liljestrom@rfv.fi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ailto:mediakontakt@lvv.fi" TargetMode="Externa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3AD0CE-ABBE-ED92-76B7-739A9DADAD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FI"/>
              <a:t>Tillstånds- och tillsynsverket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E47BEB9-A6A7-AF08-516B-0C54B1BB9E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 fontScale="70000" lnSpcReduction="20000"/>
          </a:bodyPr>
          <a:lstStyle/>
          <a:p>
            <a:r>
              <a:rPr lang="sv-FI" dirty="0"/>
              <a:t>Informationspaket till medierna</a:t>
            </a:r>
          </a:p>
          <a:p>
            <a:r>
              <a:rPr lang="sv-FI" dirty="0"/>
              <a:t>12/2025</a:t>
            </a:r>
          </a:p>
        </p:txBody>
      </p:sp>
    </p:spTree>
    <p:extLst>
      <p:ext uri="{BB962C8B-B14F-4D97-AF65-F5344CB8AC3E}">
        <p14:creationId xmlns:p14="http://schemas.microsoft.com/office/powerpoint/2010/main" val="364762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AB482F-E74E-20B8-6EA6-676AC1DAF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036"/>
            <a:ext cx="10515600" cy="1325563"/>
          </a:xfrm>
        </p:spPr>
        <p:txBody>
          <a:bodyPr/>
          <a:lstStyle/>
          <a:p>
            <a:r>
              <a:rPr lang="sv-FI" dirty="0"/>
              <a:t>Ytterligare information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C9FDCE-8C22-F5AA-80E4-A75E465E5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0857"/>
            <a:ext cx="10515600" cy="3992877"/>
          </a:xfrm>
        </p:spPr>
        <p:txBody>
          <a:bodyPr vert="horz" lIns="0" tIns="0" rIns="0" bIns="0" rtlCol="0" anchor="t">
            <a:normAutofit fontScale="70000" lnSpcReduction="20000"/>
          </a:bodyPr>
          <a:lstStyle/>
          <a:p>
            <a:pPr marL="0" indent="0">
              <a:buNone/>
            </a:pPr>
            <a:br>
              <a:rPr lang="sv-FI" b="1" dirty="0"/>
            </a:br>
            <a:r>
              <a:rPr lang="sv-FI" b="1" dirty="0"/>
              <a:t>Genomförandeprojektet för Tillstånds- och tillsynsverket</a:t>
            </a:r>
            <a:r>
              <a:rPr lang="sv-FI" dirty="0"/>
              <a:t>: Mikko Saarinen, projektchef, 0295 </a:t>
            </a:r>
            <a:r>
              <a:rPr lang="sv-FI"/>
              <a:t>530 047, </a:t>
            </a:r>
            <a:r>
              <a:rPr lang="sv-FI" dirty="0">
                <a:hlinkClick r:id="rId2"/>
              </a:rPr>
              <a:t>mikko.saarinen@gov.fi</a:t>
            </a:r>
            <a:r>
              <a:rPr lang="sv-FI" dirty="0"/>
              <a:t> </a:t>
            </a:r>
            <a:br>
              <a:rPr lang="sv-FI" dirty="0"/>
            </a:br>
            <a:endParaRPr lang="sv-FI" dirty="0"/>
          </a:p>
          <a:p>
            <a:pPr marL="0" indent="0">
              <a:buNone/>
            </a:pPr>
            <a:r>
              <a:rPr lang="sv-SE" sz="1800" b="1" dirty="0">
                <a:solidFill>
                  <a:srgbClr val="00005C"/>
                </a:solidFill>
              </a:rPr>
              <a:t>Tillstånds- och tillsynsverkets nya avdelningschefer</a:t>
            </a:r>
          </a:p>
          <a:p>
            <a:r>
              <a:rPr lang="sv-SE" b="1" dirty="0"/>
              <a:t>Social- och hälsovård: </a:t>
            </a:r>
            <a:r>
              <a:rPr lang="sv-SE" dirty="0"/>
              <a:t>den</a:t>
            </a:r>
            <a:r>
              <a:rPr lang="sv-SE" b="1" dirty="0"/>
              <a:t> </a:t>
            </a:r>
            <a:r>
              <a:rPr lang="sv-SE" dirty="0"/>
              <a:t>blivande avdelningschefen har inte ännu utnämnts. Mer information kan fås av ordföranden för beredningsgruppen för social- och hälsovård Helena Mönttinen, Valvira, tf. 0295 209 202, </a:t>
            </a:r>
            <a:r>
              <a:rPr lang="sv-SE" dirty="0">
                <a:hlinkClick r:id="rId3" tooltip="mailto:helena.monttinen@valvira.fi"/>
              </a:rPr>
              <a:t>helena.monttinen@valvira.fi</a:t>
            </a:r>
            <a:endParaRPr lang="sv-SE" dirty="0"/>
          </a:p>
          <a:p>
            <a:r>
              <a:rPr lang="sv-SE" b="1" dirty="0"/>
              <a:t>Småbarnspedagogik, utbildning och kultur: </a:t>
            </a:r>
            <a:r>
              <a:rPr lang="sv-SE" dirty="0"/>
              <a:t>direktör Anu Liljeström (avdelningschef för avdelningen för småbarnspedagogik, utbildning och kultur fr.o.m. 1.1.2026), Regionförvaltningsverket i Östra Finland, tf. 0295 106 224, </a:t>
            </a:r>
            <a:r>
              <a:rPr lang="sv-SE" dirty="0">
                <a:hlinkClick r:id="rId4" tooltip="mailto:anu.liljestrom@rfv.fi"/>
              </a:rPr>
              <a:t>anu.liljestrom@rfv.fi</a:t>
            </a:r>
            <a:endParaRPr lang="sv-SE" dirty="0"/>
          </a:p>
          <a:p>
            <a:r>
              <a:rPr lang="sv-SE" b="1" dirty="0"/>
              <a:t>Miljö: </a:t>
            </a:r>
            <a:r>
              <a:rPr lang="sv-SE" dirty="0"/>
              <a:t>överdirektör Tommi Muilu (avdelningschef för miljöavdelningen fr.o.m. 1.1.2026), NTM-centralen i Tavastland, tf. 0295 025 206, </a:t>
            </a:r>
            <a:r>
              <a:rPr lang="sv-SE" dirty="0">
                <a:hlinkClick r:id="rId5" tooltip="mailto:tommi.muilu@ely-keskus.fi"/>
              </a:rPr>
              <a:t>tommi.muilu@ely-keskus.fi</a:t>
            </a:r>
            <a:endParaRPr lang="sv-SE" dirty="0"/>
          </a:p>
          <a:p>
            <a:r>
              <a:rPr lang="sv-SE" b="1" dirty="0"/>
              <a:t>Arbetarskydd: </a:t>
            </a:r>
            <a:r>
              <a:rPr lang="sv-SE" dirty="0"/>
              <a:t>direktör Markku Rautio (avdelningschef för arbetarskyddsavdelningen fr.o.m. 1.1.2026), Regionförvaltningsverket i Östra Finland, tf. 0295 016 000, </a:t>
            </a:r>
            <a:r>
              <a:rPr lang="sv-SE" dirty="0">
                <a:hlinkClick r:id="rId6" tooltip="mailto:markku.rautio@rfv.fi"/>
              </a:rPr>
              <a:t>markku.rautio@rfv.fi</a:t>
            </a:r>
            <a:endParaRPr lang="sv-SE" dirty="0"/>
          </a:p>
          <a:p>
            <a:r>
              <a:rPr lang="sv-SE" b="1" dirty="0"/>
              <a:t>Räddningsväsende och beredskap: </a:t>
            </a:r>
            <a:r>
              <a:rPr lang="sv-SE" dirty="0"/>
              <a:t>direktör</a:t>
            </a:r>
            <a:r>
              <a:rPr lang="sv-SE" b="1" dirty="0"/>
              <a:t> </a:t>
            </a:r>
            <a:r>
              <a:rPr lang="sv-SE" dirty="0"/>
              <a:t>Tommi Laurinen (avdelningschef för avdelningen för räddningsväsende och beredskap fr.o.m. 1.1.2026), Regionförvaltningsverket i Södra Finland, tf. 0295 016 144, </a:t>
            </a:r>
            <a:r>
              <a:rPr lang="sv-SE" dirty="0">
                <a:hlinkClick r:id="rId7" tooltip="mailto:tommi.laurinen@rfv.fi"/>
              </a:rPr>
              <a:t>tommi.laurinen@rfv.fi</a:t>
            </a:r>
            <a:endParaRPr lang="sv-SE" dirty="0"/>
          </a:p>
          <a:p>
            <a:r>
              <a:rPr lang="sv-SE" b="1" dirty="0"/>
              <a:t>Näringstillsyn och rättssäkerhet: </a:t>
            </a:r>
            <a:r>
              <a:rPr lang="sv-SE" dirty="0"/>
              <a:t>direktör Maria Siurua (direktör för verksamhetsenheten för näringstillsyn och rättssäkerhet fr.o.m. 1.1.2026), Regionförvaltningsverket i Norra Finland, tf. 0295 017 546, </a:t>
            </a:r>
            <a:r>
              <a:rPr lang="sv-SE" dirty="0">
                <a:hlinkClick r:id="rId8" tooltip="mailto:maria.siurua@rfv.fi"/>
              </a:rPr>
              <a:t>maria.siurua@rfv.fi</a:t>
            </a:r>
            <a:endParaRPr lang="sv-SE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892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6324B5-F191-8F11-C8C0-F849C88AF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76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8575" y="365125"/>
            <a:ext cx="5381847" cy="1325563"/>
          </a:xfrm>
        </p:spPr>
        <p:txBody>
          <a:bodyPr anchor="ctr">
            <a:normAutofit fontScale="90000"/>
          </a:bodyPr>
          <a:lstStyle/>
          <a:p>
            <a:r>
              <a:rPr lang="sv-FI"/>
              <a:t>Tillstånds- och tillsynsverket inleder sin verksamhet 2026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0075" y="1825625"/>
            <a:ext cx="5774356" cy="4063558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 marL="267970" indent="-267970" fontAlgn="base"/>
            <a:r>
              <a:rPr lang="sv-FI" sz="1800"/>
              <a:t>Tillstånds- och tillsynsverket är ett nytt statligt ämbetsverk som inleder sin verksamhet den 1 januari 2026. </a:t>
            </a:r>
          </a:p>
          <a:p>
            <a:pPr marL="267970" indent="-267970" fontAlgn="base"/>
            <a:r>
              <a:rPr lang="sv-FI" sz="1800"/>
              <a:t>Till ämbetsverket samlas alla Valviras uppgifter, största delen av regionförvaltningsverkens uppgifter och merparten av NTM-centralernas uppgifter inom ansvarsområdet för miljö och naturresurser.</a:t>
            </a:r>
            <a:r>
              <a:rPr lang="sv-FI" sz="1800">
                <a:ea typeface="Calibri"/>
                <a:cs typeface="Times New Roman"/>
              </a:rPr>
              <a:t> </a:t>
            </a:r>
          </a:p>
          <a:p>
            <a:pPr marL="725170" lvl="1" indent="-267970" fontAlgn="base"/>
            <a:r>
              <a:rPr lang="sv-FI" sz="1800">
                <a:ea typeface="Calibri"/>
                <a:cs typeface="Times New Roman"/>
              </a:rPr>
              <a:t>Valviras, regionförvaltningsverkens och NTM-centralernas verksamhet upphör den 31 december 2025.</a:t>
            </a:r>
          </a:p>
          <a:p>
            <a:pPr marL="725170" lvl="1" indent="-267970" fontAlgn="base"/>
            <a:r>
              <a:rPr lang="sv-FI" sz="1800">
                <a:ea typeface="Calibri"/>
                <a:cs typeface="Times New Roman"/>
              </a:rPr>
              <a:t>De nuvarande NTM-centralerna ersätts av tio regionala livskraftscentraler.</a:t>
            </a:r>
          </a:p>
          <a:p>
            <a:pPr marL="261620" indent="-261620" fontAlgn="base"/>
            <a:r>
              <a:rPr lang="sv-FI" sz="1800"/>
              <a:t>Tillstånds- och tillsynsverket är ett led i reformen av statens regionförvaltning. Syftet med reformen är att förenhetliga tillstånds- och tillsynspraxis i Finland. </a:t>
            </a:r>
          </a:p>
          <a:p>
            <a:pPr marL="261620" indent="-261620" fontAlgn="base"/>
            <a:endParaRPr lang="fi-FI" sz="1800"/>
          </a:p>
        </p:txBody>
      </p:sp>
      <p:pic>
        <p:nvPicPr>
          <p:cNvPr id="4" name="Picture Placeholder 6">
            <a:extLst>
              <a:ext uri="{FF2B5EF4-FFF2-40B4-BE49-F238E27FC236}">
                <a16:creationId xmlns:a16="http://schemas.microsoft.com/office/drawing/2014/main" id="{BFE9D51A-9B85-3986-66E2-8482211185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" t="16963" r="8514" b="10325"/>
          <a:stretch/>
        </p:blipFill>
        <p:spPr>
          <a:xfrm>
            <a:off x="6470123" y="0"/>
            <a:ext cx="5721877" cy="6858000"/>
          </a:xfrm>
          <a:custGeom>
            <a:avLst/>
            <a:gdLst>
              <a:gd name="connsiteX0" fmla="*/ 29568 w 5721877"/>
              <a:gd name="connsiteY0" fmla="*/ 0 h 6858000"/>
              <a:gd name="connsiteX1" fmla="*/ 5721877 w 5721877"/>
              <a:gd name="connsiteY1" fmla="*/ 0 h 6858000"/>
              <a:gd name="connsiteX2" fmla="*/ 5721877 w 5721877"/>
              <a:gd name="connsiteY2" fmla="*/ 6858000 h 6858000"/>
              <a:gd name="connsiteX3" fmla="*/ 3499284 w 5721877"/>
              <a:gd name="connsiteY3" fmla="*/ 6858000 h 6858000"/>
              <a:gd name="connsiteX4" fmla="*/ 3116973 w 5721877"/>
              <a:gd name="connsiteY4" fmla="*/ 6617023 h 6858000"/>
              <a:gd name="connsiteX5" fmla="*/ 0 w 5721877"/>
              <a:gd name="connsiteY5" fmla="*/ 752188 h 6858000"/>
              <a:gd name="connsiteX6" fmla="*/ 0 w 5721877"/>
              <a:gd name="connsiteY6" fmla="*/ 650442 h 6858000"/>
              <a:gd name="connsiteX7" fmla="*/ 29568 w 5721877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1877" h="6858000">
                <a:moveTo>
                  <a:pt x="29568" y="0"/>
                </a:moveTo>
                <a:lnTo>
                  <a:pt x="5721877" y="0"/>
                </a:lnTo>
                <a:lnTo>
                  <a:pt x="5721877" y="6858000"/>
                </a:lnTo>
                <a:lnTo>
                  <a:pt x="3499284" y="6858000"/>
                </a:lnTo>
                <a:lnTo>
                  <a:pt x="3116973" y="6617023"/>
                </a:lnTo>
                <a:cubicBezTo>
                  <a:pt x="1236338" y="5345512"/>
                  <a:pt x="0" y="3193190"/>
                  <a:pt x="0" y="752188"/>
                </a:cubicBezTo>
                <a:lnTo>
                  <a:pt x="0" y="650442"/>
                </a:lnTo>
                <a:cubicBezTo>
                  <a:pt x="0" y="431155"/>
                  <a:pt x="10006" y="214172"/>
                  <a:pt x="29568" y="0"/>
                </a:cubicBezTo>
                <a:close/>
              </a:path>
            </a:pathLst>
          </a:custGeom>
          <a:solidFill>
            <a:srgbClr val="EAECE2"/>
          </a:solidFill>
        </p:spPr>
      </p:pic>
    </p:spTree>
    <p:extLst>
      <p:ext uri="{BB962C8B-B14F-4D97-AF65-F5344CB8AC3E}">
        <p14:creationId xmlns:p14="http://schemas.microsoft.com/office/powerpoint/2010/main" val="69348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205412" cy="1600200"/>
          </a:xfrm>
        </p:spPr>
        <p:txBody>
          <a:bodyPr anchor="ctr">
            <a:normAutofit fontScale="90000"/>
          </a:bodyPr>
          <a:lstStyle/>
          <a:p>
            <a:r>
              <a:rPr lang="sv-FI"/>
              <a:t>Tillstånds- och tillsynsverkets verksamhetsställen den 1 januari 2026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7" y="2223854"/>
            <a:ext cx="5397383" cy="3716338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2000"/>
              <a:t>Tillstånds- och tillsynsverket har 18 verksamhetsställen runtom i Finland, i varje landskap.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FI" sz="1800"/>
              <a:t>Verkets huvudkontor är i Tammerfors.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2000"/>
              <a:t>Nätverket av verksamhetsställen bygger på de nuvarande verksamhetsställena.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2000"/>
              <a:t>Ett heltäckande nätverk av verksamhetsställen säkerställer regional närvaro.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2000"/>
              <a:t>Ändringar är möjliga i verksamhetsställena till följd av bland annat lokalprojekt och reformen av statens service- och lokalnät.</a:t>
            </a:r>
          </a:p>
        </p:txBody>
      </p:sp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9F3636AE-98A1-0948-638F-0EA3CE5AF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2733" y="323132"/>
            <a:ext cx="4098123" cy="6367443"/>
          </a:xfrm>
        </p:spPr>
      </p:pic>
    </p:spTree>
    <p:extLst>
      <p:ext uri="{BB962C8B-B14F-4D97-AF65-F5344CB8AC3E}">
        <p14:creationId xmlns:p14="http://schemas.microsoft.com/office/powerpoint/2010/main" val="193309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FI" dirty="0"/>
              <a:t>Riksomfattande ämbetsverk med lokal närvaro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838200" y="1934482"/>
            <a:ext cx="5381847" cy="4063558"/>
          </a:xfrm>
        </p:spPr>
        <p:txBody>
          <a:bodyPr>
            <a:normAutofit/>
          </a:bodyPr>
          <a:lstStyle/>
          <a:p>
            <a:r>
              <a:rPr lang="sv-FI" sz="1800" dirty="0"/>
              <a:t>Tillstånds- och tillsynsverket har riksomfattande behörighet. På så sätt säkerställs enhetlig tillstånds- och tillsynspraxis överallt i Finland.</a:t>
            </a:r>
          </a:p>
          <a:p>
            <a:r>
              <a:rPr lang="sv-FI" sz="1800" dirty="0"/>
              <a:t>Ämbetsverkets uppgifter omfattar social- och hälsovård, miljö, arbetarskydd, räddningsväsende, beredskap, utbildning, kultur och småpedagogik samt företagsverksamhet inom vissa sektorer.</a:t>
            </a:r>
          </a:p>
          <a:p>
            <a:r>
              <a:rPr lang="sv-FI" sz="1800" dirty="0"/>
              <a:t>Tillstånds- och tillsynsverket har i regionerna ett nära samarbete med de statliga myndigheterna och kommunerna, välfärdsområdena, näringslivet och civilsamhället.</a:t>
            </a:r>
          </a:p>
        </p:txBody>
      </p:sp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D7795470-8F3F-07B3-7A3D-584804FB72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6" r="20246"/>
          <a:stretch>
            <a:fillRect/>
          </a:stretch>
        </p:blipFill>
        <p:spPr>
          <a:xfrm>
            <a:off x="6749508" y="0"/>
            <a:ext cx="5442492" cy="6858000"/>
          </a:xfrm>
        </p:spPr>
      </p:pic>
    </p:spTree>
    <p:extLst>
      <p:ext uri="{BB962C8B-B14F-4D97-AF65-F5344CB8AC3E}">
        <p14:creationId xmlns:p14="http://schemas.microsoft.com/office/powerpoint/2010/main" val="67328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1671" y="520573"/>
            <a:ext cx="10762129" cy="1347974"/>
          </a:xfrm>
        </p:spPr>
        <p:txBody>
          <a:bodyPr anchor="t">
            <a:normAutofit/>
          </a:bodyPr>
          <a:lstStyle/>
          <a:p>
            <a:r>
              <a:rPr lang="sv-FI" sz="2800" dirty="0"/>
              <a:t>Tillstånds- och tillsynsverkets uppgifter enligt ansvarsområde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91671" y="1084832"/>
            <a:ext cx="10764520" cy="4859656"/>
          </a:xfrm>
        </p:spPr>
        <p:txBody>
          <a:bodyPr vert="horz" lIns="0" tIns="0" rIns="0" bIns="0" rtlCol="0" anchor="t">
            <a:normAutofit fontScale="70000" lnSpcReduction="20000"/>
          </a:bodyPr>
          <a:lstStyle/>
          <a:p>
            <a:r>
              <a:rPr lang="sv-FI" sz="2400" dirty="0"/>
              <a:t>Social- och hälsovård</a:t>
            </a:r>
          </a:p>
          <a:p>
            <a:pPr lvl="1"/>
            <a:r>
              <a:rPr lang="sv-FI" dirty="0"/>
              <a:t>Förvaltning av myndighetsuppgifter och handläggning av ändringssökande inom social- och hälsovård, hälsoskydd, alkohol- och tobaksförvaltning och adoptionsärenden</a:t>
            </a:r>
          </a:p>
          <a:p>
            <a:r>
              <a:rPr lang="sv-FI" sz="2400" dirty="0"/>
              <a:t>Småbarnspedagogik, utbildning och kultur</a:t>
            </a:r>
          </a:p>
          <a:p>
            <a:pPr lvl="1"/>
            <a:r>
              <a:rPr lang="sv-FI" dirty="0"/>
              <a:t>Uppgifter inom småbarnspedagogik, utbildning och undervisnings-, ungdoms-, biblioteks- och idrottsväsendet samt uppgifter relaterade till </a:t>
            </a:r>
            <a:r>
              <a:rPr lang="sv-FI" dirty="0" err="1"/>
              <a:t>begravningslagen</a:t>
            </a:r>
            <a:r>
              <a:rPr lang="sv-FI" dirty="0"/>
              <a:t>.</a:t>
            </a:r>
          </a:p>
          <a:p>
            <a:r>
              <a:rPr lang="sv-FI" sz="2400" dirty="0"/>
              <a:t>Miljö</a:t>
            </a:r>
          </a:p>
          <a:p>
            <a:pPr lvl="1"/>
            <a:r>
              <a:rPr lang="sv-FI" dirty="0"/>
              <a:t>Miljötillstånd och miljötillsyn, miljökonsekvensbedömning, uppgifter inom områdesanvändning och skydd av naturen och miljön, vattenvård, havsvård och vattenhushållningsuppgifter samt bevakning av allmänintresset.</a:t>
            </a:r>
          </a:p>
          <a:p>
            <a:r>
              <a:rPr lang="sv-FI" sz="2400" dirty="0"/>
              <a:t>Arbetarskydd</a:t>
            </a:r>
          </a:p>
          <a:p>
            <a:pPr lvl="1"/>
            <a:r>
              <a:rPr lang="sv-FI" dirty="0"/>
              <a:t>Tillstånds-, tillsyns- och styrningsuppgifter inom arbetarskyddsförvaltning samt produkttillsyn</a:t>
            </a:r>
          </a:p>
          <a:p>
            <a:r>
              <a:rPr lang="sv-FI" sz="2400" dirty="0"/>
              <a:t>Räddningsväsende och beredskap</a:t>
            </a:r>
          </a:p>
          <a:p>
            <a:pPr lvl="1"/>
            <a:r>
              <a:rPr lang="sv-FI" dirty="0"/>
              <a:t>Tillsyn över och utvärdering av räddningsväsendet, organisering av det regionala beredskapssamarbetet, främjande av säkerhetsplaneringen inom region- och lokalförvaltningen samt stöd till inrikesministeriet</a:t>
            </a:r>
          </a:p>
          <a:p>
            <a:r>
              <a:rPr lang="sv-FI" sz="2400" dirty="0"/>
              <a:t>Uppgifter inom andra ansvarsområden</a:t>
            </a:r>
          </a:p>
          <a:p>
            <a:pPr lvl="1"/>
            <a:r>
              <a:rPr lang="sv-FI" dirty="0"/>
              <a:t>Bland annat registrering och tillsyn av fastighetsförmedlingsrörelser och aktörer som bedriver indrivningsverksamhet, tillsyn av kommunernas arbetskraftstjänster, styrnings-, registrerings- och tillsynsuppgifter enligt lagen om penningtvätt, tillstånds- och rättsskyddsuppgifter avseende vissa sammanslutningar, handläggning av klagomål mot kommuner och välfärdsområden</a:t>
            </a:r>
          </a:p>
          <a:p>
            <a:pPr lvl="1"/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31888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B1F2A2-48D5-FAA3-AF7F-E47045DBD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35184" cy="1171067"/>
          </a:xfrm>
        </p:spPr>
        <p:txBody>
          <a:bodyPr/>
          <a:lstStyle/>
          <a:p>
            <a:r>
              <a:rPr lang="sv-FI" sz="3400" dirty="0"/>
              <a:t>Självständiga myndigheter som är verksamma i anslutning till Tillstånds- och tillsynsverket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529B7F-A32A-54CF-A13D-7A3F5AD63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5721"/>
            <a:ext cx="10515600" cy="3992877"/>
          </a:xfrm>
        </p:spPr>
        <p:txBody>
          <a:bodyPr/>
          <a:lstStyle/>
          <a:p>
            <a:r>
              <a:rPr lang="sv-FI" dirty="0"/>
              <a:t>Adoptionsnämnden</a:t>
            </a:r>
          </a:p>
          <a:p>
            <a:pPr lvl="1"/>
            <a:r>
              <a:rPr lang="sv-FI" sz="1800" dirty="0"/>
              <a:t>Adoptionsnämnden är en särskild sakkunnig-, tillstånds- och tillsynsmyndighet i adoptionsärenden. Adoptionsnämnden följer utvecklingen av adoptionsverksamheten i Finland och beviljar adoptionssökande tillstånd till både inhemsk och internationell adoption. Därtill beviljar adoptionsnämnden tillstånd att tillhandahålla internationell adoptionstjänst och övervakar adoptionstjänstorganens verksamhet.</a:t>
            </a:r>
          </a:p>
          <a:p>
            <a:r>
              <a:rPr lang="sv-FI" dirty="0" err="1"/>
              <a:t>Tukija</a:t>
            </a:r>
            <a:endParaRPr lang="sv-FI" dirty="0"/>
          </a:p>
          <a:p>
            <a:pPr lvl="1"/>
            <a:r>
              <a:rPr lang="sv-FI" sz="1800" dirty="0" err="1"/>
              <a:t>Tukijas</a:t>
            </a:r>
            <a:r>
              <a:rPr lang="sv-FI" sz="1800" dirty="0"/>
              <a:t> uppgift är att ge utlåtanden om kliniska läkemedelsprövningar, förändringar av forskningsplaner samt planen om upprättandet av en biobank i Finland. </a:t>
            </a:r>
            <a:r>
              <a:rPr lang="sv-FI" sz="1800" dirty="0" err="1"/>
              <a:t>Tukija</a:t>
            </a:r>
            <a:r>
              <a:rPr lang="sv-FI" sz="1800" dirty="0"/>
              <a:t> gör också uttalanden om medicinsk användning av mänskliga organ, vävnader och celler när de är avsedda att användas i klinisk läkemedelsforskning. </a:t>
            </a:r>
            <a:r>
              <a:rPr lang="sv-FI" sz="1800" dirty="0" err="1"/>
              <a:t>Tukija</a:t>
            </a:r>
            <a:r>
              <a:rPr lang="sv-FI" sz="1800" dirty="0"/>
              <a:t> gör också uttalanden om medicinsk användning av mänskliga organ, vävnader och celler när de är avsedda att användas i klinisk läkemedelsforskning. </a:t>
            </a:r>
          </a:p>
        </p:txBody>
      </p:sp>
    </p:spTree>
    <p:extLst>
      <p:ext uri="{BB962C8B-B14F-4D97-AF65-F5344CB8AC3E}">
        <p14:creationId xmlns:p14="http://schemas.microsoft.com/office/powerpoint/2010/main" val="51898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BCFE0CBF-1AA8-0C98-0B80-916D5A315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FI"/>
              <a:t>Tillstånds- och tillsynsverket inom statsförvaltningen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9CF45A-F03D-6D06-6B38-41367E0F0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4875"/>
            <a:ext cx="5381847" cy="4063558"/>
          </a:xfrm>
        </p:spPr>
        <p:txBody>
          <a:bodyPr>
            <a:normAutofit fontScale="92500" lnSpcReduction="10000"/>
          </a:bodyPr>
          <a:lstStyle/>
          <a:p>
            <a:pPr marL="267970" indent="-267970" fontAlgn="base"/>
            <a:r>
              <a:rPr lang="sv-FI" sz="1800" dirty="0">
                <a:cs typeface="Arial"/>
              </a:rPr>
              <a:t>Tillstånds- och tillsynsverket har cirka 2 000 anställda experter på olika områden.</a:t>
            </a:r>
          </a:p>
          <a:p>
            <a:pPr marL="725170" lvl="1" indent="-267970" fontAlgn="base"/>
            <a:r>
              <a:rPr lang="sv-FI" sz="1800" dirty="0">
                <a:cs typeface="Arial"/>
              </a:rPr>
              <a:t>De anställda överförs med sina befattningar från de nuvarande ämbetsverken till Tillstånds- och tillsynsverket.</a:t>
            </a:r>
          </a:p>
          <a:p>
            <a:pPr marL="267970" indent="-267970" fontAlgn="base"/>
            <a:r>
              <a:rPr lang="sv-FI" sz="1800" dirty="0">
                <a:cs typeface="Arial"/>
              </a:rPr>
              <a:t>Tillstånds- och tillsynsverket är ett av de största ämbetsverken inom statsförvaltningen.</a:t>
            </a:r>
          </a:p>
          <a:p>
            <a:pPr marL="267970" indent="-267970" fontAlgn="base"/>
            <a:r>
              <a:rPr lang="sv-FI" sz="1800" dirty="0"/>
              <a:t>Tillstånds- och tillsynsverket hör till finansministeriets förvaltningsområde. </a:t>
            </a:r>
          </a:p>
          <a:p>
            <a:pPr marL="267970" indent="-267970" fontAlgn="base"/>
            <a:r>
              <a:rPr lang="sv-FI" sz="1800" dirty="0"/>
              <a:t>Finansministeriet handhar ämbetsverkets allmänadministrativa styrning.</a:t>
            </a:r>
          </a:p>
          <a:p>
            <a:pPr marL="267970" indent="-267970" fontAlgn="base"/>
            <a:r>
              <a:rPr lang="sv-FI" sz="1800" dirty="0"/>
              <a:t>Ämbetsverkets arbete styrs av de behöriga ministerierna på respektive område.</a:t>
            </a:r>
          </a:p>
          <a:p>
            <a:pPr marL="267970" indent="-267970" fontAlgn="base"/>
            <a:endParaRPr lang="fi-FI" sz="1800" dirty="0"/>
          </a:p>
        </p:txBody>
      </p:sp>
      <p:pic>
        <p:nvPicPr>
          <p:cNvPr id="6" name="Kuvan paikkamerkki 6">
            <a:extLst>
              <a:ext uri="{FF2B5EF4-FFF2-40B4-BE49-F238E27FC236}">
                <a16:creationId xmlns:a16="http://schemas.microsoft.com/office/drawing/2014/main" id="{746157C5-868D-D96A-3E72-3EF200AFDC9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t="21396" r="2455" b="860"/>
          <a:stretch/>
        </p:blipFill>
        <p:spPr>
          <a:xfrm>
            <a:off x="6480138" y="0"/>
            <a:ext cx="5721877" cy="6858000"/>
          </a:xfrm>
        </p:spPr>
      </p:pic>
    </p:spTree>
    <p:extLst>
      <p:ext uri="{BB962C8B-B14F-4D97-AF65-F5344CB8AC3E}">
        <p14:creationId xmlns:p14="http://schemas.microsoft.com/office/powerpoint/2010/main" val="156583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6CAC8-0973-0D24-4B6C-DB879E476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>
            <a:extLst>
              <a:ext uri="{FF2B5EF4-FFF2-40B4-BE49-F238E27FC236}">
                <a16:creationId xmlns:a16="http://schemas.microsoft.com/office/drawing/2014/main" id="{DC7A380C-F903-D05A-0970-AA052B486A32}"/>
              </a:ext>
            </a:extLst>
          </p:cNvPr>
          <p:cNvSpPr/>
          <p:nvPr/>
        </p:nvSpPr>
        <p:spPr>
          <a:xfrm flipH="1">
            <a:off x="1364976" y="2181731"/>
            <a:ext cx="45719" cy="1085978"/>
          </a:xfrm>
          <a:custGeom>
            <a:avLst/>
            <a:gdLst/>
            <a:ahLst/>
            <a:cxnLst/>
            <a:rect l="l" t="t" r="r" b="b"/>
            <a:pathLst>
              <a:path h="4600575">
                <a:moveTo>
                  <a:pt x="0" y="0"/>
                </a:moveTo>
                <a:lnTo>
                  <a:pt x="0" y="4600142"/>
                </a:lnTo>
              </a:path>
            </a:pathLst>
          </a:custGeom>
          <a:ln w="22225">
            <a:solidFill>
              <a:srgbClr val="00008E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1039">
              <a:solidFill>
                <a:srgbClr val="00008E"/>
              </a:solidFill>
              <a:latin typeface="Aptos"/>
            </a:endParaRPr>
          </a:p>
        </p:txBody>
      </p:sp>
      <p:grpSp>
        <p:nvGrpSpPr>
          <p:cNvPr id="64" name="Ryhmä 63"/>
          <p:cNvGrpSpPr/>
          <p:nvPr/>
        </p:nvGrpSpPr>
        <p:grpSpPr>
          <a:xfrm>
            <a:off x="767564" y="2561695"/>
            <a:ext cx="1321042" cy="1312133"/>
            <a:chOff x="510554" y="2555812"/>
            <a:chExt cx="1320771" cy="1391972"/>
          </a:xfrm>
        </p:grpSpPr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41ADB1BB-8843-8B48-DC10-F53A3F424899}"/>
                </a:ext>
              </a:extLst>
            </p:cNvPr>
            <p:cNvSpPr/>
            <p:nvPr/>
          </p:nvSpPr>
          <p:spPr>
            <a:xfrm>
              <a:off x="510554" y="2555812"/>
              <a:ext cx="1320771" cy="1391972"/>
            </a:xfrm>
            <a:custGeom>
              <a:avLst/>
              <a:gdLst/>
              <a:ahLst/>
              <a:cxnLst/>
              <a:rect l="l" t="t" r="r" b="b"/>
              <a:pathLst>
                <a:path w="2178050" h="2178050">
                  <a:moveTo>
                    <a:pt x="1088972" y="0"/>
                  </a:moveTo>
                  <a:lnTo>
                    <a:pt x="1040464" y="1061"/>
                  </a:lnTo>
                  <a:lnTo>
                    <a:pt x="992500" y="4214"/>
                  </a:lnTo>
                  <a:lnTo>
                    <a:pt x="945124" y="9416"/>
                  </a:lnTo>
                  <a:lnTo>
                    <a:pt x="898379" y="16622"/>
                  </a:lnTo>
                  <a:lnTo>
                    <a:pt x="852311" y="25787"/>
                  </a:lnTo>
                  <a:lnTo>
                    <a:pt x="806963" y="36868"/>
                  </a:lnTo>
                  <a:lnTo>
                    <a:pt x="762380" y="49821"/>
                  </a:lnTo>
                  <a:lnTo>
                    <a:pt x="718606" y="64600"/>
                  </a:lnTo>
                  <a:lnTo>
                    <a:pt x="675685" y="81162"/>
                  </a:lnTo>
                  <a:lnTo>
                    <a:pt x="633661" y="99462"/>
                  </a:lnTo>
                  <a:lnTo>
                    <a:pt x="592579" y="119457"/>
                  </a:lnTo>
                  <a:lnTo>
                    <a:pt x="552483" y="141101"/>
                  </a:lnTo>
                  <a:lnTo>
                    <a:pt x="513418" y="164352"/>
                  </a:lnTo>
                  <a:lnTo>
                    <a:pt x="475427" y="189163"/>
                  </a:lnTo>
                  <a:lnTo>
                    <a:pt x="438554" y="215492"/>
                  </a:lnTo>
                  <a:lnTo>
                    <a:pt x="402845" y="243293"/>
                  </a:lnTo>
                  <a:lnTo>
                    <a:pt x="368343" y="272523"/>
                  </a:lnTo>
                  <a:lnTo>
                    <a:pt x="335093" y="303138"/>
                  </a:lnTo>
                  <a:lnTo>
                    <a:pt x="303138" y="335093"/>
                  </a:lnTo>
                  <a:lnTo>
                    <a:pt x="272523" y="368343"/>
                  </a:lnTo>
                  <a:lnTo>
                    <a:pt x="243293" y="402845"/>
                  </a:lnTo>
                  <a:lnTo>
                    <a:pt x="215492" y="438554"/>
                  </a:lnTo>
                  <a:lnTo>
                    <a:pt x="189163" y="475427"/>
                  </a:lnTo>
                  <a:lnTo>
                    <a:pt x="164352" y="513418"/>
                  </a:lnTo>
                  <a:lnTo>
                    <a:pt x="141101" y="552483"/>
                  </a:lnTo>
                  <a:lnTo>
                    <a:pt x="119457" y="592579"/>
                  </a:lnTo>
                  <a:lnTo>
                    <a:pt x="99462" y="633661"/>
                  </a:lnTo>
                  <a:lnTo>
                    <a:pt x="81162" y="675685"/>
                  </a:lnTo>
                  <a:lnTo>
                    <a:pt x="64600" y="718606"/>
                  </a:lnTo>
                  <a:lnTo>
                    <a:pt x="49821" y="762380"/>
                  </a:lnTo>
                  <a:lnTo>
                    <a:pt x="36868" y="806963"/>
                  </a:lnTo>
                  <a:lnTo>
                    <a:pt x="25787" y="852311"/>
                  </a:lnTo>
                  <a:lnTo>
                    <a:pt x="16622" y="898379"/>
                  </a:lnTo>
                  <a:lnTo>
                    <a:pt x="9416" y="945124"/>
                  </a:lnTo>
                  <a:lnTo>
                    <a:pt x="4214" y="992500"/>
                  </a:lnTo>
                  <a:lnTo>
                    <a:pt x="1061" y="1040464"/>
                  </a:lnTo>
                  <a:lnTo>
                    <a:pt x="0" y="1088972"/>
                  </a:lnTo>
                  <a:lnTo>
                    <a:pt x="1061" y="1137479"/>
                  </a:lnTo>
                  <a:lnTo>
                    <a:pt x="4214" y="1185443"/>
                  </a:lnTo>
                  <a:lnTo>
                    <a:pt x="9416" y="1232819"/>
                  </a:lnTo>
                  <a:lnTo>
                    <a:pt x="16622" y="1279564"/>
                  </a:lnTo>
                  <a:lnTo>
                    <a:pt x="25787" y="1325632"/>
                  </a:lnTo>
                  <a:lnTo>
                    <a:pt x="36868" y="1370980"/>
                  </a:lnTo>
                  <a:lnTo>
                    <a:pt x="49821" y="1415563"/>
                  </a:lnTo>
                  <a:lnTo>
                    <a:pt x="64600" y="1459338"/>
                  </a:lnTo>
                  <a:lnTo>
                    <a:pt x="81162" y="1502259"/>
                  </a:lnTo>
                  <a:lnTo>
                    <a:pt x="99462" y="1544282"/>
                  </a:lnTo>
                  <a:lnTo>
                    <a:pt x="119457" y="1585364"/>
                  </a:lnTo>
                  <a:lnTo>
                    <a:pt x="141101" y="1625460"/>
                  </a:lnTo>
                  <a:lnTo>
                    <a:pt x="164352" y="1664526"/>
                  </a:lnTo>
                  <a:lnTo>
                    <a:pt x="189163" y="1702517"/>
                  </a:lnTo>
                  <a:lnTo>
                    <a:pt x="215492" y="1739389"/>
                  </a:lnTo>
                  <a:lnTo>
                    <a:pt x="243293" y="1775098"/>
                  </a:lnTo>
                  <a:lnTo>
                    <a:pt x="272523" y="1809600"/>
                  </a:lnTo>
                  <a:lnTo>
                    <a:pt x="303138" y="1842851"/>
                  </a:lnTo>
                  <a:lnTo>
                    <a:pt x="335093" y="1874805"/>
                  </a:lnTo>
                  <a:lnTo>
                    <a:pt x="368343" y="1905420"/>
                  </a:lnTo>
                  <a:lnTo>
                    <a:pt x="402845" y="1934650"/>
                  </a:lnTo>
                  <a:lnTo>
                    <a:pt x="438554" y="1962451"/>
                  </a:lnTo>
                  <a:lnTo>
                    <a:pt x="475427" y="1988780"/>
                  </a:lnTo>
                  <a:lnTo>
                    <a:pt x="513418" y="2013592"/>
                  </a:lnTo>
                  <a:lnTo>
                    <a:pt x="552483" y="2036842"/>
                  </a:lnTo>
                  <a:lnTo>
                    <a:pt x="592579" y="2058486"/>
                  </a:lnTo>
                  <a:lnTo>
                    <a:pt x="633661" y="2078481"/>
                  </a:lnTo>
                  <a:lnTo>
                    <a:pt x="675685" y="2096781"/>
                  </a:lnTo>
                  <a:lnTo>
                    <a:pt x="718606" y="2113343"/>
                  </a:lnTo>
                  <a:lnTo>
                    <a:pt x="762380" y="2128122"/>
                  </a:lnTo>
                  <a:lnTo>
                    <a:pt x="806963" y="2141075"/>
                  </a:lnTo>
                  <a:lnTo>
                    <a:pt x="852311" y="2152156"/>
                  </a:lnTo>
                  <a:lnTo>
                    <a:pt x="898379" y="2161321"/>
                  </a:lnTo>
                  <a:lnTo>
                    <a:pt x="945124" y="2168527"/>
                  </a:lnTo>
                  <a:lnTo>
                    <a:pt x="992500" y="2173729"/>
                  </a:lnTo>
                  <a:lnTo>
                    <a:pt x="1040464" y="2176883"/>
                  </a:lnTo>
                  <a:lnTo>
                    <a:pt x="1088972" y="2177944"/>
                  </a:lnTo>
                  <a:lnTo>
                    <a:pt x="1137479" y="2176883"/>
                  </a:lnTo>
                  <a:lnTo>
                    <a:pt x="1185443" y="2173729"/>
                  </a:lnTo>
                  <a:lnTo>
                    <a:pt x="1232819" y="2168527"/>
                  </a:lnTo>
                  <a:lnTo>
                    <a:pt x="1279564" y="2161321"/>
                  </a:lnTo>
                  <a:lnTo>
                    <a:pt x="1325632" y="2152156"/>
                  </a:lnTo>
                  <a:lnTo>
                    <a:pt x="1370980" y="2141075"/>
                  </a:lnTo>
                  <a:lnTo>
                    <a:pt x="1415563" y="2128122"/>
                  </a:lnTo>
                  <a:lnTo>
                    <a:pt x="1459338" y="2113343"/>
                  </a:lnTo>
                  <a:lnTo>
                    <a:pt x="1502259" y="2096781"/>
                  </a:lnTo>
                  <a:lnTo>
                    <a:pt x="1544282" y="2078481"/>
                  </a:lnTo>
                  <a:lnTo>
                    <a:pt x="1585364" y="2058486"/>
                  </a:lnTo>
                  <a:lnTo>
                    <a:pt x="1625460" y="2036842"/>
                  </a:lnTo>
                  <a:lnTo>
                    <a:pt x="1664526" y="2013592"/>
                  </a:lnTo>
                  <a:lnTo>
                    <a:pt x="1702517" y="1988780"/>
                  </a:lnTo>
                  <a:lnTo>
                    <a:pt x="1739389" y="1962451"/>
                  </a:lnTo>
                  <a:lnTo>
                    <a:pt x="1775098" y="1934650"/>
                  </a:lnTo>
                  <a:lnTo>
                    <a:pt x="1809600" y="1905420"/>
                  </a:lnTo>
                  <a:lnTo>
                    <a:pt x="1842851" y="1874805"/>
                  </a:lnTo>
                  <a:lnTo>
                    <a:pt x="1874805" y="1842851"/>
                  </a:lnTo>
                  <a:lnTo>
                    <a:pt x="1905420" y="1809600"/>
                  </a:lnTo>
                  <a:lnTo>
                    <a:pt x="1934650" y="1775098"/>
                  </a:lnTo>
                  <a:lnTo>
                    <a:pt x="1962451" y="1739389"/>
                  </a:lnTo>
                  <a:lnTo>
                    <a:pt x="1988780" y="1702517"/>
                  </a:lnTo>
                  <a:lnTo>
                    <a:pt x="2013592" y="1664526"/>
                  </a:lnTo>
                  <a:lnTo>
                    <a:pt x="2036842" y="1625460"/>
                  </a:lnTo>
                  <a:lnTo>
                    <a:pt x="2058486" y="1585364"/>
                  </a:lnTo>
                  <a:lnTo>
                    <a:pt x="2078481" y="1544282"/>
                  </a:lnTo>
                  <a:lnTo>
                    <a:pt x="2096781" y="1502259"/>
                  </a:lnTo>
                  <a:lnTo>
                    <a:pt x="2113343" y="1459338"/>
                  </a:lnTo>
                  <a:lnTo>
                    <a:pt x="2128122" y="1415563"/>
                  </a:lnTo>
                  <a:lnTo>
                    <a:pt x="2141075" y="1370980"/>
                  </a:lnTo>
                  <a:lnTo>
                    <a:pt x="2152156" y="1325632"/>
                  </a:lnTo>
                  <a:lnTo>
                    <a:pt x="2161321" y="1279564"/>
                  </a:lnTo>
                  <a:lnTo>
                    <a:pt x="2168527" y="1232819"/>
                  </a:lnTo>
                  <a:lnTo>
                    <a:pt x="2173729" y="1185443"/>
                  </a:lnTo>
                  <a:lnTo>
                    <a:pt x="2176883" y="1137479"/>
                  </a:lnTo>
                  <a:lnTo>
                    <a:pt x="2177944" y="1088972"/>
                  </a:lnTo>
                  <a:lnTo>
                    <a:pt x="2176883" y="1040464"/>
                  </a:lnTo>
                  <a:lnTo>
                    <a:pt x="2173729" y="992500"/>
                  </a:lnTo>
                  <a:lnTo>
                    <a:pt x="2168527" y="945124"/>
                  </a:lnTo>
                  <a:lnTo>
                    <a:pt x="2161321" y="898379"/>
                  </a:lnTo>
                  <a:lnTo>
                    <a:pt x="2152156" y="852311"/>
                  </a:lnTo>
                  <a:lnTo>
                    <a:pt x="2141075" y="806963"/>
                  </a:lnTo>
                  <a:lnTo>
                    <a:pt x="2128122" y="762380"/>
                  </a:lnTo>
                  <a:lnTo>
                    <a:pt x="2113343" y="718606"/>
                  </a:lnTo>
                  <a:lnTo>
                    <a:pt x="2096781" y="675685"/>
                  </a:lnTo>
                  <a:lnTo>
                    <a:pt x="2078481" y="633661"/>
                  </a:lnTo>
                  <a:lnTo>
                    <a:pt x="2058486" y="592579"/>
                  </a:lnTo>
                  <a:lnTo>
                    <a:pt x="2036842" y="552483"/>
                  </a:lnTo>
                  <a:lnTo>
                    <a:pt x="2013592" y="513418"/>
                  </a:lnTo>
                  <a:lnTo>
                    <a:pt x="1988780" y="475427"/>
                  </a:lnTo>
                  <a:lnTo>
                    <a:pt x="1962451" y="438554"/>
                  </a:lnTo>
                  <a:lnTo>
                    <a:pt x="1934650" y="402845"/>
                  </a:lnTo>
                  <a:lnTo>
                    <a:pt x="1905420" y="368343"/>
                  </a:lnTo>
                  <a:lnTo>
                    <a:pt x="1874805" y="335093"/>
                  </a:lnTo>
                  <a:lnTo>
                    <a:pt x="1842851" y="303138"/>
                  </a:lnTo>
                  <a:lnTo>
                    <a:pt x="1809600" y="272523"/>
                  </a:lnTo>
                  <a:lnTo>
                    <a:pt x="1775098" y="243293"/>
                  </a:lnTo>
                  <a:lnTo>
                    <a:pt x="1739389" y="215492"/>
                  </a:lnTo>
                  <a:lnTo>
                    <a:pt x="1702517" y="189163"/>
                  </a:lnTo>
                  <a:lnTo>
                    <a:pt x="1664526" y="164352"/>
                  </a:lnTo>
                  <a:lnTo>
                    <a:pt x="1625460" y="141101"/>
                  </a:lnTo>
                  <a:lnTo>
                    <a:pt x="1585364" y="119457"/>
                  </a:lnTo>
                  <a:lnTo>
                    <a:pt x="1544282" y="99462"/>
                  </a:lnTo>
                  <a:lnTo>
                    <a:pt x="1502259" y="81162"/>
                  </a:lnTo>
                  <a:lnTo>
                    <a:pt x="1459338" y="64600"/>
                  </a:lnTo>
                  <a:lnTo>
                    <a:pt x="1415563" y="49821"/>
                  </a:lnTo>
                  <a:lnTo>
                    <a:pt x="1370980" y="36868"/>
                  </a:lnTo>
                  <a:lnTo>
                    <a:pt x="1325632" y="25787"/>
                  </a:lnTo>
                  <a:lnTo>
                    <a:pt x="1279564" y="16622"/>
                  </a:lnTo>
                  <a:lnTo>
                    <a:pt x="1232819" y="9416"/>
                  </a:lnTo>
                  <a:lnTo>
                    <a:pt x="1185443" y="4214"/>
                  </a:lnTo>
                  <a:lnTo>
                    <a:pt x="1137479" y="1061"/>
                  </a:lnTo>
                  <a:lnTo>
                    <a:pt x="1088972" y="0"/>
                  </a:lnTo>
                  <a:close/>
                </a:path>
              </a:pathLst>
            </a:custGeom>
            <a:solidFill>
              <a:srgbClr val="92D1D6"/>
            </a:solidFill>
            <a:ln w="22225">
              <a:noFill/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039" dirty="0">
                <a:solidFill>
                  <a:srgbClr val="00008E"/>
                </a:solidFill>
                <a:latin typeface="Aptos"/>
              </a:endParaRPr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9EA6BB88-2A70-1CEA-EEA5-1CCBAADF200C}"/>
                </a:ext>
              </a:extLst>
            </p:cNvPr>
            <p:cNvSpPr txBox="1"/>
            <p:nvPr/>
          </p:nvSpPr>
          <p:spPr>
            <a:xfrm>
              <a:off x="649360" y="3036999"/>
              <a:ext cx="989037" cy="370359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6594" rIns="0" bIns="0" rtlCol="0">
              <a:spAutoFit/>
            </a:bodyPr>
            <a:lstStyle/>
            <a:p>
              <a:pPr marL="35166" marR="2931" indent="-28206" algn="ctr">
                <a:lnSpc>
                  <a:spcPct val="101499"/>
                </a:lnSpc>
                <a:spcBef>
                  <a:spcPts val="52"/>
                </a:spcBef>
                <a:defRPr/>
              </a:pPr>
              <a:r>
                <a:rPr lang="sv-SE" sz="1124" b="1" dirty="0">
                  <a:solidFill>
                    <a:srgbClr val="00008E"/>
                  </a:solidFill>
                  <a:latin typeface="Aptos ExtraBold"/>
                  <a:cs typeface="Aptos ExtraBold"/>
                </a:rPr>
                <a:t>Allmänna avdelningen</a:t>
              </a:r>
            </a:p>
          </p:txBody>
        </p:sp>
      </p:grpSp>
      <p:sp>
        <p:nvSpPr>
          <p:cNvPr id="4" name="object 4">
            <a:extLst>
              <a:ext uri="{FF2B5EF4-FFF2-40B4-BE49-F238E27FC236}">
                <a16:creationId xmlns:a16="http://schemas.microsoft.com/office/drawing/2014/main" id="{8A72FBE8-3316-9C6A-FC2F-9B72999251F4}"/>
              </a:ext>
            </a:extLst>
          </p:cNvPr>
          <p:cNvSpPr/>
          <p:nvPr/>
        </p:nvSpPr>
        <p:spPr>
          <a:xfrm>
            <a:off x="4175668" y="2183090"/>
            <a:ext cx="45719" cy="1162893"/>
          </a:xfrm>
          <a:custGeom>
            <a:avLst/>
            <a:gdLst/>
            <a:ahLst/>
            <a:cxnLst/>
            <a:rect l="l" t="t" r="r" b="b"/>
            <a:pathLst>
              <a:path h="4794250">
                <a:moveTo>
                  <a:pt x="0" y="0"/>
                </a:moveTo>
                <a:lnTo>
                  <a:pt x="0" y="4793916"/>
                </a:lnTo>
              </a:path>
            </a:pathLst>
          </a:custGeom>
          <a:ln w="22225">
            <a:solidFill>
              <a:srgbClr val="00008E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1039">
              <a:solidFill>
                <a:srgbClr val="00008E"/>
              </a:solidFill>
              <a:latin typeface="Aptos"/>
            </a:endParaRPr>
          </a:p>
        </p:txBody>
      </p:sp>
      <p:grpSp>
        <p:nvGrpSpPr>
          <p:cNvPr id="47" name="Ryhmä 46"/>
          <p:cNvGrpSpPr/>
          <p:nvPr/>
        </p:nvGrpSpPr>
        <p:grpSpPr>
          <a:xfrm>
            <a:off x="3557088" y="2573783"/>
            <a:ext cx="1244386" cy="1244387"/>
            <a:chOff x="3371149" y="2555812"/>
            <a:chExt cx="1308064" cy="1308065"/>
          </a:xfrm>
        </p:grpSpPr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818796A4-9973-7E74-A9C8-3ACE62CEE382}"/>
                </a:ext>
              </a:extLst>
            </p:cNvPr>
            <p:cNvSpPr/>
            <p:nvPr/>
          </p:nvSpPr>
          <p:spPr>
            <a:xfrm>
              <a:off x="3371149" y="2555812"/>
              <a:ext cx="1308064" cy="1308065"/>
            </a:xfrm>
            <a:custGeom>
              <a:avLst/>
              <a:gdLst/>
              <a:ahLst/>
              <a:cxnLst/>
              <a:rect l="l" t="t" r="r" b="b"/>
              <a:pathLst>
                <a:path w="2157095" h="2157095">
                  <a:moveTo>
                    <a:pt x="1078501" y="0"/>
                  </a:moveTo>
                  <a:lnTo>
                    <a:pt x="1030460" y="1050"/>
                  </a:lnTo>
                  <a:lnTo>
                    <a:pt x="982958" y="4174"/>
                  </a:lnTo>
                  <a:lnTo>
                    <a:pt x="936038" y="9325"/>
                  </a:lnTo>
                  <a:lnTo>
                    <a:pt x="889743" y="16462"/>
                  </a:lnTo>
                  <a:lnTo>
                    <a:pt x="844118" y="25540"/>
                  </a:lnTo>
                  <a:lnTo>
                    <a:pt x="799206" y="36514"/>
                  </a:lnTo>
                  <a:lnTo>
                    <a:pt x="755052" y="49342"/>
                  </a:lnTo>
                  <a:lnTo>
                    <a:pt x="711699" y="63980"/>
                  </a:lnTo>
                  <a:lnTo>
                    <a:pt x="669191" y="80382"/>
                  </a:lnTo>
                  <a:lnTo>
                    <a:pt x="627571" y="98507"/>
                  </a:lnTo>
                  <a:lnTo>
                    <a:pt x="586885" y="118310"/>
                  </a:lnTo>
                  <a:lnTo>
                    <a:pt x="547174" y="139746"/>
                  </a:lnTo>
                  <a:lnTo>
                    <a:pt x="508484" y="162773"/>
                  </a:lnTo>
                  <a:lnTo>
                    <a:pt x="470858" y="187346"/>
                  </a:lnTo>
                  <a:lnTo>
                    <a:pt x="434341" y="213422"/>
                  </a:lnTo>
                  <a:lnTo>
                    <a:pt x="398975" y="240956"/>
                  </a:lnTo>
                  <a:lnTo>
                    <a:pt x="364804" y="269906"/>
                  </a:lnTo>
                  <a:lnTo>
                    <a:pt x="331873" y="300226"/>
                  </a:lnTo>
                  <a:lnTo>
                    <a:pt x="300226" y="331873"/>
                  </a:lnTo>
                  <a:lnTo>
                    <a:pt x="269906" y="364804"/>
                  </a:lnTo>
                  <a:lnTo>
                    <a:pt x="240956" y="398975"/>
                  </a:lnTo>
                  <a:lnTo>
                    <a:pt x="213422" y="434341"/>
                  </a:lnTo>
                  <a:lnTo>
                    <a:pt x="187346" y="470858"/>
                  </a:lnTo>
                  <a:lnTo>
                    <a:pt x="162773" y="508484"/>
                  </a:lnTo>
                  <a:lnTo>
                    <a:pt x="139746" y="547174"/>
                  </a:lnTo>
                  <a:lnTo>
                    <a:pt x="118310" y="586885"/>
                  </a:lnTo>
                  <a:lnTo>
                    <a:pt x="98507" y="627571"/>
                  </a:lnTo>
                  <a:lnTo>
                    <a:pt x="80382" y="669191"/>
                  </a:lnTo>
                  <a:lnTo>
                    <a:pt x="63980" y="711699"/>
                  </a:lnTo>
                  <a:lnTo>
                    <a:pt x="49342" y="755052"/>
                  </a:lnTo>
                  <a:lnTo>
                    <a:pt x="36514" y="799206"/>
                  </a:lnTo>
                  <a:lnTo>
                    <a:pt x="25540" y="844118"/>
                  </a:lnTo>
                  <a:lnTo>
                    <a:pt x="16462" y="889743"/>
                  </a:lnTo>
                  <a:lnTo>
                    <a:pt x="9325" y="936038"/>
                  </a:lnTo>
                  <a:lnTo>
                    <a:pt x="4174" y="982958"/>
                  </a:lnTo>
                  <a:lnTo>
                    <a:pt x="1050" y="1030460"/>
                  </a:lnTo>
                  <a:lnTo>
                    <a:pt x="0" y="1078501"/>
                  </a:lnTo>
                  <a:lnTo>
                    <a:pt x="1050" y="1126541"/>
                  </a:lnTo>
                  <a:lnTo>
                    <a:pt x="4174" y="1174043"/>
                  </a:lnTo>
                  <a:lnTo>
                    <a:pt x="9325" y="1220964"/>
                  </a:lnTo>
                  <a:lnTo>
                    <a:pt x="16462" y="1267258"/>
                  </a:lnTo>
                  <a:lnTo>
                    <a:pt x="25540" y="1312883"/>
                  </a:lnTo>
                  <a:lnTo>
                    <a:pt x="36514" y="1357795"/>
                  </a:lnTo>
                  <a:lnTo>
                    <a:pt x="49342" y="1401949"/>
                  </a:lnTo>
                  <a:lnTo>
                    <a:pt x="63980" y="1445302"/>
                  </a:lnTo>
                  <a:lnTo>
                    <a:pt x="80382" y="1487811"/>
                  </a:lnTo>
                  <a:lnTo>
                    <a:pt x="98507" y="1529430"/>
                  </a:lnTo>
                  <a:lnTo>
                    <a:pt x="118310" y="1570117"/>
                  </a:lnTo>
                  <a:lnTo>
                    <a:pt x="139746" y="1609827"/>
                  </a:lnTo>
                  <a:lnTo>
                    <a:pt x="162773" y="1648517"/>
                  </a:lnTo>
                  <a:lnTo>
                    <a:pt x="187346" y="1686143"/>
                  </a:lnTo>
                  <a:lnTo>
                    <a:pt x="213422" y="1722661"/>
                  </a:lnTo>
                  <a:lnTo>
                    <a:pt x="240956" y="1758027"/>
                  </a:lnTo>
                  <a:lnTo>
                    <a:pt x="269906" y="1792197"/>
                  </a:lnTo>
                  <a:lnTo>
                    <a:pt x="300226" y="1825128"/>
                  </a:lnTo>
                  <a:lnTo>
                    <a:pt x="331873" y="1856775"/>
                  </a:lnTo>
                  <a:lnTo>
                    <a:pt x="364804" y="1887096"/>
                  </a:lnTo>
                  <a:lnTo>
                    <a:pt x="398975" y="1916045"/>
                  </a:lnTo>
                  <a:lnTo>
                    <a:pt x="434341" y="1943579"/>
                  </a:lnTo>
                  <a:lnTo>
                    <a:pt x="470858" y="1969655"/>
                  </a:lnTo>
                  <a:lnTo>
                    <a:pt x="508484" y="1994228"/>
                  </a:lnTo>
                  <a:lnTo>
                    <a:pt x="547174" y="2017255"/>
                  </a:lnTo>
                  <a:lnTo>
                    <a:pt x="586885" y="2038692"/>
                  </a:lnTo>
                  <a:lnTo>
                    <a:pt x="627571" y="2058494"/>
                  </a:lnTo>
                  <a:lnTo>
                    <a:pt x="669191" y="2076619"/>
                  </a:lnTo>
                  <a:lnTo>
                    <a:pt x="711699" y="2093022"/>
                  </a:lnTo>
                  <a:lnTo>
                    <a:pt x="755052" y="2107659"/>
                  </a:lnTo>
                  <a:lnTo>
                    <a:pt x="799206" y="2120487"/>
                  </a:lnTo>
                  <a:lnTo>
                    <a:pt x="844118" y="2131462"/>
                  </a:lnTo>
                  <a:lnTo>
                    <a:pt x="889743" y="2140539"/>
                  </a:lnTo>
                  <a:lnTo>
                    <a:pt x="936038" y="2147676"/>
                  </a:lnTo>
                  <a:lnTo>
                    <a:pt x="982958" y="2152828"/>
                  </a:lnTo>
                  <a:lnTo>
                    <a:pt x="1030460" y="2155951"/>
                  </a:lnTo>
                  <a:lnTo>
                    <a:pt x="1078501" y="2157002"/>
                  </a:lnTo>
                  <a:lnTo>
                    <a:pt x="1126541" y="2155951"/>
                  </a:lnTo>
                  <a:lnTo>
                    <a:pt x="1174043" y="2152828"/>
                  </a:lnTo>
                  <a:lnTo>
                    <a:pt x="1220964" y="2147676"/>
                  </a:lnTo>
                  <a:lnTo>
                    <a:pt x="1267258" y="2140539"/>
                  </a:lnTo>
                  <a:lnTo>
                    <a:pt x="1312883" y="2131462"/>
                  </a:lnTo>
                  <a:lnTo>
                    <a:pt x="1357795" y="2120487"/>
                  </a:lnTo>
                  <a:lnTo>
                    <a:pt x="1401949" y="2107659"/>
                  </a:lnTo>
                  <a:lnTo>
                    <a:pt x="1445302" y="2093022"/>
                  </a:lnTo>
                  <a:lnTo>
                    <a:pt x="1487811" y="2076619"/>
                  </a:lnTo>
                  <a:lnTo>
                    <a:pt x="1529430" y="2058494"/>
                  </a:lnTo>
                  <a:lnTo>
                    <a:pt x="1570117" y="2038692"/>
                  </a:lnTo>
                  <a:lnTo>
                    <a:pt x="1609827" y="2017255"/>
                  </a:lnTo>
                  <a:lnTo>
                    <a:pt x="1648517" y="1994228"/>
                  </a:lnTo>
                  <a:lnTo>
                    <a:pt x="1686143" y="1969655"/>
                  </a:lnTo>
                  <a:lnTo>
                    <a:pt x="1722661" y="1943579"/>
                  </a:lnTo>
                  <a:lnTo>
                    <a:pt x="1758027" y="1916045"/>
                  </a:lnTo>
                  <a:lnTo>
                    <a:pt x="1792197" y="1887096"/>
                  </a:lnTo>
                  <a:lnTo>
                    <a:pt x="1825128" y="1856775"/>
                  </a:lnTo>
                  <a:lnTo>
                    <a:pt x="1856775" y="1825128"/>
                  </a:lnTo>
                  <a:lnTo>
                    <a:pt x="1887096" y="1792197"/>
                  </a:lnTo>
                  <a:lnTo>
                    <a:pt x="1916045" y="1758027"/>
                  </a:lnTo>
                  <a:lnTo>
                    <a:pt x="1943579" y="1722661"/>
                  </a:lnTo>
                  <a:lnTo>
                    <a:pt x="1969655" y="1686143"/>
                  </a:lnTo>
                  <a:lnTo>
                    <a:pt x="1994228" y="1648517"/>
                  </a:lnTo>
                  <a:lnTo>
                    <a:pt x="2017255" y="1609827"/>
                  </a:lnTo>
                  <a:lnTo>
                    <a:pt x="2038692" y="1570117"/>
                  </a:lnTo>
                  <a:lnTo>
                    <a:pt x="2058494" y="1529430"/>
                  </a:lnTo>
                  <a:lnTo>
                    <a:pt x="2076619" y="1487811"/>
                  </a:lnTo>
                  <a:lnTo>
                    <a:pt x="2093022" y="1445302"/>
                  </a:lnTo>
                  <a:lnTo>
                    <a:pt x="2107659" y="1401949"/>
                  </a:lnTo>
                  <a:lnTo>
                    <a:pt x="2120487" y="1357795"/>
                  </a:lnTo>
                  <a:lnTo>
                    <a:pt x="2131462" y="1312883"/>
                  </a:lnTo>
                  <a:lnTo>
                    <a:pt x="2140539" y="1267258"/>
                  </a:lnTo>
                  <a:lnTo>
                    <a:pt x="2147676" y="1220964"/>
                  </a:lnTo>
                  <a:lnTo>
                    <a:pt x="2152828" y="1174043"/>
                  </a:lnTo>
                  <a:lnTo>
                    <a:pt x="2155951" y="1126541"/>
                  </a:lnTo>
                  <a:lnTo>
                    <a:pt x="2157002" y="1078501"/>
                  </a:lnTo>
                  <a:lnTo>
                    <a:pt x="2155951" y="1030460"/>
                  </a:lnTo>
                  <a:lnTo>
                    <a:pt x="2152828" y="982958"/>
                  </a:lnTo>
                  <a:lnTo>
                    <a:pt x="2147676" y="936038"/>
                  </a:lnTo>
                  <a:lnTo>
                    <a:pt x="2140539" y="889743"/>
                  </a:lnTo>
                  <a:lnTo>
                    <a:pt x="2131462" y="844118"/>
                  </a:lnTo>
                  <a:lnTo>
                    <a:pt x="2120487" y="799206"/>
                  </a:lnTo>
                  <a:lnTo>
                    <a:pt x="2107659" y="755052"/>
                  </a:lnTo>
                  <a:lnTo>
                    <a:pt x="2093022" y="711699"/>
                  </a:lnTo>
                  <a:lnTo>
                    <a:pt x="2076619" y="669191"/>
                  </a:lnTo>
                  <a:lnTo>
                    <a:pt x="2058494" y="627571"/>
                  </a:lnTo>
                  <a:lnTo>
                    <a:pt x="2038692" y="586885"/>
                  </a:lnTo>
                  <a:lnTo>
                    <a:pt x="2017255" y="547174"/>
                  </a:lnTo>
                  <a:lnTo>
                    <a:pt x="1994228" y="508484"/>
                  </a:lnTo>
                  <a:lnTo>
                    <a:pt x="1969655" y="470858"/>
                  </a:lnTo>
                  <a:lnTo>
                    <a:pt x="1943579" y="434341"/>
                  </a:lnTo>
                  <a:lnTo>
                    <a:pt x="1916045" y="398975"/>
                  </a:lnTo>
                  <a:lnTo>
                    <a:pt x="1887096" y="364804"/>
                  </a:lnTo>
                  <a:lnTo>
                    <a:pt x="1856775" y="331873"/>
                  </a:lnTo>
                  <a:lnTo>
                    <a:pt x="1825128" y="300226"/>
                  </a:lnTo>
                  <a:lnTo>
                    <a:pt x="1792197" y="269906"/>
                  </a:lnTo>
                  <a:lnTo>
                    <a:pt x="1758027" y="240956"/>
                  </a:lnTo>
                  <a:lnTo>
                    <a:pt x="1722661" y="213422"/>
                  </a:lnTo>
                  <a:lnTo>
                    <a:pt x="1686143" y="187346"/>
                  </a:lnTo>
                  <a:lnTo>
                    <a:pt x="1648517" y="162773"/>
                  </a:lnTo>
                  <a:lnTo>
                    <a:pt x="1609827" y="139746"/>
                  </a:lnTo>
                  <a:lnTo>
                    <a:pt x="1570117" y="118310"/>
                  </a:lnTo>
                  <a:lnTo>
                    <a:pt x="1529430" y="98507"/>
                  </a:lnTo>
                  <a:lnTo>
                    <a:pt x="1487811" y="80382"/>
                  </a:lnTo>
                  <a:lnTo>
                    <a:pt x="1445302" y="63980"/>
                  </a:lnTo>
                  <a:lnTo>
                    <a:pt x="1401949" y="49342"/>
                  </a:lnTo>
                  <a:lnTo>
                    <a:pt x="1357795" y="36514"/>
                  </a:lnTo>
                  <a:lnTo>
                    <a:pt x="1312883" y="25540"/>
                  </a:lnTo>
                  <a:lnTo>
                    <a:pt x="1267258" y="16462"/>
                  </a:lnTo>
                  <a:lnTo>
                    <a:pt x="1220964" y="9325"/>
                  </a:lnTo>
                  <a:lnTo>
                    <a:pt x="1174043" y="4174"/>
                  </a:lnTo>
                  <a:lnTo>
                    <a:pt x="1126541" y="1050"/>
                  </a:lnTo>
                  <a:lnTo>
                    <a:pt x="1078501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2D1D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039">
                <a:solidFill>
                  <a:srgbClr val="00008E"/>
                </a:solidFill>
                <a:latin typeface="Aptos"/>
              </a:endParaRPr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CC1F2A7D-8606-46D9-B6BE-1480F5F41858}"/>
                </a:ext>
              </a:extLst>
            </p:cNvPr>
            <p:cNvSpPr txBox="1"/>
            <p:nvPr/>
          </p:nvSpPr>
          <p:spPr>
            <a:xfrm>
              <a:off x="3528975" y="2937977"/>
              <a:ext cx="992411" cy="554028"/>
            </a:xfrm>
            <a:prstGeom prst="rect">
              <a:avLst/>
            </a:prstGeom>
          </p:spPr>
          <p:txBody>
            <a:bodyPr vert="horz" wrap="square" lIns="0" tIns="6594" rIns="0" bIns="0" rtlCol="0">
              <a:spAutoFit/>
            </a:bodyPr>
            <a:lstStyle/>
            <a:p>
              <a:pPr marL="6960" marR="2931" indent="-366" algn="ctr">
                <a:lnSpc>
                  <a:spcPct val="101499"/>
                </a:lnSpc>
                <a:spcBef>
                  <a:spcPts val="52"/>
                </a:spcBef>
                <a:defRPr/>
              </a:pPr>
              <a:r>
                <a:rPr lang="sv-SE" sz="1124" b="1" dirty="0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Avdelningen för social och hälsovård</a:t>
              </a:r>
            </a:p>
          </p:txBody>
        </p:sp>
      </p:grpSp>
      <p:sp>
        <p:nvSpPr>
          <p:cNvPr id="44" name="object 44">
            <a:extLst>
              <a:ext uri="{FF2B5EF4-FFF2-40B4-BE49-F238E27FC236}">
                <a16:creationId xmlns:a16="http://schemas.microsoft.com/office/drawing/2014/main" id="{2465DF86-FC2B-04EC-905E-9DC630043EAC}"/>
              </a:ext>
            </a:extLst>
          </p:cNvPr>
          <p:cNvSpPr/>
          <p:nvPr/>
        </p:nvSpPr>
        <p:spPr>
          <a:xfrm>
            <a:off x="3503797" y="4019804"/>
            <a:ext cx="1244386" cy="1769441"/>
          </a:xfrm>
          <a:custGeom>
            <a:avLst/>
            <a:gdLst/>
            <a:ahLst/>
            <a:cxnLst/>
            <a:rect l="l" t="t" r="r" b="b"/>
            <a:pathLst>
              <a:path w="2157095" h="2157095">
                <a:moveTo>
                  <a:pt x="125650" y="0"/>
                </a:moveTo>
                <a:lnTo>
                  <a:pt x="76743" y="9874"/>
                </a:lnTo>
                <a:lnTo>
                  <a:pt x="36803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2031351"/>
                </a:lnTo>
                <a:lnTo>
                  <a:pt x="9874" y="2080258"/>
                </a:lnTo>
                <a:lnTo>
                  <a:pt x="36803" y="2120198"/>
                </a:lnTo>
                <a:lnTo>
                  <a:pt x="76743" y="2147127"/>
                </a:lnTo>
                <a:lnTo>
                  <a:pt x="125650" y="2157002"/>
                </a:lnTo>
                <a:lnTo>
                  <a:pt x="2031351" y="2157002"/>
                </a:lnTo>
                <a:lnTo>
                  <a:pt x="2080258" y="2147127"/>
                </a:lnTo>
                <a:lnTo>
                  <a:pt x="2120198" y="2120198"/>
                </a:lnTo>
                <a:lnTo>
                  <a:pt x="2147127" y="2080258"/>
                </a:lnTo>
                <a:lnTo>
                  <a:pt x="2157002" y="2031351"/>
                </a:lnTo>
                <a:lnTo>
                  <a:pt x="2157002" y="125650"/>
                </a:lnTo>
                <a:lnTo>
                  <a:pt x="2147127" y="76743"/>
                </a:lnTo>
                <a:lnTo>
                  <a:pt x="2120198" y="36803"/>
                </a:lnTo>
                <a:lnTo>
                  <a:pt x="2080258" y="9874"/>
                </a:lnTo>
                <a:lnTo>
                  <a:pt x="2031351" y="0"/>
                </a:lnTo>
                <a:lnTo>
                  <a:pt x="12565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1039">
              <a:solidFill>
                <a:srgbClr val="00008E"/>
              </a:solidFill>
              <a:latin typeface="Aptos"/>
            </a:endParaRPr>
          </a:p>
        </p:txBody>
      </p:sp>
      <p:sp>
        <p:nvSpPr>
          <p:cNvPr id="3" name="object 24">
            <a:extLst>
              <a:ext uri="{FF2B5EF4-FFF2-40B4-BE49-F238E27FC236}">
                <a16:creationId xmlns:a16="http://schemas.microsoft.com/office/drawing/2014/main" id="{276C0CA8-A84D-01E7-1845-6A3D7D62A620}"/>
              </a:ext>
            </a:extLst>
          </p:cNvPr>
          <p:cNvSpPr txBox="1"/>
          <p:nvPr/>
        </p:nvSpPr>
        <p:spPr>
          <a:xfrm>
            <a:off x="3578869" y="4085560"/>
            <a:ext cx="1094243" cy="1642106"/>
          </a:xfrm>
          <a:prstGeom prst="rect">
            <a:avLst/>
          </a:prstGeom>
        </p:spPr>
        <p:txBody>
          <a:bodyPr vert="horz" wrap="square" lIns="0" tIns="6594" rIns="0" bIns="0" rtlCol="0">
            <a:spAutoFit/>
          </a:bodyPr>
          <a:lstStyle/>
          <a:p>
            <a:pPr marL="6960" marR="2931" indent="-366" algn="ctr">
              <a:lnSpc>
                <a:spcPct val="101499"/>
              </a:lnSpc>
              <a:spcBef>
                <a:spcPts val="52"/>
              </a:spcBef>
              <a:defRPr/>
            </a:pPr>
            <a:r>
              <a:rPr lang="sv-SE" sz="951" dirty="0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ca 400 årsverken</a:t>
            </a:r>
          </a:p>
          <a:p>
            <a:pPr marL="6960" marR="2931" indent="-366" algn="ctr">
              <a:lnSpc>
                <a:spcPct val="101499"/>
              </a:lnSpc>
              <a:spcBef>
                <a:spcPts val="52"/>
              </a:spcBef>
              <a:defRPr/>
            </a:pPr>
            <a:r>
              <a:rPr lang="sv-SE" sz="951" dirty="0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”Vi främjar och tryggar tillgodoseendet av de grundläggande rättigheterna inom social- och hälsovården, alkoholförvaltningen och miljö- och hälsoskyddet”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EE14C33-8872-6F1F-11CC-ACEE2DF92132}"/>
              </a:ext>
            </a:extLst>
          </p:cNvPr>
          <p:cNvSpPr/>
          <p:nvPr/>
        </p:nvSpPr>
        <p:spPr>
          <a:xfrm>
            <a:off x="5488391" y="2186679"/>
            <a:ext cx="0" cy="847053"/>
          </a:xfrm>
          <a:custGeom>
            <a:avLst/>
            <a:gdLst/>
            <a:ahLst/>
            <a:cxnLst/>
            <a:rect l="l" t="t" r="r" b="b"/>
            <a:pathLst>
              <a:path h="5238115">
                <a:moveTo>
                  <a:pt x="0" y="0"/>
                </a:moveTo>
                <a:lnTo>
                  <a:pt x="0" y="5237735"/>
                </a:lnTo>
              </a:path>
            </a:pathLst>
          </a:custGeom>
          <a:ln w="22225">
            <a:solidFill>
              <a:srgbClr val="00008E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1039">
              <a:solidFill>
                <a:srgbClr val="00008E"/>
              </a:solidFill>
              <a:latin typeface="Aptos"/>
            </a:endParaRPr>
          </a:p>
        </p:txBody>
      </p:sp>
      <p:grpSp>
        <p:nvGrpSpPr>
          <p:cNvPr id="51" name="Ryhmä 50"/>
          <p:cNvGrpSpPr/>
          <p:nvPr/>
        </p:nvGrpSpPr>
        <p:grpSpPr>
          <a:xfrm>
            <a:off x="4866198" y="2561695"/>
            <a:ext cx="1244386" cy="1244387"/>
            <a:chOff x="4803266" y="2555812"/>
            <a:chExt cx="1308064" cy="1308065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BD301C67-4691-F46F-5BA6-A92283285E25}"/>
                </a:ext>
              </a:extLst>
            </p:cNvPr>
            <p:cNvSpPr/>
            <p:nvPr/>
          </p:nvSpPr>
          <p:spPr>
            <a:xfrm>
              <a:off x="4803266" y="2555812"/>
              <a:ext cx="1308064" cy="1308065"/>
            </a:xfrm>
            <a:custGeom>
              <a:avLst/>
              <a:gdLst/>
              <a:ahLst/>
              <a:cxnLst/>
              <a:rect l="l" t="t" r="r" b="b"/>
              <a:pathLst>
                <a:path w="2157095" h="2157095">
                  <a:moveTo>
                    <a:pt x="1078501" y="0"/>
                  </a:moveTo>
                  <a:lnTo>
                    <a:pt x="1030460" y="1050"/>
                  </a:lnTo>
                  <a:lnTo>
                    <a:pt x="982958" y="4174"/>
                  </a:lnTo>
                  <a:lnTo>
                    <a:pt x="936038" y="9325"/>
                  </a:lnTo>
                  <a:lnTo>
                    <a:pt x="889743" y="16462"/>
                  </a:lnTo>
                  <a:lnTo>
                    <a:pt x="844118" y="25540"/>
                  </a:lnTo>
                  <a:lnTo>
                    <a:pt x="799206" y="36514"/>
                  </a:lnTo>
                  <a:lnTo>
                    <a:pt x="755052" y="49342"/>
                  </a:lnTo>
                  <a:lnTo>
                    <a:pt x="711699" y="63980"/>
                  </a:lnTo>
                  <a:lnTo>
                    <a:pt x="669191" y="80382"/>
                  </a:lnTo>
                  <a:lnTo>
                    <a:pt x="627571" y="98507"/>
                  </a:lnTo>
                  <a:lnTo>
                    <a:pt x="586885" y="118310"/>
                  </a:lnTo>
                  <a:lnTo>
                    <a:pt x="547174" y="139746"/>
                  </a:lnTo>
                  <a:lnTo>
                    <a:pt x="508484" y="162773"/>
                  </a:lnTo>
                  <a:lnTo>
                    <a:pt x="470858" y="187346"/>
                  </a:lnTo>
                  <a:lnTo>
                    <a:pt x="434341" y="213422"/>
                  </a:lnTo>
                  <a:lnTo>
                    <a:pt x="398975" y="240956"/>
                  </a:lnTo>
                  <a:lnTo>
                    <a:pt x="364804" y="269906"/>
                  </a:lnTo>
                  <a:lnTo>
                    <a:pt x="331873" y="300226"/>
                  </a:lnTo>
                  <a:lnTo>
                    <a:pt x="300226" y="331873"/>
                  </a:lnTo>
                  <a:lnTo>
                    <a:pt x="269906" y="364804"/>
                  </a:lnTo>
                  <a:lnTo>
                    <a:pt x="240956" y="398975"/>
                  </a:lnTo>
                  <a:lnTo>
                    <a:pt x="213422" y="434341"/>
                  </a:lnTo>
                  <a:lnTo>
                    <a:pt x="187346" y="470858"/>
                  </a:lnTo>
                  <a:lnTo>
                    <a:pt x="162773" y="508484"/>
                  </a:lnTo>
                  <a:lnTo>
                    <a:pt x="139746" y="547174"/>
                  </a:lnTo>
                  <a:lnTo>
                    <a:pt x="118310" y="586885"/>
                  </a:lnTo>
                  <a:lnTo>
                    <a:pt x="98507" y="627571"/>
                  </a:lnTo>
                  <a:lnTo>
                    <a:pt x="80382" y="669191"/>
                  </a:lnTo>
                  <a:lnTo>
                    <a:pt x="63980" y="711699"/>
                  </a:lnTo>
                  <a:lnTo>
                    <a:pt x="49342" y="755052"/>
                  </a:lnTo>
                  <a:lnTo>
                    <a:pt x="36514" y="799206"/>
                  </a:lnTo>
                  <a:lnTo>
                    <a:pt x="25540" y="844118"/>
                  </a:lnTo>
                  <a:lnTo>
                    <a:pt x="16462" y="889743"/>
                  </a:lnTo>
                  <a:lnTo>
                    <a:pt x="9325" y="936038"/>
                  </a:lnTo>
                  <a:lnTo>
                    <a:pt x="4174" y="982958"/>
                  </a:lnTo>
                  <a:lnTo>
                    <a:pt x="1050" y="1030460"/>
                  </a:lnTo>
                  <a:lnTo>
                    <a:pt x="0" y="1078501"/>
                  </a:lnTo>
                  <a:lnTo>
                    <a:pt x="1050" y="1126541"/>
                  </a:lnTo>
                  <a:lnTo>
                    <a:pt x="4174" y="1174043"/>
                  </a:lnTo>
                  <a:lnTo>
                    <a:pt x="9325" y="1220964"/>
                  </a:lnTo>
                  <a:lnTo>
                    <a:pt x="16462" y="1267258"/>
                  </a:lnTo>
                  <a:lnTo>
                    <a:pt x="25540" y="1312883"/>
                  </a:lnTo>
                  <a:lnTo>
                    <a:pt x="36514" y="1357795"/>
                  </a:lnTo>
                  <a:lnTo>
                    <a:pt x="49342" y="1401949"/>
                  </a:lnTo>
                  <a:lnTo>
                    <a:pt x="63980" y="1445302"/>
                  </a:lnTo>
                  <a:lnTo>
                    <a:pt x="80382" y="1487811"/>
                  </a:lnTo>
                  <a:lnTo>
                    <a:pt x="98507" y="1529430"/>
                  </a:lnTo>
                  <a:lnTo>
                    <a:pt x="118310" y="1570117"/>
                  </a:lnTo>
                  <a:lnTo>
                    <a:pt x="139746" y="1609827"/>
                  </a:lnTo>
                  <a:lnTo>
                    <a:pt x="162773" y="1648517"/>
                  </a:lnTo>
                  <a:lnTo>
                    <a:pt x="187346" y="1686143"/>
                  </a:lnTo>
                  <a:lnTo>
                    <a:pt x="213422" y="1722661"/>
                  </a:lnTo>
                  <a:lnTo>
                    <a:pt x="240956" y="1758027"/>
                  </a:lnTo>
                  <a:lnTo>
                    <a:pt x="269906" y="1792197"/>
                  </a:lnTo>
                  <a:lnTo>
                    <a:pt x="300226" y="1825128"/>
                  </a:lnTo>
                  <a:lnTo>
                    <a:pt x="331873" y="1856775"/>
                  </a:lnTo>
                  <a:lnTo>
                    <a:pt x="364804" y="1887096"/>
                  </a:lnTo>
                  <a:lnTo>
                    <a:pt x="398975" y="1916045"/>
                  </a:lnTo>
                  <a:lnTo>
                    <a:pt x="434341" y="1943579"/>
                  </a:lnTo>
                  <a:lnTo>
                    <a:pt x="470858" y="1969655"/>
                  </a:lnTo>
                  <a:lnTo>
                    <a:pt x="508484" y="1994228"/>
                  </a:lnTo>
                  <a:lnTo>
                    <a:pt x="547174" y="2017255"/>
                  </a:lnTo>
                  <a:lnTo>
                    <a:pt x="586885" y="2038692"/>
                  </a:lnTo>
                  <a:lnTo>
                    <a:pt x="627571" y="2058494"/>
                  </a:lnTo>
                  <a:lnTo>
                    <a:pt x="669191" y="2076619"/>
                  </a:lnTo>
                  <a:lnTo>
                    <a:pt x="711699" y="2093022"/>
                  </a:lnTo>
                  <a:lnTo>
                    <a:pt x="755052" y="2107659"/>
                  </a:lnTo>
                  <a:lnTo>
                    <a:pt x="799206" y="2120487"/>
                  </a:lnTo>
                  <a:lnTo>
                    <a:pt x="844118" y="2131462"/>
                  </a:lnTo>
                  <a:lnTo>
                    <a:pt x="889743" y="2140539"/>
                  </a:lnTo>
                  <a:lnTo>
                    <a:pt x="936038" y="2147676"/>
                  </a:lnTo>
                  <a:lnTo>
                    <a:pt x="982958" y="2152828"/>
                  </a:lnTo>
                  <a:lnTo>
                    <a:pt x="1030460" y="2155951"/>
                  </a:lnTo>
                  <a:lnTo>
                    <a:pt x="1078501" y="2157002"/>
                  </a:lnTo>
                  <a:lnTo>
                    <a:pt x="1126541" y="2155951"/>
                  </a:lnTo>
                  <a:lnTo>
                    <a:pt x="1174043" y="2152828"/>
                  </a:lnTo>
                  <a:lnTo>
                    <a:pt x="1220964" y="2147676"/>
                  </a:lnTo>
                  <a:lnTo>
                    <a:pt x="1267258" y="2140539"/>
                  </a:lnTo>
                  <a:lnTo>
                    <a:pt x="1312883" y="2131462"/>
                  </a:lnTo>
                  <a:lnTo>
                    <a:pt x="1357795" y="2120487"/>
                  </a:lnTo>
                  <a:lnTo>
                    <a:pt x="1401949" y="2107659"/>
                  </a:lnTo>
                  <a:lnTo>
                    <a:pt x="1445302" y="2093022"/>
                  </a:lnTo>
                  <a:lnTo>
                    <a:pt x="1487811" y="2076619"/>
                  </a:lnTo>
                  <a:lnTo>
                    <a:pt x="1529430" y="2058494"/>
                  </a:lnTo>
                  <a:lnTo>
                    <a:pt x="1570117" y="2038692"/>
                  </a:lnTo>
                  <a:lnTo>
                    <a:pt x="1609827" y="2017255"/>
                  </a:lnTo>
                  <a:lnTo>
                    <a:pt x="1648517" y="1994228"/>
                  </a:lnTo>
                  <a:lnTo>
                    <a:pt x="1686143" y="1969655"/>
                  </a:lnTo>
                  <a:lnTo>
                    <a:pt x="1722661" y="1943579"/>
                  </a:lnTo>
                  <a:lnTo>
                    <a:pt x="1758027" y="1916045"/>
                  </a:lnTo>
                  <a:lnTo>
                    <a:pt x="1792197" y="1887096"/>
                  </a:lnTo>
                  <a:lnTo>
                    <a:pt x="1825128" y="1856775"/>
                  </a:lnTo>
                  <a:lnTo>
                    <a:pt x="1856775" y="1825128"/>
                  </a:lnTo>
                  <a:lnTo>
                    <a:pt x="1887096" y="1792197"/>
                  </a:lnTo>
                  <a:lnTo>
                    <a:pt x="1916045" y="1758027"/>
                  </a:lnTo>
                  <a:lnTo>
                    <a:pt x="1943579" y="1722661"/>
                  </a:lnTo>
                  <a:lnTo>
                    <a:pt x="1969655" y="1686143"/>
                  </a:lnTo>
                  <a:lnTo>
                    <a:pt x="1994228" y="1648517"/>
                  </a:lnTo>
                  <a:lnTo>
                    <a:pt x="2017255" y="1609827"/>
                  </a:lnTo>
                  <a:lnTo>
                    <a:pt x="2038692" y="1570117"/>
                  </a:lnTo>
                  <a:lnTo>
                    <a:pt x="2058494" y="1529430"/>
                  </a:lnTo>
                  <a:lnTo>
                    <a:pt x="2076619" y="1487811"/>
                  </a:lnTo>
                  <a:lnTo>
                    <a:pt x="2093022" y="1445302"/>
                  </a:lnTo>
                  <a:lnTo>
                    <a:pt x="2107659" y="1401949"/>
                  </a:lnTo>
                  <a:lnTo>
                    <a:pt x="2120487" y="1357795"/>
                  </a:lnTo>
                  <a:lnTo>
                    <a:pt x="2131462" y="1312883"/>
                  </a:lnTo>
                  <a:lnTo>
                    <a:pt x="2140539" y="1267258"/>
                  </a:lnTo>
                  <a:lnTo>
                    <a:pt x="2147676" y="1220964"/>
                  </a:lnTo>
                  <a:lnTo>
                    <a:pt x="2152828" y="1174043"/>
                  </a:lnTo>
                  <a:lnTo>
                    <a:pt x="2155951" y="1126541"/>
                  </a:lnTo>
                  <a:lnTo>
                    <a:pt x="2157002" y="1078501"/>
                  </a:lnTo>
                  <a:lnTo>
                    <a:pt x="2155951" y="1030460"/>
                  </a:lnTo>
                  <a:lnTo>
                    <a:pt x="2152828" y="982958"/>
                  </a:lnTo>
                  <a:lnTo>
                    <a:pt x="2147676" y="936038"/>
                  </a:lnTo>
                  <a:lnTo>
                    <a:pt x="2140539" y="889743"/>
                  </a:lnTo>
                  <a:lnTo>
                    <a:pt x="2131462" y="844118"/>
                  </a:lnTo>
                  <a:lnTo>
                    <a:pt x="2120487" y="799206"/>
                  </a:lnTo>
                  <a:lnTo>
                    <a:pt x="2107659" y="755052"/>
                  </a:lnTo>
                  <a:lnTo>
                    <a:pt x="2093022" y="711699"/>
                  </a:lnTo>
                  <a:lnTo>
                    <a:pt x="2076619" y="669191"/>
                  </a:lnTo>
                  <a:lnTo>
                    <a:pt x="2058494" y="627571"/>
                  </a:lnTo>
                  <a:lnTo>
                    <a:pt x="2038692" y="586885"/>
                  </a:lnTo>
                  <a:lnTo>
                    <a:pt x="2017255" y="547174"/>
                  </a:lnTo>
                  <a:lnTo>
                    <a:pt x="1994228" y="508484"/>
                  </a:lnTo>
                  <a:lnTo>
                    <a:pt x="1969655" y="470858"/>
                  </a:lnTo>
                  <a:lnTo>
                    <a:pt x="1943579" y="434341"/>
                  </a:lnTo>
                  <a:lnTo>
                    <a:pt x="1916045" y="398975"/>
                  </a:lnTo>
                  <a:lnTo>
                    <a:pt x="1887096" y="364804"/>
                  </a:lnTo>
                  <a:lnTo>
                    <a:pt x="1856775" y="331873"/>
                  </a:lnTo>
                  <a:lnTo>
                    <a:pt x="1825128" y="300226"/>
                  </a:lnTo>
                  <a:lnTo>
                    <a:pt x="1792197" y="269906"/>
                  </a:lnTo>
                  <a:lnTo>
                    <a:pt x="1758027" y="240956"/>
                  </a:lnTo>
                  <a:lnTo>
                    <a:pt x="1722661" y="213422"/>
                  </a:lnTo>
                  <a:lnTo>
                    <a:pt x="1686143" y="187346"/>
                  </a:lnTo>
                  <a:lnTo>
                    <a:pt x="1648517" y="162773"/>
                  </a:lnTo>
                  <a:lnTo>
                    <a:pt x="1609827" y="139746"/>
                  </a:lnTo>
                  <a:lnTo>
                    <a:pt x="1570117" y="118310"/>
                  </a:lnTo>
                  <a:lnTo>
                    <a:pt x="1529430" y="98507"/>
                  </a:lnTo>
                  <a:lnTo>
                    <a:pt x="1487811" y="80382"/>
                  </a:lnTo>
                  <a:lnTo>
                    <a:pt x="1445302" y="63980"/>
                  </a:lnTo>
                  <a:lnTo>
                    <a:pt x="1401949" y="49342"/>
                  </a:lnTo>
                  <a:lnTo>
                    <a:pt x="1357795" y="36514"/>
                  </a:lnTo>
                  <a:lnTo>
                    <a:pt x="1312883" y="25540"/>
                  </a:lnTo>
                  <a:lnTo>
                    <a:pt x="1267258" y="16462"/>
                  </a:lnTo>
                  <a:lnTo>
                    <a:pt x="1220964" y="9325"/>
                  </a:lnTo>
                  <a:lnTo>
                    <a:pt x="1174043" y="4174"/>
                  </a:lnTo>
                  <a:lnTo>
                    <a:pt x="1126541" y="1050"/>
                  </a:lnTo>
                  <a:lnTo>
                    <a:pt x="1078501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2D1D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039">
                <a:solidFill>
                  <a:srgbClr val="00008E"/>
                </a:solidFill>
                <a:latin typeface="Aptos"/>
              </a:endParaRPr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982593A8-602D-7E50-933A-390274289495}"/>
                </a:ext>
              </a:extLst>
            </p:cNvPr>
            <p:cNvSpPr txBox="1"/>
            <p:nvPr/>
          </p:nvSpPr>
          <p:spPr>
            <a:xfrm>
              <a:off x="4946547" y="2786556"/>
              <a:ext cx="1028413" cy="921365"/>
            </a:xfrm>
            <a:prstGeom prst="rect">
              <a:avLst/>
            </a:prstGeom>
          </p:spPr>
          <p:txBody>
            <a:bodyPr vert="horz" wrap="square" lIns="0" tIns="6594" rIns="0" bIns="0" rtlCol="0">
              <a:spAutoFit/>
            </a:bodyPr>
            <a:lstStyle/>
            <a:p>
              <a:pPr marL="6960" marR="2931" indent="-733" algn="ctr">
                <a:lnSpc>
                  <a:spcPct val="101499"/>
                </a:lnSpc>
                <a:spcBef>
                  <a:spcPts val="52"/>
                </a:spcBef>
                <a:defRPr/>
              </a:pPr>
              <a:r>
                <a:rPr lang="sv-SE" sz="1124" b="1" dirty="0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Avdelningen för småbarns-pedagogik, utbildning och kultur</a:t>
              </a:r>
            </a:p>
          </p:txBody>
        </p:sp>
      </p:grpSp>
      <p:sp>
        <p:nvSpPr>
          <p:cNvPr id="32" name="object 32">
            <a:extLst>
              <a:ext uri="{FF2B5EF4-FFF2-40B4-BE49-F238E27FC236}">
                <a16:creationId xmlns:a16="http://schemas.microsoft.com/office/drawing/2014/main" id="{91C11BC2-191F-0792-3821-AA412CFDA7B3}"/>
              </a:ext>
            </a:extLst>
          </p:cNvPr>
          <p:cNvSpPr/>
          <p:nvPr/>
        </p:nvSpPr>
        <p:spPr>
          <a:xfrm>
            <a:off x="4866198" y="4019804"/>
            <a:ext cx="1244386" cy="1763794"/>
          </a:xfrm>
          <a:custGeom>
            <a:avLst/>
            <a:gdLst/>
            <a:ahLst/>
            <a:cxnLst/>
            <a:rect l="l" t="t" r="r" b="b"/>
            <a:pathLst>
              <a:path w="2157095" h="2157095">
                <a:moveTo>
                  <a:pt x="125650" y="0"/>
                </a:moveTo>
                <a:lnTo>
                  <a:pt x="76743" y="9874"/>
                </a:lnTo>
                <a:lnTo>
                  <a:pt x="36803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2031351"/>
                </a:lnTo>
                <a:lnTo>
                  <a:pt x="9874" y="2080258"/>
                </a:lnTo>
                <a:lnTo>
                  <a:pt x="36803" y="2120198"/>
                </a:lnTo>
                <a:lnTo>
                  <a:pt x="76743" y="2147127"/>
                </a:lnTo>
                <a:lnTo>
                  <a:pt x="125650" y="2157002"/>
                </a:lnTo>
                <a:lnTo>
                  <a:pt x="2031351" y="2157002"/>
                </a:lnTo>
                <a:lnTo>
                  <a:pt x="2080258" y="2147127"/>
                </a:lnTo>
                <a:lnTo>
                  <a:pt x="2120198" y="2120198"/>
                </a:lnTo>
                <a:lnTo>
                  <a:pt x="2147127" y="2080258"/>
                </a:lnTo>
                <a:lnTo>
                  <a:pt x="2157002" y="2031351"/>
                </a:lnTo>
                <a:lnTo>
                  <a:pt x="2157002" y="125650"/>
                </a:lnTo>
                <a:lnTo>
                  <a:pt x="2147127" y="76743"/>
                </a:lnTo>
                <a:lnTo>
                  <a:pt x="2120198" y="36803"/>
                </a:lnTo>
                <a:lnTo>
                  <a:pt x="2080258" y="9874"/>
                </a:lnTo>
                <a:lnTo>
                  <a:pt x="2031351" y="0"/>
                </a:lnTo>
                <a:lnTo>
                  <a:pt x="12565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1039">
              <a:solidFill>
                <a:srgbClr val="00008E"/>
              </a:solidFill>
              <a:latin typeface="Aptos"/>
            </a:endParaRPr>
          </a:p>
        </p:txBody>
      </p:sp>
      <p:sp>
        <p:nvSpPr>
          <p:cNvPr id="11" name="object 24">
            <a:extLst>
              <a:ext uri="{FF2B5EF4-FFF2-40B4-BE49-F238E27FC236}">
                <a16:creationId xmlns:a16="http://schemas.microsoft.com/office/drawing/2014/main" id="{62FD7B15-37F8-EF9E-64D1-C44BE55CBE7F}"/>
              </a:ext>
            </a:extLst>
          </p:cNvPr>
          <p:cNvSpPr txBox="1"/>
          <p:nvPr/>
        </p:nvSpPr>
        <p:spPr>
          <a:xfrm>
            <a:off x="4968528" y="4172620"/>
            <a:ext cx="1037809" cy="1198716"/>
          </a:xfrm>
          <a:prstGeom prst="rect">
            <a:avLst/>
          </a:prstGeom>
        </p:spPr>
        <p:txBody>
          <a:bodyPr vert="horz" wrap="square" lIns="0" tIns="6594" rIns="0" bIns="0" rtlCol="0">
            <a:spAutoFit/>
          </a:bodyPr>
          <a:lstStyle/>
          <a:p>
            <a:pPr marL="6960" marR="2931" indent="-366" algn="ctr">
              <a:lnSpc>
                <a:spcPct val="101499"/>
              </a:lnSpc>
              <a:spcBef>
                <a:spcPts val="52"/>
              </a:spcBef>
              <a:defRPr/>
            </a:pPr>
            <a:r>
              <a:rPr lang="sv-SE" sz="951" dirty="0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ca 100 årsverken</a:t>
            </a:r>
          </a:p>
          <a:p>
            <a:pPr marL="6960" marR="2931" indent="-366" algn="ctr">
              <a:lnSpc>
                <a:spcPct val="101499"/>
              </a:lnSpc>
              <a:spcBef>
                <a:spcPts val="52"/>
              </a:spcBef>
              <a:defRPr/>
            </a:pPr>
            <a:r>
              <a:rPr lang="sv-SE" sz="951" dirty="0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”Vi främjar och tryggar tillgodoseendet av de kulturella och kulturella rättigheterna i alla livssituationer”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82F34BDC-B962-D2B6-C073-07170C2B0515}"/>
              </a:ext>
            </a:extLst>
          </p:cNvPr>
          <p:cNvSpPr/>
          <p:nvPr/>
        </p:nvSpPr>
        <p:spPr>
          <a:xfrm>
            <a:off x="6850792" y="2183090"/>
            <a:ext cx="11513" cy="861180"/>
          </a:xfrm>
          <a:custGeom>
            <a:avLst/>
            <a:gdLst/>
            <a:ahLst/>
            <a:cxnLst/>
            <a:rect l="l" t="t" r="r" b="b"/>
            <a:pathLst>
              <a:path h="5756275">
                <a:moveTo>
                  <a:pt x="0" y="0"/>
                </a:moveTo>
                <a:lnTo>
                  <a:pt x="0" y="5756107"/>
                </a:lnTo>
              </a:path>
            </a:pathLst>
          </a:custGeom>
          <a:ln w="22225">
            <a:solidFill>
              <a:srgbClr val="00008E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1039">
              <a:solidFill>
                <a:srgbClr val="00008E"/>
              </a:solidFill>
              <a:latin typeface="Aptos"/>
            </a:endParaRPr>
          </a:p>
        </p:txBody>
      </p:sp>
      <p:grpSp>
        <p:nvGrpSpPr>
          <p:cNvPr id="57" name="Ryhmä 56"/>
          <p:cNvGrpSpPr/>
          <p:nvPr/>
        </p:nvGrpSpPr>
        <p:grpSpPr>
          <a:xfrm>
            <a:off x="6228598" y="2561695"/>
            <a:ext cx="1244386" cy="1244387"/>
            <a:chOff x="6235383" y="2555812"/>
            <a:chExt cx="1308064" cy="1308065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E955A56B-1B2D-9B0D-FC88-8FC3BFE964CD}"/>
                </a:ext>
              </a:extLst>
            </p:cNvPr>
            <p:cNvSpPr/>
            <p:nvPr/>
          </p:nvSpPr>
          <p:spPr>
            <a:xfrm>
              <a:off x="6235383" y="2555812"/>
              <a:ext cx="1308064" cy="1308065"/>
            </a:xfrm>
            <a:custGeom>
              <a:avLst/>
              <a:gdLst/>
              <a:ahLst/>
              <a:cxnLst/>
              <a:rect l="l" t="t" r="r" b="b"/>
              <a:pathLst>
                <a:path w="2157095" h="2157095">
                  <a:moveTo>
                    <a:pt x="1078501" y="0"/>
                  </a:moveTo>
                  <a:lnTo>
                    <a:pt x="1030460" y="1050"/>
                  </a:lnTo>
                  <a:lnTo>
                    <a:pt x="982958" y="4174"/>
                  </a:lnTo>
                  <a:lnTo>
                    <a:pt x="936038" y="9325"/>
                  </a:lnTo>
                  <a:lnTo>
                    <a:pt x="889743" y="16462"/>
                  </a:lnTo>
                  <a:lnTo>
                    <a:pt x="844118" y="25540"/>
                  </a:lnTo>
                  <a:lnTo>
                    <a:pt x="799206" y="36514"/>
                  </a:lnTo>
                  <a:lnTo>
                    <a:pt x="755052" y="49342"/>
                  </a:lnTo>
                  <a:lnTo>
                    <a:pt x="711699" y="63980"/>
                  </a:lnTo>
                  <a:lnTo>
                    <a:pt x="669191" y="80382"/>
                  </a:lnTo>
                  <a:lnTo>
                    <a:pt x="627571" y="98507"/>
                  </a:lnTo>
                  <a:lnTo>
                    <a:pt x="586885" y="118310"/>
                  </a:lnTo>
                  <a:lnTo>
                    <a:pt x="547174" y="139746"/>
                  </a:lnTo>
                  <a:lnTo>
                    <a:pt x="508484" y="162773"/>
                  </a:lnTo>
                  <a:lnTo>
                    <a:pt x="470858" y="187346"/>
                  </a:lnTo>
                  <a:lnTo>
                    <a:pt x="434341" y="213422"/>
                  </a:lnTo>
                  <a:lnTo>
                    <a:pt x="398975" y="240956"/>
                  </a:lnTo>
                  <a:lnTo>
                    <a:pt x="364804" y="269906"/>
                  </a:lnTo>
                  <a:lnTo>
                    <a:pt x="331873" y="300226"/>
                  </a:lnTo>
                  <a:lnTo>
                    <a:pt x="300226" y="331873"/>
                  </a:lnTo>
                  <a:lnTo>
                    <a:pt x="269906" y="364804"/>
                  </a:lnTo>
                  <a:lnTo>
                    <a:pt x="240956" y="398975"/>
                  </a:lnTo>
                  <a:lnTo>
                    <a:pt x="213422" y="434341"/>
                  </a:lnTo>
                  <a:lnTo>
                    <a:pt x="187346" y="470858"/>
                  </a:lnTo>
                  <a:lnTo>
                    <a:pt x="162773" y="508484"/>
                  </a:lnTo>
                  <a:lnTo>
                    <a:pt x="139746" y="547174"/>
                  </a:lnTo>
                  <a:lnTo>
                    <a:pt x="118310" y="586885"/>
                  </a:lnTo>
                  <a:lnTo>
                    <a:pt x="98507" y="627571"/>
                  </a:lnTo>
                  <a:lnTo>
                    <a:pt x="80382" y="669191"/>
                  </a:lnTo>
                  <a:lnTo>
                    <a:pt x="63980" y="711699"/>
                  </a:lnTo>
                  <a:lnTo>
                    <a:pt x="49342" y="755052"/>
                  </a:lnTo>
                  <a:lnTo>
                    <a:pt x="36514" y="799206"/>
                  </a:lnTo>
                  <a:lnTo>
                    <a:pt x="25540" y="844118"/>
                  </a:lnTo>
                  <a:lnTo>
                    <a:pt x="16462" y="889743"/>
                  </a:lnTo>
                  <a:lnTo>
                    <a:pt x="9325" y="936038"/>
                  </a:lnTo>
                  <a:lnTo>
                    <a:pt x="4174" y="982958"/>
                  </a:lnTo>
                  <a:lnTo>
                    <a:pt x="1050" y="1030460"/>
                  </a:lnTo>
                  <a:lnTo>
                    <a:pt x="0" y="1078501"/>
                  </a:lnTo>
                  <a:lnTo>
                    <a:pt x="1050" y="1126541"/>
                  </a:lnTo>
                  <a:lnTo>
                    <a:pt x="4174" y="1174043"/>
                  </a:lnTo>
                  <a:lnTo>
                    <a:pt x="9325" y="1220964"/>
                  </a:lnTo>
                  <a:lnTo>
                    <a:pt x="16462" y="1267258"/>
                  </a:lnTo>
                  <a:lnTo>
                    <a:pt x="25540" y="1312883"/>
                  </a:lnTo>
                  <a:lnTo>
                    <a:pt x="36514" y="1357795"/>
                  </a:lnTo>
                  <a:lnTo>
                    <a:pt x="49342" y="1401949"/>
                  </a:lnTo>
                  <a:lnTo>
                    <a:pt x="63980" y="1445302"/>
                  </a:lnTo>
                  <a:lnTo>
                    <a:pt x="80382" y="1487811"/>
                  </a:lnTo>
                  <a:lnTo>
                    <a:pt x="98507" y="1529430"/>
                  </a:lnTo>
                  <a:lnTo>
                    <a:pt x="118310" y="1570117"/>
                  </a:lnTo>
                  <a:lnTo>
                    <a:pt x="139746" y="1609827"/>
                  </a:lnTo>
                  <a:lnTo>
                    <a:pt x="162773" y="1648517"/>
                  </a:lnTo>
                  <a:lnTo>
                    <a:pt x="187346" y="1686143"/>
                  </a:lnTo>
                  <a:lnTo>
                    <a:pt x="213422" y="1722661"/>
                  </a:lnTo>
                  <a:lnTo>
                    <a:pt x="240956" y="1758027"/>
                  </a:lnTo>
                  <a:lnTo>
                    <a:pt x="269906" y="1792197"/>
                  </a:lnTo>
                  <a:lnTo>
                    <a:pt x="300226" y="1825128"/>
                  </a:lnTo>
                  <a:lnTo>
                    <a:pt x="331873" y="1856775"/>
                  </a:lnTo>
                  <a:lnTo>
                    <a:pt x="364804" y="1887096"/>
                  </a:lnTo>
                  <a:lnTo>
                    <a:pt x="398975" y="1916045"/>
                  </a:lnTo>
                  <a:lnTo>
                    <a:pt x="434341" y="1943579"/>
                  </a:lnTo>
                  <a:lnTo>
                    <a:pt x="470858" y="1969655"/>
                  </a:lnTo>
                  <a:lnTo>
                    <a:pt x="508484" y="1994228"/>
                  </a:lnTo>
                  <a:lnTo>
                    <a:pt x="547174" y="2017255"/>
                  </a:lnTo>
                  <a:lnTo>
                    <a:pt x="586885" y="2038692"/>
                  </a:lnTo>
                  <a:lnTo>
                    <a:pt x="627571" y="2058494"/>
                  </a:lnTo>
                  <a:lnTo>
                    <a:pt x="669191" y="2076619"/>
                  </a:lnTo>
                  <a:lnTo>
                    <a:pt x="711699" y="2093022"/>
                  </a:lnTo>
                  <a:lnTo>
                    <a:pt x="755052" y="2107659"/>
                  </a:lnTo>
                  <a:lnTo>
                    <a:pt x="799206" y="2120487"/>
                  </a:lnTo>
                  <a:lnTo>
                    <a:pt x="844118" y="2131462"/>
                  </a:lnTo>
                  <a:lnTo>
                    <a:pt x="889743" y="2140539"/>
                  </a:lnTo>
                  <a:lnTo>
                    <a:pt x="936038" y="2147676"/>
                  </a:lnTo>
                  <a:lnTo>
                    <a:pt x="982958" y="2152828"/>
                  </a:lnTo>
                  <a:lnTo>
                    <a:pt x="1030460" y="2155951"/>
                  </a:lnTo>
                  <a:lnTo>
                    <a:pt x="1078501" y="2157002"/>
                  </a:lnTo>
                  <a:lnTo>
                    <a:pt x="1126541" y="2155951"/>
                  </a:lnTo>
                  <a:lnTo>
                    <a:pt x="1174043" y="2152828"/>
                  </a:lnTo>
                  <a:lnTo>
                    <a:pt x="1220964" y="2147676"/>
                  </a:lnTo>
                  <a:lnTo>
                    <a:pt x="1267258" y="2140539"/>
                  </a:lnTo>
                  <a:lnTo>
                    <a:pt x="1312883" y="2131462"/>
                  </a:lnTo>
                  <a:lnTo>
                    <a:pt x="1357795" y="2120487"/>
                  </a:lnTo>
                  <a:lnTo>
                    <a:pt x="1401949" y="2107659"/>
                  </a:lnTo>
                  <a:lnTo>
                    <a:pt x="1445302" y="2093022"/>
                  </a:lnTo>
                  <a:lnTo>
                    <a:pt x="1487811" y="2076619"/>
                  </a:lnTo>
                  <a:lnTo>
                    <a:pt x="1529430" y="2058494"/>
                  </a:lnTo>
                  <a:lnTo>
                    <a:pt x="1570117" y="2038692"/>
                  </a:lnTo>
                  <a:lnTo>
                    <a:pt x="1609827" y="2017255"/>
                  </a:lnTo>
                  <a:lnTo>
                    <a:pt x="1648517" y="1994228"/>
                  </a:lnTo>
                  <a:lnTo>
                    <a:pt x="1686143" y="1969655"/>
                  </a:lnTo>
                  <a:lnTo>
                    <a:pt x="1722661" y="1943579"/>
                  </a:lnTo>
                  <a:lnTo>
                    <a:pt x="1758027" y="1916045"/>
                  </a:lnTo>
                  <a:lnTo>
                    <a:pt x="1792197" y="1887096"/>
                  </a:lnTo>
                  <a:lnTo>
                    <a:pt x="1825128" y="1856775"/>
                  </a:lnTo>
                  <a:lnTo>
                    <a:pt x="1856775" y="1825128"/>
                  </a:lnTo>
                  <a:lnTo>
                    <a:pt x="1887096" y="1792197"/>
                  </a:lnTo>
                  <a:lnTo>
                    <a:pt x="1916045" y="1758027"/>
                  </a:lnTo>
                  <a:lnTo>
                    <a:pt x="1943579" y="1722661"/>
                  </a:lnTo>
                  <a:lnTo>
                    <a:pt x="1969655" y="1686143"/>
                  </a:lnTo>
                  <a:lnTo>
                    <a:pt x="1994228" y="1648517"/>
                  </a:lnTo>
                  <a:lnTo>
                    <a:pt x="2017255" y="1609827"/>
                  </a:lnTo>
                  <a:lnTo>
                    <a:pt x="2038692" y="1570117"/>
                  </a:lnTo>
                  <a:lnTo>
                    <a:pt x="2058494" y="1529430"/>
                  </a:lnTo>
                  <a:lnTo>
                    <a:pt x="2076619" y="1487811"/>
                  </a:lnTo>
                  <a:lnTo>
                    <a:pt x="2093022" y="1445302"/>
                  </a:lnTo>
                  <a:lnTo>
                    <a:pt x="2107659" y="1401949"/>
                  </a:lnTo>
                  <a:lnTo>
                    <a:pt x="2120487" y="1357795"/>
                  </a:lnTo>
                  <a:lnTo>
                    <a:pt x="2131462" y="1312883"/>
                  </a:lnTo>
                  <a:lnTo>
                    <a:pt x="2140539" y="1267258"/>
                  </a:lnTo>
                  <a:lnTo>
                    <a:pt x="2147676" y="1220964"/>
                  </a:lnTo>
                  <a:lnTo>
                    <a:pt x="2152828" y="1174043"/>
                  </a:lnTo>
                  <a:lnTo>
                    <a:pt x="2155951" y="1126541"/>
                  </a:lnTo>
                  <a:lnTo>
                    <a:pt x="2157002" y="1078501"/>
                  </a:lnTo>
                  <a:lnTo>
                    <a:pt x="2155951" y="1030460"/>
                  </a:lnTo>
                  <a:lnTo>
                    <a:pt x="2152828" y="982958"/>
                  </a:lnTo>
                  <a:lnTo>
                    <a:pt x="2147676" y="936038"/>
                  </a:lnTo>
                  <a:lnTo>
                    <a:pt x="2140539" y="889743"/>
                  </a:lnTo>
                  <a:lnTo>
                    <a:pt x="2131462" y="844118"/>
                  </a:lnTo>
                  <a:lnTo>
                    <a:pt x="2120487" y="799206"/>
                  </a:lnTo>
                  <a:lnTo>
                    <a:pt x="2107659" y="755052"/>
                  </a:lnTo>
                  <a:lnTo>
                    <a:pt x="2093022" y="711699"/>
                  </a:lnTo>
                  <a:lnTo>
                    <a:pt x="2076619" y="669191"/>
                  </a:lnTo>
                  <a:lnTo>
                    <a:pt x="2058494" y="627571"/>
                  </a:lnTo>
                  <a:lnTo>
                    <a:pt x="2038692" y="586885"/>
                  </a:lnTo>
                  <a:lnTo>
                    <a:pt x="2017255" y="547174"/>
                  </a:lnTo>
                  <a:lnTo>
                    <a:pt x="1994228" y="508484"/>
                  </a:lnTo>
                  <a:lnTo>
                    <a:pt x="1969655" y="470858"/>
                  </a:lnTo>
                  <a:lnTo>
                    <a:pt x="1943579" y="434341"/>
                  </a:lnTo>
                  <a:lnTo>
                    <a:pt x="1916045" y="398975"/>
                  </a:lnTo>
                  <a:lnTo>
                    <a:pt x="1887096" y="364804"/>
                  </a:lnTo>
                  <a:lnTo>
                    <a:pt x="1856775" y="331873"/>
                  </a:lnTo>
                  <a:lnTo>
                    <a:pt x="1825128" y="300226"/>
                  </a:lnTo>
                  <a:lnTo>
                    <a:pt x="1792197" y="269906"/>
                  </a:lnTo>
                  <a:lnTo>
                    <a:pt x="1758027" y="240956"/>
                  </a:lnTo>
                  <a:lnTo>
                    <a:pt x="1722661" y="213422"/>
                  </a:lnTo>
                  <a:lnTo>
                    <a:pt x="1686143" y="187346"/>
                  </a:lnTo>
                  <a:lnTo>
                    <a:pt x="1648517" y="162773"/>
                  </a:lnTo>
                  <a:lnTo>
                    <a:pt x="1609827" y="139746"/>
                  </a:lnTo>
                  <a:lnTo>
                    <a:pt x="1570117" y="118310"/>
                  </a:lnTo>
                  <a:lnTo>
                    <a:pt x="1529430" y="98507"/>
                  </a:lnTo>
                  <a:lnTo>
                    <a:pt x="1487811" y="80382"/>
                  </a:lnTo>
                  <a:lnTo>
                    <a:pt x="1445302" y="63980"/>
                  </a:lnTo>
                  <a:lnTo>
                    <a:pt x="1401949" y="49342"/>
                  </a:lnTo>
                  <a:lnTo>
                    <a:pt x="1357795" y="36514"/>
                  </a:lnTo>
                  <a:lnTo>
                    <a:pt x="1312883" y="25540"/>
                  </a:lnTo>
                  <a:lnTo>
                    <a:pt x="1267258" y="16462"/>
                  </a:lnTo>
                  <a:lnTo>
                    <a:pt x="1220964" y="9325"/>
                  </a:lnTo>
                  <a:lnTo>
                    <a:pt x="1174043" y="4174"/>
                  </a:lnTo>
                  <a:lnTo>
                    <a:pt x="1126541" y="1050"/>
                  </a:lnTo>
                  <a:lnTo>
                    <a:pt x="1078501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2D1D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039">
                <a:solidFill>
                  <a:srgbClr val="00008E"/>
                </a:solidFill>
                <a:latin typeface="Aptos"/>
              </a:endParaRPr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316D73C2-5895-733C-7F76-082222BB8224}"/>
                </a:ext>
              </a:extLst>
            </p:cNvPr>
            <p:cNvSpPr txBox="1"/>
            <p:nvPr/>
          </p:nvSpPr>
          <p:spPr>
            <a:xfrm>
              <a:off x="6355208" y="2989426"/>
              <a:ext cx="1051417" cy="383840"/>
            </a:xfrm>
            <a:prstGeom prst="rect">
              <a:avLst/>
            </a:prstGeom>
          </p:spPr>
          <p:txBody>
            <a:bodyPr vert="horz" wrap="square" lIns="0" tIns="6594" rIns="0" bIns="0" rtlCol="0">
              <a:spAutoFit/>
            </a:bodyPr>
            <a:lstStyle/>
            <a:p>
              <a:pPr marL="152020" marR="2931" indent="-145059" algn="ctr">
                <a:lnSpc>
                  <a:spcPct val="101499"/>
                </a:lnSpc>
                <a:spcBef>
                  <a:spcPts val="52"/>
                </a:spcBef>
                <a:defRPr/>
              </a:pPr>
              <a:r>
                <a:rPr lang="sv-SE" sz="1124" b="1" dirty="0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Miljö-</a:t>
              </a:r>
            </a:p>
            <a:p>
              <a:pPr marL="152020" marR="2931" indent="-145059" algn="ctr">
                <a:lnSpc>
                  <a:spcPct val="101499"/>
                </a:lnSpc>
                <a:spcBef>
                  <a:spcPts val="52"/>
                </a:spcBef>
                <a:defRPr/>
              </a:pPr>
              <a:r>
                <a:rPr lang="sv-SE" sz="1124" b="1" dirty="0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avdelningen</a:t>
              </a:r>
            </a:p>
          </p:txBody>
        </p:sp>
      </p:grpSp>
      <p:sp>
        <p:nvSpPr>
          <p:cNvPr id="34" name="object 34">
            <a:extLst>
              <a:ext uri="{FF2B5EF4-FFF2-40B4-BE49-F238E27FC236}">
                <a16:creationId xmlns:a16="http://schemas.microsoft.com/office/drawing/2014/main" id="{F5730C96-DA29-E13D-A91B-92FBC800F5E3}"/>
              </a:ext>
            </a:extLst>
          </p:cNvPr>
          <p:cNvSpPr/>
          <p:nvPr/>
        </p:nvSpPr>
        <p:spPr>
          <a:xfrm>
            <a:off x="6228598" y="4019805"/>
            <a:ext cx="1244386" cy="1773675"/>
          </a:xfrm>
          <a:custGeom>
            <a:avLst/>
            <a:gdLst/>
            <a:ahLst/>
            <a:cxnLst/>
            <a:rect l="l" t="t" r="r" b="b"/>
            <a:pathLst>
              <a:path w="2157095" h="2157095">
                <a:moveTo>
                  <a:pt x="125650" y="0"/>
                </a:moveTo>
                <a:lnTo>
                  <a:pt x="76743" y="9874"/>
                </a:lnTo>
                <a:lnTo>
                  <a:pt x="36803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2031351"/>
                </a:lnTo>
                <a:lnTo>
                  <a:pt x="9874" y="2080258"/>
                </a:lnTo>
                <a:lnTo>
                  <a:pt x="36803" y="2120198"/>
                </a:lnTo>
                <a:lnTo>
                  <a:pt x="76743" y="2147127"/>
                </a:lnTo>
                <a:lnTo>
                  <a:pt x="125650" y="2157002"/>
                </a:lnTo>
                <a:lnTo>
                  <a:pt x="2031351" y="2157002"/>
                </a:lnTo>
                <a:lnTo>
                  <a:pt x="2080258" y="2147127"/>
                </a:lnTo>
                <a:lnTo>
                  <a:pt x="2120198" y="2120198"/>
                </a:lnTo>
                <a:lnTo>
                  <a:pt x="2147127" y="2080258"/>
                </a:lnTo>
                <a:lnTo>
                  <a:pt x="2157002" y="2031351"/>
                </a:lnTo>
                <a:lnTo>
                  <a:pt x="2157002" y="125650"/>
                </a:lnTo>
                <a:lnTo>
                  <a:pt x="2147127" y="76743"/>
                </a:lnTo>
                <a:lnTo>
                  <a:pt x="2120198" y="36803"/>
                </a:lnTo>
                <a:lnTo>
                  <a:pt x="2080258" y="9874"/>
                </a:lnTo>
                <a:lnTo>
                  <a:pt x="2031351" y="0"/>
                </a:lnTo>
                <a:lnTo>
                  <a:pt x="12565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1039">
              <a:solidFill>
                <a:srgbClr val="00008E"/>
              </a:solidFill>
              <a:latin typeface="Aptos"/>
            </a:endParaRPr>
          </a:p>
        </p:txBody>
      </p:sp>
      <p:sp>
        <p:nvSpPr>
          <p:cNvPr id="13" name="object 24">
            <a:extLst>
              <a:ext uri="{FF2B5EF4-FFF2-40B4-BE49-F238E27FC236}">
                <a16:creationId xmlns:a16="http://schemas.microsoft.com/office/drawing/2014/main" id="{2D8DC63E-97E0-4A4F-F11F-3139B172AF9E}"/>
              </a:ext>
            </a:extLst>
          </p:cNvPr>
          <p:cNvSpPr txBox="1"/>
          <p:nvPr/>
        </p:nvSpPr>
        <p:spPr>
          <a:xfrm>
            <a:off x="6331887" y="4083973"/>
            <a:ext cx="1037808" cy="1642106"/>
          </a:xfrm>
          <a:prstGeom prst="rect">
            <a:avLst/>
          </a:prstGeom>
        </p:spPr>
        <p:txBody>
          <a:bodyPr vert="horz" wrap="square" lIns="0" tIns="6594" rIns="0" bIns="0" rtlCol="0">
            <a:spAutoFit/>
          </a:bodyPr>
          <a:lstStyle/>
          <a:p>
            <a:pPr marL="6960" marR="2931" indent="-366" algn="ctr">
              <a:lnSpc>
                <a:spcPct val="101499"/>
              </a:lnSpc>
              <a:spcBef>
                <a:spcPts val="52"/>
              </a:spcBef>
              <a:defRPr/>
            </a:pPr>
            <a:r>
              <a:rPr lang="sv-SE" sz="951" dirty="0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ca 750 årsverken</a:t>
            </a:r>
          </a:p>
          <a:p>
            <a:pPr marL="6960" marR="2931" indent="-366" algn="ctr">
              <a:lnSpc>
                <a:spcPct val="101499"/>
              </a:lnSpc>
              <a:spcBef>
                <a:spcPts val="52"/>
              </a:spcBef>
              <a:defRPr/>
            </a:pPr>
            <a:r>
              <a:rPr lang="sv-SE" sz="951" dirty="0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”Vi tryggar bevarandet av en mångsidig och ren miljö för kommande generationer och ser till att naturresurserna används på ett hållbart sätt”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D41DC663-9530-F15F-086B-B7F6EA3E89E8}"/>
              </a:ext>
            </a:extLst>
          </p:cNvPr>
          <p:cNvSpPr/>
          <p:nvPr/>
        </p:nvSpPr>
        <p:spPr>
          <a:xfrm>
            <a:off x="8234511" y="2171952"/>
            <a:ext cx="0" cy="1081581"/>
          </a:xfrm>
          <a:custGeom>
            <a:avLst/>
            <a:gdLst/>
            <a:ahLst/>
            <a:cxnLst/>
            <a:rect l="l" t="t" r="r" b="b"/>
            <a:pathLst>
              <a:path h="5238115">
                <a:moveTo>
                  <a:pt x="0" y="0"/>
                </a:moveTo>
                <a:lnTo>
                  <a:pt x="0" y="5237735"/>
                </a:lnTo>
              </a:path>
            </a:pathLst>
          </a:custGeom>
          <a:ln w="22225">
            <a:solidFill>
              <a:srgbClr val="00008E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1039">
              <a:solidFill>
                <a:srgbClr val="00008E"/>
              </a:solidFill>
              <a:latin typeface="Aptos"/>
            </a:endParaRPr>
          </a:p>
        </p:txBody>
      </p:sp>
      <p:grpSp>
        <p:nvGrpSpPr>
          <p:cNvPr id="58" name="Ryhmä 57"/>
          <p:cNvGrpSpPr/>
          <p:nvPr/>
        </p:nvGrpSpPr>
        <p:grpSpPr>
          <a:xfrm>
            <a:off x="7590998" y="2561695"/>
            <a:ext cx="1244386" cy="1244387"/>
            <a:chOff x="7667500" y="2555812"/>
            <a:chExt cx="1308064" cy="1308065"/>
          </a:xfrm>
        </p:grpSpPr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4130BBD5-32E4-4642-E6FA-B85E7885DF56}"/>
                </a:ext>
              </a:extLst>
            </p:cNvPr>
            <p:cNvSpPr/>
            <p:nvPr/>
          </p:nvSpPr>
          <p:spPr>
            <a:xfrm>
              <a:off x="7667500" y="2555812"/>
              <a:ext cx="1308064" cy="1308065"/>
            </a:xfrm>
            <a:custGeom>
              <a:avLst/>
              <a:gdLst/>
              <a:ahLst/>
              <a:cxnLst/>
              <a:rect l="l" t="t" r="r" b="b"/>
              <a:pathLst>
                <a:path w="2157094" h="2157095">
                  <a:moveTo>
                    <a:pt x="1078501" y="0"/>
                  </a:moveTo>
                  <a:lnTo>
                    <a:pt x="1030460" y="1050"/>
                  </a:lnTo>
                  <a:lnTo>
                    <a:pt x="982958" y="4174"/>
                  </a:lnTo>
                  <a:lnTo>
                    <a:pt x="936038" y="9325"/>
                  </a:lnTo>
                  <a:lnTo>
                    <a:pt x="889743" y="16462"/>
                  </a:lnTo>
                  <a:lnTo>
                    <a:pt x="844118" y="25540"/>
                  </a:lnTo>
                  <a:lnTo>
                    <a:pt x="799206" y="36514"/>
                  </a:lnTo>
                  <a:lnTo>
                    <a:pt x="755052" y="49342"/>
                  </a:lnTo>
                  <a:lnTo>
                    <a:pt x="711699" y="63980"/>
                  </a:lnTo>
                  <a:lnTo>
                    <a:pt x="669191" y="80382"/>
                  </a:lnTo>
                  <a:lnTo>
                    <a:pt x="627571" y="98507"/>
                  </a:lnTo>
                  <a:lnTo>
                    <a:pt x="586885" y="118310"/>
                  </a:lnTo>
                  <a:lnTo>
                    <a:pt x="547174" y="139746"/>
                  </a:lnTo>
                  <a:lnTo>
                    <a:pt x="508484" y="162773"/>
                  </a:lnTo>
                  <a:lnTo>
                    <a:pt x="470858" y="187346"/>
                  </a:lnTo>
                  <a:lnTo>
                    <a:pt x="434341" y="213422"/>
                  </a:lnTo>
                  <a:lnTo>
                    <a:pt x="398975" y="240956"/>
                  </a:lnTo>
                  <a:lnTo>
                    <a:pt x="364804" y="269906"/>
                  </a:lnTo>
                  <a:lnTo>
                    <a:pt x="331873" y="300226"/>
                  </a:lnTo>
                  <a:lnTo>
                    <a:pt x="300226" y="331873"/>
                  </a:lnTo>
                  <a:lnTo>
                    <a:pt x="269906" y="364804"/>
                  </a:lnTo>
                  <a:lnTo>
                    <a:pt x="240956" y="398975"/>
                  </a:lnTo>
                  <a:lnTo>
                    <a:pt x="213422" y="434341"/>
                  </a:lnTo>
                  <a:lnTo>
                    <a:pt x="187346" y="470858"/>
                  </a:lnTo>
                  <a:lnTo>
                    <a:pt x="162773" y="508484"/>
                  </a:lnTo>
                  <a:lnTo>
                    <a:pt x="139746" y="547174"/>
                  </a:lnTo>
                  <a:lnTo>
                    <a:pt x="118310" y="586885"/>
                  </a:lnTo>
                  <a:lnTo>
                    <a:pt x="98507" y="627571"/>
                  </a:lnTo>
                  <a:lnTo>
                    <a:pt x="80382" y="669191"/>
                  </a:lnTo>
                  <a:lnTo>
                    <a:pt x="63980" y="711699"/>
                  </a:lnTo>
                  <a:lnTo>
                    <a:pt x="49342" y="755052"/>
                  </a:lnTo>
                  <a:lnTo>
                    <a:pt x="36514" y="799206"/>
                  </a:lnTo>
                  <a:lnTo>
                    <a:pt x="25540" y="844118"/>
                  </a:lnTo>
                  <a:lnTo>
                    <a:pt x="16462" y="889743"/>
                  </a:lnTo>
                  <a:lnTo>
                    <a:pt x="9325" y="936038"/>
                  </a:lnTo>
                  <a:lnTo>
                    <a:pt x="4174" y="982958"/>
                  </a:lnTo>
                  <a:lnTo>
                    <a:pt x="1050" y="1030460"/>
                  </a:lnTo>
                  <a:lnTo>
                    <a:pt x="0" y="1078501"/>
                  </a:lnTo>
                  <a:lnTo>
                    <a:pt x="1050" y="1126541"/>
                  </a:lnTo>
                  <a:lnTo>
                    <a:pt x="4174" y="1174043"/>
                  </a:lnTo>
                  <a:lnTo>
                    <a:pt x="9325" y="1220964"/>
                  </a:lnTo>
                  <a:lnTo>
                    <a:pt x="16462" y="1267258"/>
                  </a:lnTo>
                  <a:lnTo>
                    <a:pt x="25540" y="1312883"/>
                  </a:lnTo>
                  <a:lnTo>
                    <a:pt x="36514" y="1357795"/>
                  </a:lnTo>
                  <a:lnTo>
                    <a:pt x="49342" y="1401949"/>
                  </a:lnTo>
                  <a:lnTo>
                    <a:pt x="63980" y="1445302"/>
                  </a:lnTo>
                  <a:lnTo>
                    <a:pt x="80382" y="1487811"/>
                  </a:lnTo>
                  <a:lnTo>
                    <a:pt x="98507" y="1529430"/>
                  </a:lnTo>
                  <a:lnTo>
                    <a:pt x="118310" y="1570117"/>
                  </a:lnTo>
                  <a:lnTo>
                    <a:pt x="139746" y="1609827"/>
                  </a:lnTo>
                  <a:lnTo>
                    <a:pt x="162773" y="1648517"/>
                  </a:lnTo>
                  <a:lnTo>
                    <a:pt x="187346" y="1686143"/>
                  </a:lnTo>
                  <a:lnTo>
                    <a:pt x="213422" y="1722661"/>
                  </a:lnTo>
                  <a:lnTo>
                    <a:pt x="240956" y="1758027"/>
                  </a:lnTo>
                  <a:lnTo>
                    <a:pt x="269906" y="1792197"/>
                  </a:lnTo>
                  <a:lnTo>
                    <a:pt x="300226" y="1825128"/>
                  </a:lnTo>
                  <a:lnTo>
                    <a:pt x="331873" y="1856775"/>
                  </a:lnTo>
                  <a:lnTo>
                    <a:pt x="364804" y="1887096"/>
                  </a:lnTo>
                  <a:lnTo>
                    <a:pt x="398975" y="1916045"/>
                  </a:lnTo>
                  <a:lnTo>
                    <a:pt x="434341" y="1943579"/>
                  </a:lnTo>
                  <a:lnTo>
                    <a:pt x="470858" y="1969655"/>
                  </a:lnTo>
                  <a:lnTo>
                    <a:pt x="508484" y="1994228"/>
                  </a:lnTo>
                  <a:lnTo>
                    <a:pt x="547174" y="2017255"/>
                  </a:lnTo>
                  <a:lnTo>
                    <a:pt x="586885" y="2038692"/>
                  </a:lnTo>
                  <a:lnTo>
                    <a:pt x="627571" y="2058494"/>
                  </a:lnTo>
                  <a:lnTo>
                    <a:pt x="669191" y="2076619"/>
                  </a:lnTo>
                  <a:lnTo>
                    <a:pt x="711699" y="2093022"/>
                  </a:lnTo>
                  <a:lnTo>
                    <a:pt x="755052" y="2107659"/>
                  </a:lnTo>
                  <a:lnTo>
                    <a:pt x="799206" y="2120487"/>
                  </a:lnTo>
                  <a:lnTo>
                    <a:pt x="844118" y="2131462"/>
                  </a:lnTo>
                  <a:lnTo>
                    <a:pt x="889743" y="2140539"/>
                  </a:lnTo>
                  <a:lnTo>
                    <a:pt x="936038" y="2147676"/>
                  </a:lnTo>
                  <a:lnTo>
                    <a:pt x="982958" y="2152828"/>
                  </a:lnTo>
                  <a:lnTo>
                    <a:pt x="1030460" y="2155951"/>
                  </a:lnTo>
                  <a:lnTo>
                    <a:pt x="1078501" y="2157002"/>
                  </a:lnTo>
                  <a:lnTo>
                    <a:pt x="1126541" y="2155951"/>
                  </a:lnTo>
                  <a:lnTo>
                    <a:pt x="1174043" y="2152828"/>
                  </a:lnTo>
                  <a:lnTo>
                    <a:pt x="1220964" y="2147676"/>
                  </a:lnTo>
                  <a:lnTo>
                    <a:pt x="1267258" y="2140539"/>
                  </a:lnTo>
                  <a:lnTo>
                    <a:pt x="1312883" y="2131462"/>
                  </a:lnTo>
                  <a:lnTo>
                    <a:pt x="1357795" y="2120487"/>
                  </a:lnTo>
                  <a:lnTo>
                    <a:pt x="1401949" y="2107659"/>
                  </a:lnTo>
                  <a:lnTo>
                    <a:pt x="1445302" y="2093022"/>
                  </a:lnTo>
                  <a:lnTo>
                    <a:pt x="1487811" y="2076619"/>
                  </a:lnTo>
                  <a:lnTo>
                    <a:pt x="1529430" y="2058494"/>
                  </a:lnTo>
                  <a:lnTo>
                    <a:pt x="1570117" y="2038692"/>
                  </a:lnTo>
                  <a:lnTo>
                    <a:pt x="1609827" y="2017255"/>
                  </a:lnTo>
                  <a:lnTo>
                    <a:pt x="1648517" y="1994228"/>
                  </a:lnTo>
                  <a:lnTo>
                    <a:pt x="1686143" y="1969655"/>
                  </a:lnTo>
                  <a:lnTo>
                    <a:pt x="1722661" y="1943579"/>
                  </a:lnTo>
                  <a:lnTo>
                    <a:pt x="1758027" y="1916045"/>
                  </a:lnTo>
                  <a:lnTo>
                    <a:pt x="1792197" y="1887096"/>
                  </a:lnTo>
                  <a:lnTo>
                    <a:pt x="1825128" y="1856775"/>
                  </a:lnTo>
                  <a:lnTo>
                    <a:pt x="1856775" y="1825128"/>
                  </a:lnTo>
                  <a:lnTo>
                    <a:pt x="1887096" y="1792197"/>
                  </a:lnTo>
                  <a:lnTo>
                    <a:pt x="1916045" y="1758027"/>
                  </a:lnTo>
                  <a:lnTo>
                    <a:pt x="1943579" y="1722661"/>
                  </a:lnTo>
                  <a:lnTo>
                    <a:pt x="1969655" y="1686143"/>
                  </a:lnTo>
                  <a:lnTo>
                    <a:pt x="1994228" y="1648517"/>
                  </a:lnTo>
                  <a:lnTo>
                    <a:pt x="2017255" y="1609827"/>
                  </a:lnTo>
                  <a:lnTo>
                    <a:pt x="2038692" y="1570117"/>
                  </a:lnTo>
                  <a:lnTo>
                    <a:pt x="2058494" y="1529430"/>
                  </a:lnTo>
                  <a:lnTo>
                    <a:pt x="2076619" y="1487811"/>
                  </a:lnTo>
                  <a:lnTo>
                    <a:pt x="2093022" y="1445302"/>
                  </a:lnTo>
                  <a:lnTo>
                    <a:pt x="2107659" y="1401949"/>
                  </a:lnTo>
                  <a:lnTo>
                    <a:pt x="2120487" y="1357795"/>
                  </a:lnTo>
                  <a:lnTo>
                    <a:pt x="2131462" y="1312883"/>
                  </a:lnTo>
                  <a:lnTo>
                    <a:pt x="2140539" y="1267258"/>
                  </a:lnTo>
                  <a:lnTo>
                    <a:pt x="2147676" y="1220964"/>
                  </a:lnTo>
                  <a:lnTo>
                    <a:pt x="2152828" y="1174043"/>
                  </a:lnTo>
                  <a:lnTo>
                    <a:pt x="2155951" y="1126541"/>
                  </a:lnTo>
                  <a:lnTo>
                    <a:pt x="2157002" y="1078501"/>
                  </a:lnTo>
                  <a:lnTo>
                    <a:pt x="2155951" y="1030460"/>
                  </a:lnTo>
                  <a:lnTo>
                    <a:pt x="2152828" y="982958"/>
                  </a:lnTo>
                  <a:lnTo>
                    <a:pt x="2147676" y="936038"/>
                  </a:lnTo>
                  <a:lnTo>
                    <a:pt x="2140539" y="889743"/>
                  </a:lnTo>
                  <a:lnTo>
                    <a:pt x="2131462" y="844118"/>
                  </a:lnTo>
                  <a:lnTo>
                    <a:pt x="2120487" y="799206"/>
                  </a:lnTo>
                  <a:lnTo>
                    <a:pt x="2107659" y="755052"/>
                  </a:lnTo>
                  <a:lnTo>
                    <a:pt x="2093022" y="711699"/>
                  </a:lnTo>
                  <a:lnTo>
                    <a:pt x="2076619" y="669191"/>
                  </a:lnTo>
                  <a:lnTo>
                    <a:pt x="2058494" y="627571"/>
                  </a:lnTo>
                  <a:lnTo>
                    <a:pt x="2038692" y="586885"/>
                  </a:lnTo>
                  <a:lnTo>
                    <a:pt x="2017255" y="547174"/>
                  </a:lnTo>
                  <a:lnTo>
                    <a:pt x="1994228" y="508484"/>
                  </a:lnTo>
                  <a:lnTo>
                    <a:pt x="1969655" y="470858"/>
                  </a:lnTo>
                  <a:lnTo>
                    <a:pt x="1943579" y="434341"/>
                  </a:lnTo>
                  <a:lnTo>
                    <a:pt x="1916045" y="398975"/>
                  </a:lnTo>
                  <a:lnTo>
                    <a:pt x="1887096" y="364804"/>
                  </a:lnTo>
                  <a:lnTo>
                    <a:pt x="1856775" y="331873"/>
                  </a:lnTo>
                  <a:lnTo>
                    <a:pt x="1825128" y="300226"/>
                  </a:lnTo>
                  <a:lnTo>
                    <a:pt x="1792197" y="269906"/>
                  </a:lnTo>
                  <a:lnTo>
                    <a:pt x="1758027" y="240956"/>
                  </a:lnTo>
                  <a:lnTo>
                    <a:pt x="1722661" y="213422"/>
                  </a:lnTo>
                  <a:lnTo>
                    <a:pt x="1686143" y="187346"/>
                  </a:lnTo>
                  <a:lnTo>
                    <a:pt x="1648517" y="162773"/>
                  </a:lnTo>
                  <a:lnTo>
                    <a:pt x="1609827" y="139746"/>
                  </a:lnTo>
                  <a:lnTo>
                    <a:pt x="1570117" y="118310"/>
                  </a:lnTo>
                  <a:lnTo>
                    <a:pt x="1529430" y="98507"/>
                  </a:lnTo>
                  <a:lnTo>
                    <a:pt x="1487811" y="80382"/>
                  </a:lnTo>
                  <a:lnTo>
                    <a:pt x="1445302" y="63980"/>
                  </a:lnTo>
                  <a:lnTo>
                    <a:pt x="1401949" y="49342"/>
                  </a:lnTo>
                  <a:lnTo>
                    <a:pt x="1357795" y="36514"/>
                  </a:lnTo>
                  <a:lnTo>
                    <a:pt x="1312883" y="25540"/>
                  </a:lnTo>
                  <a:lnTo>
                    <a:pt x="1267258" y="16462"/>
                  </a:lnTo>
                  <a:lnTo>
                    <a:pt x="1220964" y="9325"/>
                  </a:lnTo>
                  <a:lnTo>
                    <a:pt x="1174043" y="4174"/>
                  </a:lnTo>
                  <a:lnTo>
                    <a:pt x="1126541" y="1050"/>
                  </a:lnTo>
                  <a:lnTo>
                    <a:pt x="1078501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2D1D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039">
                <a:solidFill>
                  <a:srgbClr val="00008E"/>
                </a:solidFill>
                <a:latin typeface="Aptos"/>
              </a:endParaRPr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D186D676-441F-656F-2D53-0E04ECAF6DBA}"/>
                </a:ext>
              </a:extLst>
            </p:cNvPr>
            <p:cNvSpPr txBox="1"/>
            <p:nvPr/>
          </p:nvSpPr>
          <p:spPr>
            <a:xfrm>
              <a:off x="7827302" y="2850439"/>
              <a:ext cx="988461" cy="737697"/>
            </a:xfrm>
            <a:prstGeom prst="rect">
              <a:avLst/>
            </a:prstGeom>
          </p:spPr>
          <p:txBody>
            <a:bodyPr vert="horz" wrap="square" lIns="0" tIns="6594" rIns="0" bIns="0" rtlCol="0">
              <a:spAutoFit/>
            </a:bodyPr>
            <a:lstStyle/>
            <a:p>
              <a:pPr marL="6960" marR="2931" indent="-366" algn="ctr">
                <a:lnSpc>
                  <a:spcPct val="101499"/>
                </a:lnSpc>
                <a:spcBef>
                  <a:spcPts val="52"/>
                </a:spcBef>
                <a:defRPr/>
              </a:pPr>
              <a:r>
                <a:rPr lang="sv-SE" sz="1124" b="1" dirty="0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Avdelningen för räddnings-väsende och beredskap</a:t>
              </a:r>
            </a:p>
          </p:txBody>
        </p:sp>
      </p:grpSp>
      <p:sp>
        <p:nvSpPr>
          <p:cNvPr id="36" name="object 36">
            <a:extLst>
              <a:ext uri="{FF2B5EF4-FFF2-40B4-BE49-F238E27FC236}">
                <a16:creationId xmlns:a16="http://schemas.microsoft.com/office/drawing/2014/main" id="{37413876-B526-540D-B6A1-ADCD8137CAFB}"/>
              </a:ext>
            </a:extLst>
          </p:cNvPr>
          <p:cNvSpPr/>
          <p:nvPr/>
        </p:nvSpPr>
        <p:spPr>
          <a:xfrm>
            <a:off x="7590998" y="4019804"/>
            <a:ext cx="1244386" cy="1758949"/>
          </a:xfrm>
          <a:custGeom>
            <a:avLst/>
            <a:gdLst/>
            <a:ahLst/>
            <a:cxnLst/>
            <a:rect l="l" t="t" r="r" b="b"/>
            <a:pathLst>
              <a:path w="2157094" h="2157095">
                <a:moveTo>
                  <a:pt x="125650" y="0"/>
                </a:moveTo>
                <a:lnTo>
                  <a:pt x="76743" y="9874"/>
                </a:lnTo>
                <a:lnTo>
                  <a:pt x="36803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2031351"/>
                </a:lnTo>
                <a:lnTo>
                  <a:pt x="9874" y="2080258"/>
                </a:lnTo>
                <a:lnTo>
                  <a:pt x="36803" y="2120198"/>
                </a:lnTo>
                <a:lnTo>
                  <a:pt x="76743" y="2147127"/>
                </a:lnTo>
                <a:lnTo>
                  <a:pt x="125650" y="2157002"/>
                </a:lnTo>
                <a:lnTo>
                  <a:pt x="2031351" y="2157002"/>
                </a:lnTo>
                <a:lnTo>
                  <a:pt x="2080258" y="2147127"/>
                </a:lnTo>
                <a:lnTo>
                  <a:pt x="2120198" y="2120198"/>
                </a:lnTo>
                <a:lnTo>
                  <a:pt x="2147127" y="2080258"/>
                </a:lnTo>
                <a:lnTo>
                  <a:pt x="2157002" y="2031351"/>
                </a:lnTo>
                <a:lnTo>
                  <a:pt x="2157002" y="125650"/>
                </a:lnTo>
                <a:lnTo>
                  <a:pt x="2147127" y="76743"/>
                </a:lnTo>
                <a:lnTo>
                  <a:pt x="2120198" y="36803"/>
                </a:lnTo>
                <a:lnTo>
                  <a:pt x="2080258" y="9874"/>
                </a:lnTo>
                <a:lnTo>
                  <a:pt x="2031351" y="0"/>
                </a:lnTo>
                <a:lnTo>
                  <a:pt x="12565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1039">
              <a:solidFill>
                <a:srgbClr val="00008E"/>
              </a:solidFill>
              <a:latin typeface="Aptos"/>
            </a:endParaRPr>
          </a:p>
        </p:txBody>
      </p:sp>
      <p:sp>
        <p:nvSpPr>
          <p:cNvPr id="15" name="object 24">
            <a:extLst>
              <a:ext uri="{FF2B5EF4-FFF2-40B4-BE49-F238E27FC236}">
                <a16:creationId xmlns:a16="http://schemas.microsoft.com/office/drawing/2014/main" id="{6841AF7E-92DD-D0AC-C2BE-5E3A179BC460}"/>
              </a:ext>
            </a:extLst>
          </p:cNvPr>
          <p:cNvSpPr txBox="1"/>
          <p:nvPr/>
        </p:nvSpPr>
        <p:spPr>
          <a:xfrm>
            <a:off x="7692960" y="4134761"/>
            <a:ext cx="1040464" cy="1198716"/>
          </a:xfrm>
          <a:prstGeom prst="rect">
            <a:avLst/>
          </a:prstGeom>
        </p:spPr>
        <p:txBody>
          <a:bodyPr vert="horz" wrap="square" lIns="0" tIns="6594" rIns="0" bIns="0" rtlCol="0">
            <a:spAutoFit/>
          </a:bodyPr>
          <a:lstStyle/>
          <a:p>
            <a:pPr marL="6960" marR="2931" indent="-366" algn="ctr">
              <a:lnSpc>
                <a:spcPct val="101499"/>
              </a:lnSpc>
              <a:spcBef>
                <a:spcPts val="52"/>
              </a:spcBef>
              <a:defRPr/>
            </a:pPr>
            <a:r>
              <a:rPr lang="sv-SE" sz="951" dirty="0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ca 45 årsverken</a:t>
            </a:r>
          </a:p>
          <a:p>
            <a:pPr marL="6960" marR="2931" indent="-366" algn="ctr">
              <a:lnSpc>
                <a:spcPct val="101499"/>
              </a:lnSpc>
              <a:spcBef>
                <a:spcPts val="52"/>
              </a:spcBef>
              <a:defRPr/>
            </a:pPr>
            <a:r>
              <a:rPr lang="sv-SE" sz="951" dirty="0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”Vi tryggar lagenliga och jämlika räddningstjänster och ordnar det regionala samarbetet inom beredskapen”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C5D0874-BDAE-EB57-B409-6F85D6A03277}"/>
              </a:ext>
            </a:extLst>
          </p:cNvPr>
          <p:cNvSpPr/>
          <p:nvPr/>
        </p:nvSpPr>
        <p:spPr>
          <a:xfrm>
            <a:off x="9575592" y="2186679"/>
            <a:ext cx="0" cy="974769"/>
          </a:xfrm>
          <a:custGeom>
            <a:avLst/>
            <a:gdLst/>
            <a:ahLst/>
            <a:cxnLst/>
            <a:rect l="l" t="t" r="r" b="b"/>
            <a:pathLst>
              <a:path h="4794250">
                <a:moveTo>
                  <a:pt x="0" y="0"/>
                </a:moveTo>
                <a:lnTo>
                  <a:pt x="0" y="4793916"/>
                </a:lnTo>
              </a:path>
            </a:pathLst>
          </a:custGeom>
          <a:ln w="22225">
            <a:solidFill>
              <a:srgbClr val="00008E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1039">
              <a:solidFill>
                <a:srgbClr val="00008E"/>
              </a:solidFill>
              <a:latin typeface="Aptos"/>
            </a:endParaRPr>
          </a:p>
        </p:txBody>
      </p:sp>
      <p:grpSp>
        <p:nvGrpSpPr>
          <p:cNvPr id="61" name="Ryhmä 60"/>
          <p:cNvGrpSpPr/>
          <p:nvPr/>
        </p:nvGrpSpPr>
        <p:grpSpPr>
          <a:xfrm>
            <a:off x="8953398" y="2561695"/>
            <a:ext cx="1485529" cy="1244387"/>
            <a:chOff x="9099617" y="2555812"/>
            <a:chExt cx="1561546" cy="1308065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C4A795E5-F00C-6E0F-4CB3-C13EF3B6CD61}"/>
                </a:ext>
              </a:extLst>
            </p:cNvPr>
            <p:cNvSpPr/>
            <p:nvPr/>
          </p:nvSpPr>
          <p:spPr>
            <a:xfrm>
              <a:off x="9099617" y="2555812"/>
              <a:ext cx="1308064" cy="1308065"/>
            </a:xfrm>
            <a:custGeom>
              <a:avLst/>
              <a:gdLst/>
              <a:ahLst/>
              <a:cxnLst/>
              <a:rect l="l" t="t" r="r" b="b"/>
              <a:pathLst>
                <a:path w="2157094" h="2157095">
                  <a:moveTo>
                    <a:pt x="1078501" y="0"/>
                  </a:moveTo>
                  <a:lnTo>
                    <a:pt x="1030460" y="1050"/>
                  </a:lnTo>
                  <a:lnTo>
                    <a:pt x="982958" y="4174"/>
                  </a:lnTo>
                  <a:lnTo>
                    <a:pt x="936038" y="9325"/>
                  </a:lnTo>
                  <a:lnTo>
                    <a:pt x="889743" y="16462"/>
                  </a:lnTo>
                  <a:lnTo>
                    <a:pt x="844118" y="25540"/>
                  </a:lnTo>
                  <a:lnTo>
                    <a:pt x="799206" y="36514"/>
                  </a:lnTo>
                  <a:lnTo>
                    <a:pt x="755052" y="49342"/>
                  </a:lnTo>
                  <a:lnTo>
                    <a:pt x="711699" y="63980"/>
                  </a:lnTo>
                  <a:lnTo>
                    <a:pt x="669191" y="80382"/>
                  </a:lnTo>
                  <a:lnTo>
                    <a:pt x="627571" y="98507"/>
                  </a:lnTo>
                  <a:lnTo>
                    <a:pt x="586885" y="118310"/>
                  </a:lnTo>
                  <a:lnTo>
                    <a:pt x="547174" y="139746"/>
                  </a:lnTo>
                  <a:lnTo>
                    <a:pt x="508484" y="162773"/>
                  </a:lnTo>
                  <a:lnTo>
                    <a:pt x="470858" y="187346"/>
                  </a:lnTo>
                  <a:lnTo>
                    <a:pt x="434341" y="213422"/>
                  </a:lnTo>
                  <a:lnTo>
                    <a:pt x="398975" y="240956"/>
                  </a:lnTo>
                  <a:lnTo>
                    <a:pt x="364804" y="269906"/>
                  </a:lnTo>
                  <a:lnTo>
                    <a:pt x="331873" y="300226"/>
                  </a:lnTo>
                  <a:lnTo>
                    <a:pt x="300226" y="331873"/>
                  </a:lnTo>
                  <a:lnTo>
                    <a:pt x="269906" y="364804"/>
                  </a:lnTo>
                  <a:lnTo>
                    <a:pt x="240956" y="398975"/>
                  </a:lnTo>
                  <a:lnTo>
                    <a:pt x="213422" y="434341"/>
                  </a:lnTo>
                  <a:lnTo>
                    <a:pt x="187346" y="470858"/>
                  </a:lnTo>
                  <a:lnTo>
                    <a:pt x="162773" y="508484"/>
                  </a:lnTo>
                  <a:lnTo>
                    <a:pt x="139746" y="547174"/>
                  </a:lnTo>
                  <a:lnTo>
                    <a:pt x="118310" y="586885"/>
                  </a:lnTo>
                  <a:lnTo>
                    <a:pt x="98507" y="627571"/>
                  </a:lnTo>
                  <a:lnTo>
                    <a:pt x="80382" y="669191"/>
                  </a:lnTo>
                  <a:lnTo>
                    <a:pt x="63980" y="711699"/>
                  </a:lnTo>
                  <a:lnTo>
                    <a:pt x="49342" y="755052"/>
                  </a:lnTo>
                  <a:lnTo>
                    <a:pt x="36514" y="799206"/>
                  </a:lnTo>
                  <a:lnTo>
                    <a:pt x="25540" y="844118"/>
                  </a:lnTo>
                  <a:lnTo>
                    <a:pt x="16462" y="889743"/>
                  </a:lnTo>
                  <a:lnTo>
                    <a:pt x="9325" y="936038"/>
                  </a:lnTo>
                  <a:lnTo>
                    <a:pt x="4174" y="982958"/>
                  </a:lnTo>
                  <a:lnTo>
                    <a:pt x="1050" y="1030460"/>
                  </a:lnTo>
                  <a:lnTo>
                    <a:pt x="0" y="1078501"/>
                  </a:lnTo>
                  <a:lnTo>
                    <a:pt x="1050" y="1126541"/>
                  </a:lnTo>
                  <a:lnTo>
                    <a:pt x="4174" y="1174043"/>
                  </a:lnTo>
                  <a:lnTo>
                    <a:pt x="9325" y="1220964"/>
                  </a:lnTo>
                  <a:lnTo>
                    <a:pt x="16462" y="1267258"/>
                  </a:lnTo>
                  <a:lnTo>
                    <a:pt x="25540" y="1312883"/>
                  </a:lnTo>
                  <a:lnTo>
                    <a:pt x="36514" y="1357795"/>
                  </a:lnTo>
                  <a:lnTo>
                    <a:pt x="49342" y="1401949"/>
                  </a:lnTo>
                  <a:lnTo>
                    <a:pt x="63980" y="1445302"/>
                  </a:lnTo>
                  <a:lnTo>
                    <a:pt x="80382" y="1487811"/>
                  </a:lnTo>
                  <a:lnTo>
                    <a:pt x="98507" y="1529430"/>
                  </a:lnTo>
                  <a:lnTo>
                    <a:pt x="118310" y="1570117"/>
                  </a:lnTo>
                  <a:lnTo>
                    <a:pt x="139746" y="1609827"/>
                  </a:lnTo>
                  <a:lnTo>
                    <a:pt x="162773" y="1648517"/>
                  </a:lnTo>
                  <a:lnTo>
                    <a:pt x="187346" y="1686143"/>
                  </a:lnTo>
                  <a:lnTo>
                    <a:pt x="213422" y="1722661"/>
                  </a:lnTo>
                  <a:lnTo>
                    <a:pt x="240956" y="1758027"/>
                  </a:lnTo>
                  <a:lnTo>
                    <a:pt x="269906" y="1792197"/>
                  </a:lnTo>
                  <a:lnTo>
                    <a:pt x="300226" y="1825128"/>
                  </a:lnTo>
                  <a:lnTo>
                    <a:pt x="331873" y="1856775"/>
                  </a:lnTo>
                  <a:lnTo>
                    <a:pt x="364804" y="1887096"/>
                  </a:lnTo>
                  <a:lnTo>
                    <a:pt x="398975" y="1916045"/>
                  </a:lnTo>
                  <a:lnTo>
                    <a:pt x="434341" y="1943579"/>
                  </a:lnTo>
                  <a:lnTo>
                    <a:pt x="470858" y="1969655"/>
                  </a:lnTo>
                  <a:lnTo>
                    <a:pt x="508484" y="1994228"/>
                  </a:lnTo>
                  <a:lnTo>
                    <a:pt x="547174" y="2017255"/>
                  </a:lnTo>
                  <a:lnTo>
                    <a:pt x="586885" y="2038692"/>
                  </a:lnTo>
                  <a:lnTo>
                    <a:pt x="627571" y="2058494"/>
                  </a:lnTo>
                  <a:lnTo>
                    <a:pt x="669191" y="2076619"/>
                  </a:lnTo>
                  <a:lnTo>
                    <a:pt x="711699" y="2093022"/>
                  </a:lnTo>
                  <a:lnTo>
                    <a:pt x="755052" y="2107659"/>
                  </a:lnTo>
                  <a:lnTo>
                    <a:pt x="799206" y="2120487"/>
                  </a:lnTo>
                  <a:lnTo>
                    <a:pt x="844118" y="2131462"/>
                  </a:lnTo>
                  <a:lnTo>
                    <a:pt x="889743" y="2140539"/>
                  </a:lnTo>
                  <a:lnTo>
                    <a:pt x="936038" y="2147676"/>
                  </a:lnTo>
                  <a:lnTo>
                    <a:pt x="982958" y="2152828"/>
                  </a:lnTo>
                  <a:lnTo>
                    <a:pt x="1030460" y="2155951"/>
                  </a:lnTo>
                  <a:lnTo>
                    <a:pt x="1078501" y="2157002"/>
                  </a:lnTo>
                  <a:lnTo>
                    <a:pt x="1126541" y="2155951"/>
                  </a:lnTo>
                  <a:lnTo>
                    <a:pt x="1174043" y="2152828"/>
                  </a:lnTo>
                  <a:lnTo>
                    <a:pt x="1220964" y="2147676"/>
                  </a:lnTo>
                  <a:lnTo>
                    <a:pt x="1267258" y="2140539"/>
                  </a:lnTo>
                  <a:lnTo>
                    <a:pt x="1312883" y="2131462"/>
                  </a:lnTo>
                  <a:lnTo>
                    <a:pt x="1357795" y="2120487"/>
                  </a:lnTo>
                  <a:lnTo>
                    <a:pt x="1401949" y="2107659"/>
                  </a:lnTo>
                  <a:lnTo>
                    <a:pt x="1445302" y="2093022"/>
                  </a:lnTo>
                  <a:lnTo>
                    <a:pt x="1487811" y="2076619"/>
                  </a:lnTo>
                  <a:lnTo>
                    <a:pt x="1529430" y="2058494"/>
                  </a:lnTo>
                  <a:lnTo>
                    <a:pt x="1570117" y="2038692"/>
                  </a:lnTo>
                  <a:lnTo>
                    <a:pt x="1609827" y="2017255"/>
                  </a:lnTo>
                  <a:lnTo>
                    <a:pt x="1648517" y="1994228"/>
                  </a:lnTo>
                  <a:lnTo>
                    <a:pt x="1686143" y="1969655"/>
                  </a:lnTo>
                  <a:lnTo>
                    <a:pt x="1722661" y="1943579"/>
                  </a:lnTo>
                  <a:lnTo>
                    <a:pt x="1758027" y="1916045"/>
                  </a:lnTo>
                  <a:lnTo>
                    <a:pt x="1792197" y="1887096"/>
                  </a:lnTo>
                  <a:lnTo>
                    <a:pt x="1825128" y="1856775"/>
                  </a:lnTo>
                  <a:lnTo>
                    <a:pt x="1856775" y="1825128"/>
                  </a:lnTo>
                  <a:lnTo>
                    <a:pt x="1887096" y="1792197"/>
                  </a:lnTo>
                  <a:lnTo>
                    <a:pt x="1916045" y="1758027"/>
                  </a:lnTo>
                  <a:lnTo>
                    <a:pt x="1943579" y="1722661"/>
                  </a:lnTo>
                  <a:lnTo>
                    <a:pt x="1969655" y="1686143"/>
                  </a:lnTo>
                  <a:lnTo>
                    <a:pt x="1994228" y="1648517"/>
                  </a:lnTo>
                  <a:lnTo>
                    <a:pt x="2017255" y="1609827"/>
                  </a:lnTo>
                  <a:lnTo>
                    <a:pt x="2038692" y="1570117"/>
                  </a:lnTo>
                  <a:lnTo>
                    <a:pt x="2058494" y="1529430"/>
                  </a:lnTo>
                  <a:lnTo>
                    <a:pt x="2076619" y="1487811"/>
                  </a:lnTo>
                  <a:lnTo>
                    <a:pt x="2093022" y="1445302"/>
                  </a:lnTo>
                  <a:lnTo>
                    <a:pt x="2107659" y="1401949"/>
                  </a:lnTo>
                  <a:lnTo>
                    <a:pt x="2120487" y="1357795"/>
                  </a:lnTo>
                  <a:lnTo>
                    <a:pt x="2131462" y="1312883"/>
                  </a:lnTo>
                  <a:lnTo>
                    <a:pt x="2140539" y="1267258"/>
                  </a:lnTo>
                  <a:lnTo>
                    <a:pt x="2147676" y="1220964"/>
                  </a:lnTo>
                  <a:lnTo>
                    <a:pt x="2152828" y="1174043"/>
                  </a:lnTo>
                  <a:lnTo>
                    <a:pt x="2155951" y="1126541"/>
                  </a:lnTo>
                  <a:lnTo>
                    <a:pt x="2157002" y="1078501"/>
                  </a:lnTo>
                  <a:lnTo>
                    <a:pt x="2155951" y="1030460"/>
                  </a:lnTo>
                  <a:lnTo>
                    <a:pt x="2152828" y="982958"/>
                  </a:lnTo>
                  <a:lnTo>
                    <a:pt x="2147676" y="936038"/>
                  </a:lnTo>
                  <a:lnTo>
                    <a:pt x="2140539" y="889743"/>
                  </a:lnTo>
                  <a:lnTo>
                    <a:pt x="2131462" y="844118"/>
                  </a:lnTo>
                  <a:lnTo>
                    <a:pt x="2120487" y="799206"/>
                  </a:lnTo>
                  <a:lnTo>
                    <a:pt x="2107659" y="755052"/>
                  </a:lnTo>
                  <a:lnTo>
                    <a:pt x="2093022" y="711699"/>
                  </a:lnTo>
                  <a:lnTo>
                    <a:pt x="2076619" y="669191"/>
                  </a:lnTo>
                  <a:lnTo>
                    <a:pt x="2058494" y="627571"/>
                  </a:lnTo>
                  <a:lnTo>
                    <a:pt x="2038692" y="586885"/>
                  </a:lnTo>
                  <a:lnTo>
                    <a:pt x="2017255" y="547174"/>
                  </a:lnTo>
                  <a:lnTo>
                    <a:pt x="1994228" y="508484"/>
                  </a:lnTo>
                  <a:lnTo>
                    <a:pt x="1969655" y="470858"/>
                  </a:lnTo>
                  <a:lnTo>
                    <a:pt x="1943579" y="434341"/>
                  </a:lnTo>
                  <a:lnTo>
                    <a:pt x="1916045" y="398975"/>
                  </a:lnTo>
                  <a:lnTo>
                    <a:pt x="1887096" y="364804"/>
                  </a:lnTo>
                  <a:lnTo>
                    <a:pt x="1856775" y="331873"/>
                  </a:lnTo>
                  <a:lnTo>
                    <a:pt x="1825128" y="300226"/>
                  </a:lnTo>
                  <a:lnTo>
                    <a:pt x="1792197" y="269906"/>
                  </a:lnTo>
                  <a:lnTo>
                    <a:pt x="1758027" y="240956"/>
                  </a:lnTo>
                  <a:lnTo>
                    <a:pt x="1722661" y="213422"/>
                  </a:lnTo>
                  <a:lnTo>
                    <a:pt x="1686143" y="187346"/>
                  </a:lnTo>
                  <a:lnTo>
                    <a:pt x="1648517" y="162773"/>
                  </a:lnTo>
                  <a:lnTo>
                    <a:pt x="1609827" y="139746"/>
                  </a:lnTo>
                  <a:lnTo>
                    <a:pt x="1570117" y="118310"/>
                  </a:lnTo>
                  <a:lnTo>
                    <a:pt x="1529430" y="98507"/>
                  </a:lnTo>
                  <a:lnTo>
                    <a:pt x="1487811" y="80382"/>
                  </a:lnTo>
                  <a:lnTo>
                    <a:pt x="1445302" y="63980"/>
                  </a:lnTo>
                  <a:lnTo>
                    <a:pt x="1401949" y="49342"/>
                  </a:lnTo>
                  <a:lnTo>
                    <a:pt x="1357795" y="36514"/>
                  </a:lnTo>
                  <a:lnTo>
                    <a:pt x="1312883" y="25540"/>
                  </a:lnTo>
                  <a:lnTo>
                    <a:pt x="1267258" y="16462"/>
                  </a:lnTo>
                  <a:lnTo>
                    <a:pt x="1220964" y="9325"/>
                  </a:lnTo>
                  <a:lnTo>
                    <a:pt x="1174043" y="4174"/>
                  </a:lnTo>
                  <a:lnTo>
                    <a:pt x="1126541" y="1050"/>
                  </a:lnTo>
                  <a:lnTo>
                    <a:pt x="1078501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2D1D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039">
                <a:solidFill>
                  <a:srgbClr val="00008E"/>
                </a:solidFill>
                <a:latin typeface="Aptos"/>
              </a:endParaRPr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0068807D-0077-E009-11B0-F02022A58339}"/>
                </a:ext>
              </a:extLst>
            </p:cNvPr>
            <p:cNvSpPr txBox="1"/>
            <p:nvPr/>
          </p:nvSpPr>
          <p:spPr>
            <a:xfrm>
              <a:off x="9203907" y="3007833"/>
              <a:ext cx="1457256" cy="370359"/>
            </a:xfrm>
            <a:prstGeom prst="rect">
              <a:avLst/>
            </a:prstGeom>
          </p:spPr>
          <p:txBody>
            <a:bodyPr vert="horz" wrap="square" lIns="0" tIns="6594" rIns="0" bIns="0" rtlCol="0">
              <a:spAutoFit/>
            </a:bodyPr>
            <a:lstStyle/>
            <a:p>
              <a:pPr marL="136268" marR="2931" indent="-129307">
                <a:lnSpc>
                  <a:spcPct val="101499"/>
                </a:lnSpc>
                <a:spcBef>
                  <a:spcPts val="52"/>
                </a:spcBef>
                <a:defRPr/>
              </a:pPr>
              <a:r>
                <a:rPr lang="sv-SE" sz="1124" b="1" dirty="0">
                  <a:solidFill>
                    <a:srgbClr val="00008E"/>
                  </a:solidFill>
                  <a:latin typeface="Aptos" panose="020B0004020202020204" pitchFamily="34" charset="0"/>
                  <a:cs typeface="Aptos ExtraBold"/>
                </a:rPr>
                <a:t>Arbetarskydds-avdelningen</a:t>
              </a:r>
            </a:p>
          </p:txBody>
        </p:sp>
      </p:grpSp>
      <p:sp>
        <p:nvSpPr>
          <p:cNvPr id="38" name="object 38">
            <a:extLst>
              <a:ext uri="{FF2B5EF4-FFF2-40B4-BE49-F238E27FC236}">
                <a16:creationId xmlns:a16="http://schemas.microsoft.com/office/drawing/2014/main" id="{92BE81CE-9C2B-1D6D-E37E-E21E4F3D5319}"/>
              </a:ext>
            </a:extLst>
          </p:cNvPr>
          <p:cNvSpPr/>
          <p:nvPr/>
        </p:nvSpPr>
        <p:spPr>
          <a:xfrm>
            <a:off x="8953399" y="4019804"/>
            <a:ext cx="1244386" cy="1773671"/>
          </a:xfrm>
          <a:custGeom>
            <a:avLst/>
            <a:gdLst/>
            <a:ahLst/>
            <a:cxnLst/>
            <a:rect l="l" t="t" r="r" b="b"/>
            <a:pathLst>
              <a:path w="2157094" h="2157095">
                <a:moveTo>
                  <a:pt x="125650" y="0"/>
                </a:moveTo>
                <a:lnTo>
                  <a:pt x="76743" y="9874"/>
                </a:lnTo>
                <a:lnTo>
                  <a:pt x="36803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2031351"/>
                </a:lnTo>
                <a:lnTo>
                  <a:pt x="9874" y="2080258"/>
                </a:lnTo>
                <a:lnTo>
                  <a:pt x="36803" y="2120198"/>
                </a:lnTo>
                <a:lnTo>
                  <a:pt x="76743" y="2147127"/>
                </a:lnTo>
                <a:lnTo>
                  <a:pt x="125650" y="2157002"/>
                </a:lnTo>
                <a:lnTo>
                  <a:pt x="2031351" y="2157002"/>
                </a:lnTo>
                <a:lnTo>
                  <a:pt x="2080258" y="2147127"/>
                </a:lnTo>
                <a:lnTo>
                  <a:pt x="2120198" y="2120198"/>
                </a:lnTo>
                <a:lnTo>
                  <a:pt x="2147127" y="2080258"/>
                </a:lnTo>
                <a:lnTo>
                  <a:pt x="2157002" y="2031351"/>
                </a:lnTo>
                <a:lnTo>
                  <a:pt x="2157002" y="125650"/>
                </a:lnTo>
                <a:lnTo>
                  <a:pt x="2147127" y="76743"/>
                </a:lnTo>
                <a:lnTo>
                  <a:pt x="2120198" y="36803"/>
                </a:lnTo>
                <a:lnTo>
                  <a:pt x="2080258" y="9874"/>
                </a:lnTo>
                <a:lnTo>
                  <a:pt x="2031351" y="0"/>
                </a:lnTo>
                <a:lnTo>
                  <a:pt x="12565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1039">
              <a:solidFill>
                <a:srgbClr val="00008E"/>
              </a:solidFill>
              <a:latin typeface="Aptos"/>
            </a:endParaRPr>
          </a:p>
        </p:txBody>
      </p:sp>
      <p:sp>
        <p:nvSpPr>
          <p:cNvPr id="21" name="object 24">
            <a:extLst>
              <a:ext uri="{FF2B5EF4-FFF2-40B4-BE49-F238E27FC236}">
                <a16:creationId xmlns:a16="http://schemas.microsoft.com/office/drawing/2014/main" id="{AFDE8A57-A48A-F95F-8835-010694EE1293}"/>
              </a:ext>
            </a:extLst>
          </p:cNvPr>
          <p:cNvSpPr txBox="1"/>
          <p:nvPr/>
        </p:nvSpPr>
        <p:spPr>
          <a:xfrm>
            <a:off x="9037049" y="4093527"/>
            <a:ext cx="1077085" cy="1642106"/>
          </a:xfrm>
          <a:prstGeom prst="rect">
            <a:avLst/>
          </a:prstGeom>
        </p:spPr>
        <p:txBody>
          <a:bodyPr vert="horz" wrap="square" lIns="0" tIns="6594" rIns="0" bIns="0" rtlCol="0">
            <a:spAutoFit/>
          </a:bodyPr>
          <a:lstStyle/>
          <a:p>
            <a:pPr marL="6960" marR="2931" indent="-366" algn="ctr">
              <a:lnSpc>
                <a:spcPct val="101499"/>
              </a:lnSpc>
              <a:spcBef>
                <a:spcPts val="52"/>
              </a:spcBef>
              <a:defRPr/>
            </a:pPr>
            <a:r>
              <a:rPr lang="sv-SE" sz="951" dirty="0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ca 430 årsverken</a:t>
            </a:r>
          </a:p>
          <a:p>
            <a:pPr marL="6960" marR="2931" indent="-366" algn="ctr">
              <a:lnSpc>
                <a:spcPct val="101499"/>
              </a:lnSpc>
              <a:spcBef>
                <a:spcPts val="52"/>
              </a:spcBef>
              <a:defRPr/>
            </a:pPr>
            <a:r>
              <a:rPr lang="sv-SE" sz="951" dirty="0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”Vi stärker en säker, sund och rättvis arbetsomgivning på flera olika sätt genom att reagera på förändringar i arbetsmiljön och genom att utveckla verksamheten på ett djärvt sätt”</a:t>
            </a: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30003379-F582-B669-2AA0-59F899E2BF6F}"/>
              </a:ext>
            </a:extLst>
          </p:cNvPr>
          <p:cNvSpPr/>
          <p:nvPr/>
        </p:nvSpPr>
        <p:spPr>
          <a:xfrm flipH="1">
            <a:off x="10891569" y="2186679"/>
            <a:ext cx="42641" cy="974769"/>
          </a:xfrm>
          <a:custGeom>
            <a:avLst/>
            <a:gdLst/>
            <a:ahLst/>
            <a:cxnLst/>
            <a:rect l="l" t="t" r="r" b="b"/>
            <a:pathLst>
              <a:path h="4794250">
                <a:moveTo>
                  <a:pt x="0" y="0"/>
                </a:moveTo>
                <a:lnTo>
                  <a:pt x="0" y="4793916"/>
                </a:lnTo>
              </a:path>
            </a:pathLst>
          </a:custGeom>
          <a:ln w="22225">
            <a:solidFill>
              <a:srgbClr val="00008E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1039">
              <a:solidFill>
                <a:srgbClr val="00008E"/>
              </a:solidFill>
              <a:latin typeface="Aptos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3EFE9831-B069-49E3-8DB0-DBA2C08E4C53}"/>
              </a:ext>
            </a:extLst>
          </p:cNvPr>
          <p:cNvSpPr/>
          <p:nvPr/>
        </p:nvSpPr>
        <p:spPr>
          <a:xfrm>
            <a:off x="10315798" y="2561695"/>
            <a:ext cx="1244386" cy="1244387"/>
          </a:xfrm>
          <a:custGeom>
            <a:avLst/>
            <a:gdLst/>
            <a:ahLst/>
            <a:cxnLst/>
            <a:rect l="l" t="t" r="r" b="b"/>
            <a:pathLst>
              <a:path w="2157094" h="2157095">
                <a:moveTo>
                  <a:pt x="1078501" y="0"/>
                </a:moveTo>
                <a:lnTo>
                  <a:pt x="1030460" y="1050"/>
                </a:lnTo>
                <a:lnTo>
                  <a:pt x="982958" y="4174"/>
                </a:lnTo>
                <a:lnTo>
                  <a:pt x="936038" y="9325"/>
                </a:lnTo>
                <a:lnTo>
                  <a:pt x="889743" y="16462"/>
                </a:lnTo>
                <a:lnTo>
                  <a:pt x="844118" y="25540"/>
                </a:lnTo>
                <a:lnTo>
                  <a:pt x="799206" y="36514"/>
                </a:lnTo>
                <a:lnTo>
                  <a:pt x="755052" y="49342"/>
                </a:lnTo>
                <a:lnTo>
                  <a:pt x="711699" y="63980"/>
                </a:lnTo>
                <a:lnTo>
                  <a:pt x="669191" y="80382"/>
                </a:lnTo>
                <a:lnTo>
                  <a:pt x="627571" y="98507"/>
                </a:lnTo>
                <a:lnTo>
                  <a:pt x="586885" y="118310"/>
                </a:lnTo>
                <a:lnTo>
                  <a:pt x="547174" y="139746"/>
                </a:lnTo>
                <a:lnTo>
                  <a:pt x="508484" y="162773"/>
                </a:lnTo>
                <a:lnTo>
                  <a:pt x="470858" y="187346"/>
                </a:lnTo>
                <a:lnTo>
                  <a:pt x="434341" y="213422"/>
                </a:lnTo>
                <a:lnTo>
                  <a:pt x="398975" y="240956"/>
                </a:lnTo>
                <a:lnTo>
                  <a:pt x="364804" y="269906"/>
                </a:lnTo>
                <a:lnTo>
                  <a:pt x="331873" y="300226"/>
                </a:lnTo>
                <a:lnTo>
                  <a:pt x="300226" y="331873"/>
                </a:lnTo>
                <a:lnTo>
                  <a:pt x="269906" y="364804"/>
                </a:lnTo>
                <a:lnTo>
                  <a:pt x="240956" y="398975"/>
                </a:lnTo>
                <a:lnTo>
                  <a:pt x="213422" y="434341"/>
                </a:lnTo>
                <a:lnTo>
                  <a:pt x="187346" y="470858"/>
                </a:lnTo>
                <a:lnTo>
                  <a:pt x="162773" y="508484"/>
                </a:lnTo>
                <a:lnTo>
                  <a:pt x="139746" y="547174"/>
                </a:lnTo>
                <a:lnTo>
                  <a:pt x="118310" y="586885"/>
                </a:lnTo>
                <a:lnTo>
                  <a:pt x="98507" y="627571"/>
                </a:lnTo>
                <a:lnTo>
                  <a:pt x="80382" y="669191"/>
                </a:lnTo>
                <a:lnTo>
                  <a:pt x="63980" y="711699"/>
                </a:lnTo>
                <a:lnTo>
                  <a:pt x="49342" y="755052"/>
                </a:lnTo>
                <a:lnTo>
                  <a:pt x="36514" y="799206"/>
                </a:lnTo>
                <a:lnTo>
                  <a:pt x="25540" y="844118"/>
                </a:lnTo>
                <a:lnTo>
                  <a:pt x="16462" y="889743"/>
                </a:lnTo>
                <a:lnTo>
                  <a:pt x="9325" y="936038"/>
                </a:lnTo>
                <a:lnTo>
                  <a:pt x="4174" y="982958"/>
                </a:lnTo>
                <a:lnTo>
                  <a:pt x="1050" y="1030460"/>
                </a:lnTo>
                <a:lnTo>
                  <a:pt x="0" y="1078501"/>
                </a:lnTo>
                <a:lnTo>
                  <a:pt x="1050" y="1126541"/>
                </a:lnTo>
                <a:lnTo>
                  <a:pt x="4174" y="1174043"/>
                </a:lnTo>
                <a:lnTo>
                  <a:pt x="9325" y="1220964"/>
                </a:lnTo>
                <a:lnTo>
                  <a:pt x="16462" y="1267258"/>
                </a:lnTo>
                <a:lnTo>
                  <a:pt x="25540" y="1312883"/>
                </a:lnTo>
                <a:lnTo>
                  <a:pt x="36514" y="1357795"/>
                </a:lnTo>
                <a:lnTo>
                  <a:pt x="49342" y="1401949"/>
                </a:lnTo>
                <a:lnTo>
                  <a:pt x="63980" y="1445302"/>
                </a:lnTo>
                <a:lnTo>
                  <a:pt x="80382" y="1487811"/>
                </a:lnTo>
                <a:lnTo>
                  <a:pt x="98507" y="1529430"/>
                </a:lnTo>
                <a:lnTo>
                  <a:pt x="118310" y="1570117"/>
                </a:lnTo>
                <a:lnTo>
                  <a:pt x="139746" y="1609827"/>
                </a:lnTo>
                <a:lnTo>
                  <a:pt x="162773" y="1648517"/>
                </a:lnTo>
                <a:lnTo>
                  <a:pt x="187346" y="1686143"/>
                </a:lnTo>
                <a:lnTo>
                  <a:pt x="213422" y="1722661"/>
                </a:lnTo>
                <a:lnTo>
                  <a:pt x="240956" y="1758027"/>
                </a:lnTo>
                <a:lnTo>
                  <a:pt x="269906" y="1792197"/>
                </a:lnTo>
                <a:lnTo>
                  <a:pt x="300226" y="1825128"/>
                </a:lnTo>
                <a:lnTo>
                  <a:pt x="331873" y="1856775"/>
                </a:lnTo>
                <a:lnTo>
                  <a:pt x="364804" y="1887096"/>
                </a:lnTo>
                <a:lnTo>
                  <a:pt x="398975" y="1916045"/>
                </a:lnTo>
                <a:lnTo>
                  <a:pt x="434341" y="1943579"/>
                </a:lnTo>
                <a:lnTo>
                  <a:pt x="470858" y="1969655"/>
                </a:lnTo>
                <a:lnTo>
                  <a:pt x="508484" y="1994228"/>
                </a:lnTo>
                <a:lnTo>
                  <a:pt x="547174" y="2017255"/>
                </a:lnTo>
                <a:lnTo>
                  <a:pt x="586885" y="2038692"/>
                </a:lnTo>
                <a:lnTo>
                  <a:pt x="627571" y="2058494"/>
                </a:lnTo>
                <a:lnTo>
                  <a:pt x="669191" y="2076619"/>
                </a:lnTo>
                <a:lnTo>
                  <a:pt x="711699" y="2093022"/>
                </a:lnTo>
                <a:lnTo>
                  <a:pt x="755052" y="2107659"/>
                </a:lnTo>
                <a:lnTo>
                  <a:pt x="799206" y="2120487"/>
                </a:lnTo>
                <a:lnTo>
                  <a:pt x="844118" y="2131462"/>
                </a:lnTo>
                <a:lnTo>
                  <a:pt x="889743" y="2140539"/>
                </a:lnTo>
                <a:lnTo>
                  <a:pt x="936038" y="2147676"/>
                </a:lnTo>
                <a:lnTo>
                  <a:pt x="982958" y="2152828"/>
                </a:lnTo>
                <a:lnTo>
                  <a:pt x="1030460" y="2155951"/>
                </a:lnTo>
                <a:lnTo>
                  <a:pt x="1078501" y="2157002"/>
                </a:lnTo>
                <a:lnTo>
                  <a:pt x="1126541" y="2155951"/>
                </a:lnTo>
                <a:lnTo>
                  <a:pt x="1174043" y="2152828"/>
                </a:lnTo>
                <a:lnTo>
                  <a:pt x="1220964" y="2147676"/>
                </a:lnTo>
                <a:lnTo>
                  <a:pt x="1267258" y="2140539"/>
                </a:lnTo>
                <a:lnTo>
                  <a:pt x="1312883" y="2131462"/>
                </a:lnTo>
                <a:lnTo>
                  <a:pt x="1357795" y="2120487"/>
                </a:lnTo>
                <a:lnTo>
                  <a:pt x="1401949" y="2107659"/>
                </a:lnTo>
                <a:lnTo>
                  <a:pt x="1445302" y="2093022"/>
                </a:lnTo>
                <a:lnTo>
                  <a:pt x="1487811" y="2076619"/>
                </a:lnTo>
                <a:lnTo>
                  <a:pt x="1529430" y="2058494"/>
                </a:lnTo>
                <a:lnTo>
                  <a:pt x="1570117" y="2038692"/>
                </a:lnTo>
                <a:lnTo>
                  <a:pt x="1609827" y="2017255"/>
                </a:lnTo>
                <a:lnTo>
                  <a:pt x="1648517" y="1994228"/>
                </a:lnTo>
                <a:lnTo>
                  <a:pt x="1686143" y="1969655"/>
                </a:lnTo>
                <a:lnTo>
                  <a:pt x="1722661" y="1943579"/>
                </a:lnTo>
                <a:lnTo>
                  <a:pt x="1758027" y="1916045"/>
                </a:lnTo>
                <a:lnTo>
                  <a:pt x="1792197" y="1887096"/>
                </a:lnTo>
                <a:lnTo>
                  <a:pt x="1825128" y="1856775"/>
                </a:lnTo>
                <a:lnTo>
                  <a:pt x="1856775" y="1825128"/>
                </a:lnTo>
                <a:lnTo>
                  <a:pt x="1887096" y="1792197"/>
                </a:lnTo>
                <a:lnTo>
                  <a:pt x="1916045" y="1758027"/>
                </a:lnTo>
                <a:lnTo>
                  <a:pt x="1943579" y="1722661"/>
                </a:lnTo>
                <a:lnTo>
                  <a:pt x="1969655" y="1686143"/>
                </a:lnTo>
                <a:lnTo>
                  <a:pt x="1994228" y="1648517"/>
                </a:lnTo>
                <a:lnTo>
                  <a:pt x="2017255" y="1609827"/>
                </a:lnTo>
                <a:lnTo>
                  <a:pt x="2038692" y="1570117"/>
                </a:lnTo>
                <a:lnTo>
                  <a:pt x="2058494" y="1529430"/>
                </a:lnTo>
                <a:lnTo>
                  <a:pt x="2076619" y="1487811"/>
                </a:lnTo>
                <a:lnTo>
                  <a:pt x="2093022" y="1445302"/>
                </a:lnTo>
                <a:lnTo>
                  <a:pt x="2107659" y="1401949"/>
                </a:lnTo>
                <a:lnTo>
                  <a:pt x="2120487" y="1357795"/>
                </a:lnTo>
                <a:lnTo>
                  <a:pt x="2131462" y="1312883"/>
                </a:lnTo>
                <a:lnTo>
                  <a:pt x="2140539" y="1267258"/>
                </a:lnTo>
                <a:lnTo>
                  <a:pt x="2147676" y="1220964"/>
                </a:lnTo>
                <a:lnTo>
                  <a:pt x="2152828" y="1174043"/>
                </a:lnTo>
                <a:lnTo>
                  <a:pt x="2155951" y="1126541"/>
                </a:lnTo>
                <a:lnTo>
                  <a:pt x="2157002" y="1078501"/>
                </a:lnTo>
                <a:lnTo>
                  <a:pt x="2155951" y="1030460"/>
                </a:lnTo>
                <a:lnTo>
                  <a:pt x="2152828" y="982958"/>
                </a:lnTo>
                <a:lnTo>
                  <a:pt x="2147676" y="936038"/>
                </a:lnTo>
                <a:lnTo>
                  <a:pt x="2140539" y="889743"/>
                </a:lnTo>
                <a:lnTo>
                  <a:pt x="2131462" y="844118"/>
                </a:lnTo>
                <a:lnTo>
                  <a:pt x="2120487" y="799206"/>
                </a:lnTo>
                <a:lnTo>
                  <a:pt x="2107659" y="755052"/>
                </a:lnTo>
                <a:lnTo>
                  <a:pt x="2093022" y="711699"/>
                </a:lnTo>
                <a:lnTo>
                  <a:pt x="2076619" y="669191"/>
                </a:lnTo>
                <a:lnTo>
                  <a:pt x="2058494" y="627571"/>
                </a:lnTo>
                <a:lnTo>
                  <a:pt x="2038692" y="586885"/>
                </a:lnTo>
                <a:lnTo>
                  <a:pt x="2017255" y="547174"/>
                </a:lnTo>
                <a:lnTo>
                  <a:pt x="1994228" y="508484"/>
                </a:lnTo>
                <a:lnTo>
                  <a:pt x="1969655" y="470858"/>
                </a:lnTo>
                <a:lnTo>
                  <a:pt x="1943579" y="434341"/>
                </a:lnTo>
                <a:lnTo>
                  <a:pt x="1916045" y="398975"/>
                </a:lnTo>
                <a:lnTo>
                  <a:pt x="1887096" y="364804"/>
                </a:lnTo>
                <a:lnTo>
                  <a:pt x="1856775" y="331873"/>
                </a:lnTo>
                <a:lnTo>
                  <a:pt x="1825128" y="300226"/>
                </a:lnTo>
                <a:lnTo>
                  <a:pt x="1792197" y="269906"/>
                </a:lnTo>
                <a:lnTo>
                  <a:pt x="1758027" y="240956"/>
                </a:lnTo>
                <a:lnTo>
                  <a:pt x="1722661" y="213422"/>
                </a:lnTo>
                <a:lnTo>
                  <a:pt x="1686143" y="187346"/>
                </a:lnTo>
                <a:lnTo>
                  <a:pt x="1648517" y="162773"/>
                </a:lnTo>
                <a:lnTo>
                  <a:pt x="1609827" y="139746"/>
                </a:lnTo>
                <a:lnTo>
                  <a:pt x="1570117" y="118310"/>
                </a:lnTo>
                <a:lnTo>
                  <a:pt x="1529430" y="98507"/>
                </a:lnTo>
                <a:lnTo>
                  <a:pt x="1487811" y="80382"/>
                </a:lnTo>
                <a:lnTo>
                  <a:pt x="1445302" y="63980"/>
                </a:lnTo>
                <a:lnTo>
                  <a:pt x="1401949" y="49342"/>
                </a:lnTo>
                <a:lnTo>
                  <a:pt x="1357795" y="36514"/>
                </a:lnTo>
                <a:lnTo>
                  <a:pt x="1312883" y="25540"/>
                </a:lnTo>
                <a:lnTo>
                  <a:pt x="1267258" y="16462"/>
                </a:lnTo>
                <a:lnTo>
                  <a:pt x="1220964" y="9325"/>
                </a:lnTo>
                <a:lnTo>
                  <a:pt x="1174043" y="4174"/>
                </a:lnTo>
                <a:lnTo>
                  <a:pt x="1126541" y="1050"/>
                </a:lnTo>
                <a:lnTo>
                  <a:pt x="1078501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1039">
              <a:solidFill>
                <a:srgbClr val="00008E"/>
              </a:solidFill>
              <a:latin typeface="Aptos"/>
            </a:endParaRPr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B177FADB-A396-E39D-621A-54022031135F}"/>
              </a:ext>
            </a:extLst>
          </p:cNvPr>
          <p:cNvSpPr txBox="1"/>
          <p:nvPr/>
        </p:nvSpPr>
        <p:spPr>
          <a:xfrm>
            <a:off x="10444949" y="2855571"/>
            <a:ext cx="987907" cy="683190"/>
          </a:xfrm>
          <a:prstGeom prst="rect">
            <a:avLst/>
          </a:prstGeom>
          <a:ln>
            <a:noFill/>
          </a:ln>
        </p:spPr>
        <p:txBody>
          <a:bodyPr vert="horz" wrap="square" lIns="0" tIns="6594" rIns="0" bIns="0" rtlCol="0">
            <a:spAutoFit/>
          </a:bodyPr>
          <a:lstStyle/>
          <a:p>
            <a:pPr marL="7326" marR="2931" indent="58243" algn="ctr">
              <a:lnSpc>
                <a:spcPct val="101499"/>
              </a:lnSpc>
              <a:spcBef>
                <a:spcPts val="52"/>
              </a:spcBef>
              <a:defRPr/>
            </a:pPr>
            <a:r>
              <a:rPr lang="sv-SE" sz="1094" b="1" dirty="0" err="1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Verksamhets-enheten</a:t>
            </a:r>
            <a:r>
              <a:rPr lang="sv-SE" sz="1094" b="1" dirty="0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 för näringstillsyn och rättsskydd</a:t>
            </a:r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5314F5FA-AF44-84A0-6FAB-E18009483816}"/>
              </a:ext>
            </a:extLst>
          </p:cNvPr>
          <p:cNvSpPr/>
          <p:nvPr/>
        </p:nvSpPr>
        <p:spPr>
          <a:xfrm>
            <a:off x="10315798" y="4019803"/>
            <a:ext cx="1244386" cy="1773670"/>
          </a:xfrm>
          <a:custGeom>
            <a:avLst/>
            <a:gdLst/>
            <a:ahLst/>
            <a:cxnLst/>
            <a:rect l="l" t="t" r="r" b="b"/>
            <a:pathLst>
              <a:path w="2157094" h="2157095">
                <a:moveTo>
                  <a:pt x="125650" y="0"/>
                </a:moveTo>
                <a:lnTo>
                  <a:pt x="76743" y="9874"/>
                </a:lnTo>
                <a:lnTo>
                  <a:pt x="36803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2031351"/>
                </a:lnTo>
                <a:lnTo>
                  <a:pt x="9874" y="2080258"/>
                </a:lnTo>
                <a:lnTo>
                  <a:pt x="36803" y="2120198"/>
                </a:lnTo>
                <a:lnTo>
                  <a:pt x="76743" y="2147127"/>
                </a:lnTo>
                <a:lnTo>
                  <a:pt x="125650" y="2157002"/>
                </a:lnTo>
                <a:lnTo>
                  <a:pt x="2031351" y="2157002"/>
                </a:lnTo>
                <a:lnTo>
                  <a:pt x="2080258" y="2147127"/>
                </a:lnTo>
                <a:lnTo>
                  <a:pt x="2120198" y="2120198"/>
                </a:lnTo>
                <a:lnTo>
                  <a:pt x="2147127" y="2080258"/>
                </a:lnTo>
                <a:lnTo>
                  <a:pt x="2157002" y="2031351"/>
                </a:lnTo>
                <a:lnTo>
                  <a:pt x="2157002" y="125650"/>
                </a:lnTo>
                <a:lnTo>
                  <a:pt x="2147127" y="76743"/>
                </a:lnTo>
                <a:lnTo>
                  <a:pt x="2120198" y="36803"/>
                </a:lnTo>
                <a:lnTo>
                  <a:pt x="2080258" y="9874"/>
                </a:lnTo>
                <a:lnTo>
                  <a:pt x="2031351" y="0"/>
                </a:lnTo>
                <a:lnTo>
                  <a:pt x="12565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1039">
              <a:solidFill>
                <a:srgbClr val="00008E"/>
              </a:solidFill>
              <a:latin typeface="Aptos"/>
            </a:endParaRPr>
          </a:p>
        </p:txBody>
      </p:sp>
      <p:sp>
        <p:nvSpPr>
          <p:cNvPr id="30" name="object 24">
            <a:extLst>
              <a:ext uri="{FF2B5EF4-FFF2-40B4-BE49-F238E27FC236}">
                <a16:creationId xmlns:a16="http://schemas.microsoft.com/office/drawing/2014/main" id="{70FFEAFD-9716-F42A-EB98-FAE1D8B09984}"/>
              </a:ext>
            </a:extLst>
          </p:cNvPr>
          <p:cNvSpPr txBox="1"/>
          <p:nvPr/>
        </p:nvSpPr>
        <p:spPr>
          <a:xfrm>
            <a:off x="10395710" y="4134761"/>
            <a:ext cx="1077000" cy="903122"/>
          </a:xfrm>
          <a:prstGeom prst="rect">
            <a:avLst/>
          </a:prstGeom>
        </p:spPr>
        <p:txBody>
          <a:bodyPr vert="horz" wrap="square" lIns="0" tIns="6594" rIns="0" bIns="0" rtlCol="0">
            <a:spAutoFit/>
          </a:bodyPr>
          <a:lstStyle/>
          <a:p>
            <a:pPr marL="6960" marR="2931" indent="-366" algn="ctr">
              <a:lnSpc>
                <a:spcPct val="101499"/>
              </a:lnSpc>
              <a:spcBef>
                <a:spcPts val="52"/>
              </a:spcBef>
              <a:defRPr/>
            </a:pPr>
            <a:r>
              <a:rPr lang="sv-SE" sz="951" dirty="0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ca 60 årsverken</a:t>
            </a:r>
          </a:p>
          <a:p>
            <a:pPr marL="6960" marR="2931" indent="-366" algn="ctr">
              <a:lnSpc>
                <a:spcPct val="101499"/>
              </a:lnSpc>
              <a:spcBef>
                <a:spcPts val="52"/>
              </a:spcBef>
              <a:defRPr/>
            </a:pPr>
            <a:r>
              <a:rPr lang="sv-SE" sz="951" dirty="0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”Vi främjar jämlik näringsverksamhet och individers och sammanslutningars rättsskydd”</a:t>
            </a:r>
          </a:p>
        </p:txBody>
      </p:sp>
      <p:sp>
        <p:nvSpPr>
          <p:cNvPr id="17" name="object 23">
            <a:extLst>
              <a:ext uri="{FF2B5EF4-FFF2-40B4-BE49-F238E27FC236}">
                <a16:creationId xmlns:a16="http://schemas.microsoft.com/office/drawing/2014/main" id="{DF05B20D-C341-D6CB-6850-170ADC79B6BA}"/>
              </a:ext>
            </a:extLst>
          </p:cNvPr>
          <p:cNvSpPr/>
          <p:nvPr/>
        </p:nvSpPr>
        <p:spPr>
          <a:xfrm>
            <a:off x="1410695" y="2188466"/>
            <a:ext cx="9538014" cy="71305"/>
          </a:xfrm>
          <a:custGeom>
            <a:avLst/>
            <a:gdLst/>
            <a:ahLst/>
            <a:cxnLst/>
            <a:rect l="l" t="t" r="r" b="b"/>
            <a:pathLst>
              <a:path w="16563340">
                <a:moveTo>
                  <a:pt x="0" y="0"/>
                </a:moveTo>
                <a:lnTo>
                  <a:pt x="16563076" y="0"/>
                </a:lnTo>
              </a:path>
            </a:pathLst>
          </a:custGeom>
          <a:ln w="22225">
            <a:solidFill>
              <a:srgbClr val="00008E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1039">
              <a:solidFill>
                <a:srgbClr val="00008E"/>
              </a:solidFill>
              <a:latin typeface="Aptos"/>
            </a:endParaRPr>
          </a:p>
        </p:txBody>
      </p:sp>
      <p:sp>
        <p:nvSpPr>
          <p:cNvPr id="55" name="object 44">
            <a:extLst>
              <a:ext uri="{FF2B5EF4-FFF2-40B4-BE49-F238E27FC236}">
                <a16:creationId xmlns:a16="http://schemas.microsoft.com/office/drawing/2014/main" id="{2465DF86-FC2B-04EC-905E-9DC630043EAC}"/>
              </a:ext>
            </a:extLst>
          </p:cNvPr>
          <p:cNvSpPr/>
          <p:nvPr/>
        </p:nvSpPr>
        <p:spPr>
          <a:xfrm>
            <a:off x="844220" y="4038115"/>
            <a:ext cx="1244386" cy="1773670"/>
          </a:xfrm>
          <a:custGeom>
            <a:avLst/>
            <a:gdLst/>
            <a:ahLst/>
            <a:cxnLst/>
            <a:rect l="l" t="t" r="r" b="b"/>
            <a:pathLst>
              <a:path w="2157095" h="2157095">
                <a:moveTo>
                  <a:pt x="125650" y="0"/>
                </a:moveTo>
                <a:lnTo>
                  <a:pt x="76743" y="9874"/>
                </a:lnTo>
                <a:lnTo>
                  <a:pt x="36803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2031351"/>
                </a:lnTo>
                <a:lnTo>
                  <a:pt x="9874" y="2080258"/>
                </a:lnTo>
                <a:lnTo>
                  <a:pt x="36803" y="2120198"/>
                </a:lnTo>
                <a:lnTo>
                  <a:pt x="76743" y="2147127"/>
                </a:lnTo>
                <a:lnTo>
                  <a:pt x="125650" y="2157002"/>
                </a:lnTo>
                <a:lnTo>
                  <a:pt x="2031351" y="2157002"/>
                </a:lnTo>
                <a:lnTo>
                  <a:pt x="2080258" y="2147127"/>
                </a:lnTo>
                <a:lnTo>
                  <a:pt x="2120198" y="2120198"/>
                </a:lnTo>
                <a:lnTo>
                  <a:pt x="2147127" y="2080258"/>
                </a:lnTo>
                <a:lnTo>
                  <a:pt x="2157002" y="2031351"/>
                </a:lnTo>
                <a:lnTo>
                  <a:pt x="2157002" y="125650"/>
                </a:lnTo>
                <a:lnTo>
                  <a:pt x="2147127" y="76743"/>
                </a:lnTo>
                <a:lnTo>
                  <a:pt x="2120198" y="36803"/>
                </a:lnTo>
                <a:lnTo>
                  <a:pt x="2080258" y="9874"/>
                </a:lnTo>
                <a:lnTo>
                  <a:pt x="2031351" y="0"/>
                </a:lnTo>
                <a:lnTo>
                  <a:pt x="12565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1039">
              <a:solidFill>
                <a:srgbClr val="00008E"/>
              </a:solidFill>
              <a:latin typeface="Aptos"/>
            </a:endParaRPr>
          </a:p>
        </p:txBody>
      </p:sp>
      <p:sp>
        <p:nvSpPr>
          <p:cNvPr id="31" name="object 24">
            <a:extLst>
              <a:ext uri="{FF2B5EF4-FFF2-40B4-BE49-F238E27FC236}">
                <a16:creationId xmlns:a16="http://schemas.microsoft.com/office/drawing/2014/main" id="{6B06AB7C-FFB6-1493-A54F-DD114630996B}"/>
              </a:ext>
            </a:extLst>
          </p:cNvPr>
          <p:cNvSpPr txBox="1"/>
          <p:nvPr/>
        </p:nvSpPr>
        <p:spPr>
          <a:xfrm>
            <a:off x="987159" y="4102378"/>
            <a:ext cx="1008414" cy="1642106"/>
          </a:xfrm>
          <a:prstGeom prst="rect">
            <a:avLst/>
          </a:prstGeom>
        </p:spPr>
        <p:txBody>
          <a:bodyPr vert="horz" wrap="square" lIns="0" tIns="6594" rIns="0" bIns="0" rtlCol="0" anchor="t">
            <a:spAutoFit/>
          </a:bodyPr>
          <a:lstStyle/>
          <a:p>
            <a:pPr marL="6645" marR="2416" algn="ctr">
              <a:lnSpc>
                <a:spcPct val="101499"/>
              </a:lnSpc>
              <a:spcBef>
                <a:spcPts val="52"/>
              </a:spcBef>
              <a:defRPr/>
            </a:pPr>
            <a:r>
              <a:rPr lang="sv-SE" sz="951" dirty="0">
                <a:solidFill>
                  <a:srgbClr val="00008E"/>
                </a:solidFill>
                <a:latin typeface="Aptos"/>
                <a:cs typeface="Aptos ExtraBold"/>
              </a:rPr>
              <a:t>ca 150-180 årsverken</a:t>
            </a:r>
          </a:p>
          <a:p>
            <a:pPr marL="6960" marR="2931" indent="-366" algn="ctr">
              <a:lnSpc>
                <a:spcPct val="101499"/>
              </a:lnSpc>
              <a:spcBef>
                <a:spcPts val="52"/>
              </a:spcBef>
              <a:defRPr/>
            </a:pPr>
            <a:r>
              <a:rPr lang="sv-SE" sz="951" dirty="0">
                <a:solidFill>
                  <a:srgbClr val="00008E"/>
                </a:solidFill>
                <a:latin typeface="Aptos" panose="020B0004020202020204" pitchFamily="34" charset="0"/>
                <a:cs typeface="Aptos ExtraBold"/>
              </a:rPr>
              <a:t>”Vi gör det möjligt för ämbetsverket att fungera effektivt och smidigt tack vare tjänster som svarar mot personalens och kundernas behov” </a:t>
            </a:r>
          </a:p>
        </p:txBody>
      </p:sp>
      <p:grpSp>
        <p:nvGrpSpPr>
          <p:cNvPr id="67" name="Ryhmä 66"/>
          <p:cNvGrpSpPr/>
          <p:nvPr/>
        </p:nvGrpSpPr>
        <p:grpSpPr>
          <a:xfrm>
            <a:off x="5397964" y="1335776"/>
            <a:ext cx="1516195" cy="850225"/>
            <a:chOff x="5595311" y="1215556"/>
            <a:chExt cx="1593782" cy="952249"/>
          </a:xfrm>
        </p:grpSpPr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B3B9F661-090A-BF22-4C19-CAD978E83AA8}"/>
                </a:ext>
              </a:extLst>
            </p:cNvPr>
            <p:cNvSpPr/>
            <p:nvPr/>
          </p:nvSpPr>
          <p:spPr>
            <a:xfrm>
              <a:off x="5595311" y="1215556"/>
              <a:ext cx="1593782" cy="695812"/>
            </a:xfrm>
            <a:custGeom>
              <a:avLst/>
              <a:gdLst/>
              <a:ahLst/>
              <a:cxnLst/>
              <a:rect l="l" t="t" r="r" b="b"/>
              <a:pathLst>
                <a:path w="2628265" h="1147445">
                  <a:moveTo>
                    <a:pt x="2628192" y="0"/>
                  </a:moveTo>
                  <a:lnTo>
                    <a:pt x="573720" y="0"/>
                  </a:lnTo>
                  <a:lnTo>
                    <a:pt x="526666" y="1901"/>
                  </a:lnTo>
                  <a:lnTo>
                    <a:pt x="480659" y="7508"/>
                  </a:lnTo>
                  <a:lnTo>
                    <a:pt x="435848" y="16673"/>
                  </a:lnTo>
                  <a:lnTo>
                    <a:pt x="392379" y="29248"/>
                  </a:lnTo>
                  <a:lnTo>
                    <a:pt x="350401" y="45085"/>
                  </a:lnTo>
                  <a:lnTo>
                    <a:pt x="310062" y="64037"/>
                  </a:lnTo>
                  <a:lnTo>
                    <a:pt x="271508" y="85956"/>
                  </a:lnTo>
                  <a:lnTo>
                    <a:pt x="234887" y="110694"/>
                  </a:lnTo>
                  <a:lnTo>
                    <a:pt x="200348" y="138104"/>
                  </a:lnTo>
                  <a:lnTo>
                    <a:pt x="168038" y="168038"/>
                  </a:lnTo>
                  <a:lnTo>
                    <a:pt x="138104" y="200348"/>
                  </a:lnTo>
                  <a:lnTo>
                    <a:pt x="110694" y="234887"/>
                  </a:lnTo>
                  <a:lnTo>
                    <a:pt x="85956" y="271508"/>
                  </a:lnTo>
                  <a:lnTo>
                    <a:pt x="64037" y="310062"/>
                  </a:lnTo>
                  <a:lnTo>
                    <a:pt x="45085" y="350401"/>
                  </a:lnTo>
                  <a:lnTo>
                    <a:pt x="29248" y="392379"/>
                  </a:lnTo>
                  <a:lnTo>
                    <a:pt x="16673" y="435848"/>
                  </a:lnTo>
                  <a:lnTo>
                    <a:pt x="7508" y="480659"/>
                  </a:lnTo>
                  <a:lnTo>
                    <a:pt x="1901" y="526666"/>
                  </a:lnTo>
                  <a:lnTo>
                    <a:pt x="0" y="573720"/>
                  </a:lnTo>
                  <a:lnTo>
                    <a:pt x="1901" y="620773"/>
                  </a:lnTo>
                  <a:lnTo>
                    <a:pt x="7508" y="666778"/>
                  </a:lnTo>
                  <a:lnTo>
                    <a:pt x="16673" y="711589"/>
                  </a:lnTo>
                  <a:lnTo>
                    <a:pt x="29248" y="755056"/>
                  </a:lnTo>
                  <a:lnTo>
                    <a:pt x="45085" y="797033"/>
                  </a:lnTo>
                  <a:lnTo>
                    <a:pt x="64037" y="837372"/>
                  </a:lnTo>
                  <a:lnTo>
                    <a:pt x="85956" y="875925"/>
                  </a:lnTo>
                  <a:lnTo>
                    <a:pt x="110694" y="912545"/>
                  </a:lnTo>
                  <a:lnTo>
                    <a:pt x="138104" y="947084"/>
                  </a:lnTo>
                  <a:lnTo>
                    <a:pt x="168038" y="979394"/>
                  </a:lnTo>
                  <a:lnTo>
                    <a:pt x="200348" y="1009327"/>
                  </a:lnTo>
                  <a:lnTo>
                    <a:pt x="234887" y="1036737"/>
                  </a:lnTo>
                  <a:lnTo>
                    <a:pt x="271508" y="1061475"/>
                  </a:lnTo>
                  <a:lnTo>
                    <a:pt x="310062" y="1083394"/>
                  </a:lnTo>
                  <a:lnTo>
                    <a:pt x="350401" y="1102345"/>
                  </a:lnTo>
                  <a:lnTo>
                    <a:pt x="392379" y="1118182"/>
                  </a:lnTo>
                  <a:lnTo>
                    <a:pt x="435848" y="1130757"/>
                  </a:lnTo>
                  <a:lnTo>
                    <a:pt x="480659" y="1139922"/>
                  </a:lnTo>
                  <a:lnTo>
                    <a:pt x="526666" y="1145529"/>
                  </a:lnTo>
                  <a:lnTo>
                    <a:pt x="573720" y="1147431"/>
                  </a:lnTo>
                  <a:lnTo>
                    <a:pt x="2054481" y="1147431"/>
                  </a:lnTo>
                  <a:lnTo>
                    <a:pt x="2101534" y="1145529"/>
                  </a:lnTo>
                  <a:lnTo>
                    <a:pt x="2147540" y="1139922"/>
                  </a:lnTo>
                  <a:lnTo>
                    <a:pt x="2192350" y="1130757"/>
                  </a:lnTo>
                  <a:lnTo>
                    <a:pt x="2235817" y="1118182"/>
                  </a:lnTo>
                  <a:lnTo>
                    <a:pt x="2277794" y="1102345"/>
                  </a:lnTo>
                  <a:lnTo>
                    <a:pt x="2318133" y="1083394"/>
                  </a:lnTo>
                  <a:lnTo>
                    <a:pt x="2356686" y="1061475"/>
                  </a:lnTo>
                  <a:lnTo>
                    <a:pt x="2393306" y="1036737"/>
                  </a:lnTo>
                  <a:lnTo>
                    <a:pt x="2427845" y="1009327"/>
                  </a:lnTo>
                  <a:lnTo>
                    <a:pt x="2460155" y="979394"/>
                  </a:lnTo>
                  <a:lnTo>
                    <a:pt x="2490089" y="947084"/>
                  </a:lnTo>
                  <a:lnTo>
                    <a:pt x="2517498" y="912545"/>
                  </a:lnTo>
                  <a:lnTo>
                    <a:pt x="2542236" y="875925"/>
                  </a:lnTo>
                  <a:lnTo>
                    <a:pt x="2564155" y="837372"/>
                  </a:lnTo>
                  <a:lnTo>
                    <a:pt x="2583106" y="797033"/>
                  </a:lnTo>
                  <a:lnTo>
                    <a:pt x="2598943" y="755056"/>
                  </a:lnTo>
                  <a:lnTo>
                    <a:pt x="2611518" y="711589"/>
                  </a:lnTo>
                  <a:lnTo>
                    <a:pt x="2620683" y="666778"/>
                  </a:lnTo>
                  <a:lnTo>
                    <a:pt x="2626290" y="620773"/>
                  </a:lnTo>
                  <a:lnTo>
                    <a:pt x="2628192" y="573720"/>
                  </a:lnTo>
                  <a:lnTo>
                    <a:pt x="2628192" y="0"/>
                  </a:lnTo>
                  <a:close/>
                </a:path>
              </a:pathLst>
            </a:custGeom>
            <a:solidFill>
              <a:srgbClr val="00008E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39">
                <a:solidFill>
                  <a:srgbClr val="00008E"/>
                </a:solidFill>
                <a:latin typeface="Aptos"/>
              </a:endParaRPr>
            </a:p>
          </p:txBody>
        </p:sp>
        <p:sp>
          <p:nvSpPr>
            <p:cNvPr id="60" name="object 30">
              <a:extLst>
                <a:ext uri="{FF2B5EF4-FFF2-40B4-BE49-F238E27FC236}">
                  <a16:creationId xmlns:a16="http://schemas.microsoft.com/office/drawing/2014/main" id="{70D799B9-8364-F0CD-2257-2A1735A6DFEB}"/>
                </a:ext>
              </a:extLst>
            </p:cNvPr>
            <p:cNvSpPr txBox="1"/>
            <p:nvPr/>
          </p:nvSpPr>
          <p:spPr>
            <a:xfrm>
              <a:off x="5801922" y="1300891"/>
              <a:ext cx="1180559" cy="531774"/>
            </a:xfrm>
            <a:prstGeom prst="rect">
              <a:avLst/>
            </a:prstGeom>
          </p:spPr>
          <p:txBody>
            <a:bodyPr vert="horz" wrap="square" lIns="0" tIns="6594" rIns="0" bIns="0" rtlCol="0">
              <a:spAutoFit/>
            </a:bodyPr>
            <a:lstStyle/>
            <a:p>
              <a:pPr marL="7326" marR="2931" indent="-733" algn="ctr">
                <a:lnSpc>
                  <a:spcPct val="101499"/>
                </a:lnSpc>
                <a:spcBef>
                  <a:spcPts val="52"/>
                </a:spcBef>
                <a:defRPr/>
              </a:pPr>
              <a:r>
                <a:rPr lang="sv-SE" sz="1522" dirty="0">
                  <a:solidFill>
                    <a:prstClr val="white"/>
                  </a:solidFill>
                  <a:latin typeface="Aptos ExtraBold"/>
                  <a:cs typeface="Aptos ExtraBold"/>
                </a:rPr>
                <a:t>Generaldirektören</a:t>
              </a:r>
            </a:p>
          </p:txBody>
        </p:sp>
        <p:cxnSp>
          <p:nvCxnSpPr>
            <p:cNvPr id="66" name="Suora yhdysviiva 65"/>
            <p:cNvCxnSpPr/>
            <p:nvPr/>
          </p:nvCxnSpPr>
          <p:spPr>
            <a:xfrm>
              <a:off x="6392202" y="1815478"/>
              <a:ext cx="0" cy="3523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kstiruutu 41">
            <a:extLst>
              <a:ext uri="{FF2B5EF4-FFF2-40B4-BE49-F238E27FC236}">
                <a16:creationId xmlns:a16="http://schemas.microsoft.com/office/drawing/2014/main" id="{41FB24AF-6D56-D2A9-921D-52AA1E1CFEB4}"/>
              </a:ext>
            </a:extLst>
          </p:cNvPr>
          <p:cNvSpPr txBox="1"/>
          <p:nvPr/>
        </p:nvSpPr>
        <p:spPr>
          <a:xfrm>
            <a:off x="987159" y="709346"/>
            <a:ext cx="7876360" cy="794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283" b="1">
                <a:latin typeface="+mj-lt"/>
              </a:rPr>
              <a:t>Allmän beskrivning av hela Tillstånds- och tillsynsverkets organisation</a:t>
            </a:r>
          </a:p>
        </p:txBody>
      </p:sp>
    </p:spTree>
    <p:extLst>
      <p:ext uri="{BB962C8B-B14F-4D97-AF65-F5344CB8AC3E}">
        <p14:creationId xmlns:p14="http://schemas.microsoft.com/office/powerpoint/2010/main" val="107338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Tillstånds- och tillsynsverkets mediaservice</a:t>
            </a:r>
            <a:endParaRPr lang="sv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926209"/>
            <a:ext cx="5105400" cy="4063558"/>
          </a:xfrm>
        </p:spPr>
        <p:txBody>
          <a:bodyPr vert="horz" lIns="0" tIns="0" rIns="0" bIns="0" rtlCol="0" anchor="t">
            <a:normAutofit fontScale="32500" lnSpcReduction="20000"/>
          </a:bodyPr>
          <a:lstStyle/>
          <a:p>
            <a:pPr fontAlgn="base"/>
            <a:r>
              <a:rPr lang="sv-SE" sz="5200" dirty="0"/>
              <a:t>Tillstånds- och tillsynsverket betjänar medierna via olika kanaler.</a:t>
            </a:r>
          </a:p>
          <a:p>
            <a:pPr fontAlgn="base"/>
            <a:r>
              <a:rPr lang="sv-SE" sz="5200" dirty="0"/>
              <a:t>Vi publicerar pressmeddelanden via STT Info-tjänsten. Där kan du beställa verkets pressmeddelanden till din e-post.</a:t>
            </a:r>
          </a:p>
          <a:p>
            <a:pPr fontAlgn="base"/>
            <a:r>
              <a:rPr lang="sv-SE" sz="5200" dirty="0"/>
              <a:t>Offentliga foton hittar du i verkets </a:t>
            </a:r>
            <a:r>
              <a:rPr lang="sv-SE" sz="5200" dirty="0" err="1"/>
              <a:t>bildbank</a:t>
            </a:r>
            <a:r>
              <a:rPr lang="sv-SE" sz="5200" dirty="0"/>
              <a:t> på lvv.kuvat.fi.</a:t>
            </a:r>
          </a:p>
          <a:p>
            <a:pPr fontAlgn="base"/>
            <a:r>
              <a:rPr lang="sv-SE" sz="5200"/>
              <a:t>Medieservicen </a:t>
            </a:r>
            <a:r>
              <a:rPr lang="sv-SE" sz="5200" dirty="0"/>
              <a:t>hjälper dig med intervjuförfrågningar och andra frågor.</a:t>
            </a:r>
          </a:p>
          <a:p>
            <a:pPr fontAlgn="base"/>
            <a:r>
              <a:rPr lang="sv-SE" sz="5200" dirty="0"/>
              <a:t>Telefonnummer 0259 256 940 (vardagar kl. 9–15)</a:t>
            </a:r>
          </a:p>
          <a:p>
            <a:pPr fontAlgn="base"/>
            <a:r>
              <a:rPr lang="sv-SE" sz="5200" dirty="0"/>
              <a:t>E-postadress </a:t>
            </a:r>
            <a:r>
              <a:rPr lang="sv-SE" sz="5200" dirty="0">
                <a:hlinkClick r:id="rId2"/>
              </a:rPr>
              <a:t>mediakontakt@lvv.fi</a:t>
            </a:r>
            <a:endParaRPr lang="sv-SE" sz="5200" dirty="0"/>
          </a:p>
          <a:p>
            <a:pPr fontAlgn="base"/>
            <a:r>
              <a:rPr lang="sv-SE" sz="5200" dirty="0"/>
              <a:t>Kontaktuppgifterna till mediaservicen gäller från början av 2026</a:t>
            </a:r>
            <a:r>
              <a:rPr lang="sv-SE" sz="5600" dirty="0"/>
              <a:t>.</a:t>
            </a:r>
            <a:endParaRPr lang="fi-FI" dirty="0"/>
          </a:p>
          <a:p>
            <a:endParaRPr lang="fi-FI" dirty="0"/>
          </a:p>
        </p:txBody>
      </p:sp>
      <p:pic>
        <p:nvPicPr>
          <p:cNvPr id="13" name="Kuvan paikkamerkki 1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54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TV">
  <a:themeElements>
    <a:clrScheme name="Mukautettu 92">
      <a:dk1>
        <a:srgbClr val="00008E"/>
      </a:dk1>
      <a:lt1>
        <a:sysClr val="window" lastClr="FFFFFF"/>
      </a:lt1>
      <a:dk2>
        <a:srgbClr val="358273"/>
      </a:dk2>
      <a:lt2>
        <a:srgbClr val="EAECE2"/>
      </a:lt2>
      <a:accent1>
        <a:srgbClr val="00008E"/>
      </a:accent1>
      <a:accent2>
        <a:srgbClr val="FF958C"/>
      </a:accent2>
      <a:accent3>
        <a:srgbClr val="92D1D6"/>
      </a:accent3>
      <a:accent4>
        <a:srgbClr val="9DD9B5"/>
      </a:accent4>
      <a:accent5>
        <a:srgbClr val="358273"/>
      </a:accent5>
      <a:accent6>
        <a:srgbClr val="CCADF4"/>
      </a:accent6>
      <a:hlink>
        <a:srgbClr val="00008E"/>
      </a:hlink>
      <a:folHlink>
        <a:srgbClr val="00008E"/>
      </a:folHlink>
    </a:clrScheme>
    <a:fontScheme name="Mukautettu 4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0" tIns="0" rIns="0" bIns="0" rtlCol="0" anchor="ctr"/>
      <a:lstStyle>
        <a:defPPr algn="ctr">
          <a:defRPr dirty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ctr">
          <a:defRPr noProof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kiVahvaan xmlns="0a41bc3c-3cac-4832-8a2c-8b963a62f284">
      <Url xsi:nil="true"/>
      <Description xsi:nil="true"/>
    </LinkkiVahvaan>
    <lcf76f155ced4ddcb4097134ff3c332f xmlns="0a41bc3c-3cac-4832-8a2c-8b963a62f284">
      <Terms xmlns="http://schemas.microsoft.com/office/infopath/2007/PartnerControls"/>
    </lcf76f155ced4ddcb4097134ff3c332f>
    <TaxCatchAll xmlns="984bead0-9cc9-4f0d-a1ef-01f39a3e9584" xsi:nil="true"/>
    <Tila xmlns="0a41bc3c-3cac-4832-8a2c-8b963a62f284" xsi:nil="true"/>
    <ViedaanVahvaan xmlns="0a41bc3c-3cac-4832-8a2c-8b963a62f28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DAAE9C6486B548B49FA34B4461E165" ma:contentTypeVersion="16" ma:contentTypeDescription="Create a new document." ma:contentTypeScope="" ma:versionID="d4e9e9500cc0b63e04677b8eb968d45f">
  <xsd:schema xmlns:xsd="http://www.w3.org/2001/XMLSchema" xmlns:xs="http://www.w3.org/2001/XMLSchema" xmlns:p="http://schemas.microsoft.com/office/2006/metadata/properties" xmlns:ns2="0a41bc3c-3cac-4832-8a2c-8b963a62f284" xmlns:ns3="984bead0-9cc9-4f0d-a1ef-01f39a3e9584" targetNamespace="http://schemas.microsoft.com/office/2006/metadata/properties" ma:root="true" ma:fieldsID="737682a3245fadd8904d2c2467f06108" ns2:_="" ns3:_="">
    <xsd:import namespace="0a41bc3c-3cac-4832-8a2c-8b963a62f284"/>
    <xsd:import namespace="984bead0-9cc9-4f0d-a1ef-01f39a3e9584"/>
    <xsd:element name="properties">
      <xsd:complexType>
        <xsd:sequence>
          <xsd:element name="documentManagement">
            <xsd:complexType>
              <xsd:all>
                <xsd:element ref="ns2:Tila" minOccurs="0"/>
                <xsd:element ref="ns2:ViedaanVahvaan" minOccurs="0"/>
                <xsd:element ref="ns2:LinkkiVahvaa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1bc3c-3cac-4832-8a2c-8b963a62f284" elementFormDefault="qualified">
    <xsd:import namespace="http://schemas.microsoft.com/office/2006/documentManagement/types"/>
    <xsd:import namespace="http://schemas.microsoft.com/office/infopath/2007/PartnerControls"/>
    <xsd:element name="Tila" ma:index="8" nillable="true" ma:displayName="Tila" ma:format="Dropdown" ma:internalName="Tila">
      <xsd:simpleType>
        <xsd:restriction base="dms:Choice">
          <xsd:enumeration value="Luonnos"/>
          <xsd:enumeration value="Valmis"/>
        </xsd:restriction>
      </xsd:simpleType>
    </xsd:element>
    <xsd:element name="ViedaanVahvaan" ma:index="9" nillable="true" ma:displayName="Viedään Vahvaan" ma:format="Dropdown" ma:internalName="ViedaanVahvaan">
      <xsd:simpleType>
        <xsd:restriction base="dms:Choice">
          <xsd:enumeration value="Ei"/>
          <xsd:enumeration value="Kyllä"/>
          <xsd:enumeration value="EOS"/>
          <xsd:enumeration value="Viety"/>
        </xsd:restriction>
      </xsd:simpleType>
    </xsd:element>
    <xsd:element name="LinkkiVahvaan" ma:index="10" nillable="true" ma:displayName="Linkki Vahvaan" ma:format="Hyperlink" ma:internalName="LinkkiVahvaa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4f74eb33-bc01-4b65-a333-7b16e5d3bc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4bead0-9cc9-4f0d-a1ef-01f39a3e958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ba6ab69-3257-4bbf-8267-747aa957fe65}" ma:internalName="TaxCatchAll" ma:showField="CatchAllData" ma:web="984bead0-9cc9-4f0d-a1ef-01f39a3e95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98B9C9-74D6-4CD1-B313-B14FC82F63FD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0a41bc3c-3cac-4832-8a2c-8b963a62f284"/>
    <ds:schemaRef ds:uri="http://schemas.openxmlformats.org/package/2006/metadata/core-properties"/>
    <ds:schemaRef ds:uri="http://purl.org/dc/elements/1.1/"/>
    <ds:schemaRef ds:uri="984bead0-9cc9-4f0d-a1ef-01f39a3e9584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905EEE3-29E6-4FF0-9501-2518F7D9E2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009FD9-5769-4066-80D6-A1DED2833C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1bc3c-3cac-4832-8a2c-8b963a62f284"/>
    <ds:schemaRef ds:uri="984bead0-9cc9-4f0d-a1ef-01f39a3e95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2711</TotalTime>
  <Words>1143</Words>
  <Application>Microsoft Office PowerPoint</Application>
  <PresentationFormat>Laajakuva</PresentationFormat>
  <Paragraphs>87</Paragraphs>
  <Slides>11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Aptos</vt:lpstr>
      <vt:lpstr>Aptos ExtraBold</vt:lpstr>
      <vt:lpstr>Arial</vt:lpstr>
      <vt:lpstr>Calibri</vt:lpstr>
      <vt:lpstr>TTV</vt:lpstr>
      <vt:lpstr>Tillstånds- och tillsynsverket</vt:lpstr>
      <vt:lpstr>Tillstånds- och tillsynsverket inleder sin verksamhet 2026</vt:lpstr>
      <vt:lpstr>Tillstånds- och tillsynsverkets verksamhetsställen den 1 januari 2026</vt:lpstr>
      <vt:lpstr>Riksomfattande ämbetsverk med lokal närvaro</vt:lpstr>
      <vt:lpstr>Tillstånds- och tillsynsverkets uppgifter enligt ansvarsområde</vt:lpstr>
      <vt:lpstr>Självständiga myndigheter som är verksamma i anslutning till Tillstånds- och tillsynsverket</vt:lpstr>
      <vt:lpstr>Tillstånds- och tillsynsverket inom statsförvaltningen</vt:lpstr>
      <vt:lpstr>PowerPoint-esitys</vt:lpstr>
      <vt:lpstr>Tillstånds- och tillsynsverkets mediaservice</vt:lpstr>
      <vt:lpstr>Ytterligare information</vt:lpstr>
      <vt:lpstr>PowerPoint-esitys</vt:lpstr>
    </vt:vector>
  </TitlesOfParts>
  <Company>Tillstånds- och tillsynsverket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Tillstånds- och tillsynsverket presentation</dc:title>
  <dc:creator>Jatta Ikäheimonen</dc:creator>
  <cp:lastModifiedBy>Keronen Anne (ELY)</cp:lastModifiedBy>
  <cp:revision>33</cp:revision>
  <dcterms:created xsi:type="dcterms:W3CDTF">2024-12-02T09:08:36Z</dcterms:created>
  <dcterms:modified xsi:type="dcterms:W3CDTF">2025-12-18T11:13:31Z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0x010100DFDAAE9C6486B548B49FA34B4461E165</vt:lpwstr>
  </property>
  <property fmtid="{D5CDD505-2E9C-101B-9397-08002B2CF9AE}" pid="3" name="MediaServiceImageTags">
    <vt:lpwstr/>
  </property>
</Properties>
</file>