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Masters/notesMaster1.xml" ContentType="application/vnd.openxmlformats-officedocument.presentationml.notesMaster+xml"/>
  <Override PartName="/ppt/theme/theme5.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2" r:id="rId3"/>
    <p:sldMasterId id="2147483687" r:id="rId4"/>
  </p:sldMasterIdLst>
  <p:notesMasterIdLst>
    <p:notesMasterId r:id="rId20"/>
  </p:notesMasterIdLst>
  <p:sldIdLst>
    <p:sldId id="256" r:id="rId5"/>
    <p:sldId id="359" r:id="rId6"/>
    <p:sldId id="360" r:id="rId7"/>
    <p:sldId id="361" r:id="rId8"/>
    <p:sldId id="362" r:id="rId9"/>
    <p:sldId id="363" r:id="rId10"/>
    <p:sldId id="364" r:id="rId11"/>
    <p:sldId id="365" r:id="rId12"/>
    <p:sldId id="367" r:id="rId13"/>
    <p:sldId id="368" r:id="rId14"/>
    <p:sldId id="369" r:id="rId15"/>
    <p:sldId id="371" r:id="rId16"/>
    <p:sldId id="370" r:id="rId17"/>
    <p:sldId id="372" r:id="rId18"/>
    <p:sldId id="353" r:id="rId1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754" autoAdjust="0"/>
    <p:restoredTop sz="48043" autoAdjust="0"/>
  </p:normalViewPr>
  <p:slideViewPr>
    <p:cSldViewPr snapToGrid="0">
      <p:cViewPr varScale="1">
        <p:scale>
          <a:sx n="97" d="100"/>
          <a:sy n="97" d="100"/>
        </p:scale>
        <p:origin x="6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ustomXml" Target="../customXml/item2.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28" Type="http://schemas.openxmlformats.org/officeDocument/2006/relationships/customXml" Target="../customXml/item4.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691F95-897A-431E-9F8C-8CF6BFAE769A}" type="datetimeFigureOut">
              <a:rPr lang="fi-FI" smtClean="0"/>
              <a:t>11.3.2025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725C2A-4C3A-4305-921E-1B61B72147D8}" type="slidenum">
              <a:rPr lang="fi-FI" smtClean="0"/>
              <a:t>‹#›</a:t>
            </a:fld>
            <a:endParaRPr lang="fi-FI"/>
          </a:p>
        </p:txBody>
      </p:sp>
    </p:spTree>
    <p:extLst>
      <p:ext uri="{BB962C8B-B14F-4D97-AF65-F5344CB8AC3E}">
        <p14:creationId xmlns:p14="http://schemas.microsoft.com/office/powerpoint/2010/main" val="2070553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valkoinen">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E4A8B4-391A-4168-8396-5E9B5ABA090D}"/>
              </a:ext>
            </a:extLst>
          </p:cNvPr>
          <p:cNvSpPr>
            <a:spLocks noGrp="1"/>
          </p:cNvSpPr>
          <p:nvPr>
            <p:ph type="ctrTitle"/>
          </p:nvPr>
        </p:nvSpPr>
        <p:spPr>
          <a:xfrm>
            <a:off x="774224" y="2036192"/>
            <a:ext cx="4022225" cy="2903494"/>
          </a:xfrm>
        </p:spPr>
        <p:txBody>
          <a:bodyPr anchor="b">
            <a:normAutofit/>
          </a:bodyPr>
          <a:lstStyle>
            <a:lvl1pPr algn="l">
              <a:defRPr sz="4000" b="1"/>
            </a:lvl1pPr>
          </a:lstStyle>
          <a:p>
            <a:r>
              <a:rPr lang="fi-FI"/>
              <a:t>Muokkaa ots. perustyyl. napsautt.</a:t>
            </a:r>
          </a:p>
        </p:txBody>
      </p:sp>
      <p:sp>
        <p:nvSpPr>
          <p:cNvPr id="3" name="Alaotsikko 2">
            <a:extLst>
              <a:ext uri="{FF2B5EF4-FFF2-40B4-BE49-F238E27FC236}">
                <a16:creationId xmlns:a16="http://schemas.microsoft.com/office/drawing/2014/main" id="{92CEB6E3-6FFE-4679-85ED-C53932D04009}"/>
              </a:ext>
            </a:extLst>
          </p:cNvPr>
          <p:cNvSpPr>
            <a:spLocks noGrp="1"/>
          </p:cNvSpPr>
          <p:nvPr>
            <p:ph type="subTitle" idx="1"/>
          </p:nvPr>
        </p:nvSpPr>
        <p:spPr>
          <a:xfrm>
            <a:off x="774224" y="5250802"/>
            <a:ext cx="4022225" cy="743719"/>
          </a:xfrm>
        </p:spPr>
        <p:txBody>
          <a:bodyPr>
            <a:normAutofit/>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10" name="Kuva 9">
            <a:extLst>
              <a:ext uri="{FF2B5EF4-FFF2-40B4-BE49-F238E27FC236}">
                <a16:creationId xmlns:a16="http://schemas.microsoft.com/office/drawing/2014/main" id="{00CD615E-AD02-404E-9366-4F6C0E1C1A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6273" y="569325"/>
            <a:ext cx="1467562" cy="1151029"/>
          </a:xfrm>
          <a:prstGeom prst="rect">
            <a:avLst/>
          </a:prstGeom>
        </p:spPr>
      </p:pic>
      <p:sp>
        <p:nvSpPr>
          <p:cNvPr id="7" name="Kuvan paikkamerkki 19">
            <a:extLst>
              <a:ext uri="{FF2B5EF4-FFF2-40B4-BE49-F238E27FC236}">
                <a16:creationId xmlns:a16="http://schemas.microsoft.com/office/drawing/2014/main" id="{64FABF65-AE4E-3473-F585-FF8B78E6F683}"/>
              </a:ext>
              <a:ext uri="{C183D7F6-B498-43B3-948B-1728B52AA6E4}">
                <adec:decorative xmlns:adec="http://schemas.microsoft.com/office/drawing/2017/decorative" val="0"/>
              </a:ext>
            </a:extLst>
          </p:cNvPr>
          <p:cNvSpPr>
            <a:spLocks noGrp="1"/>
          </p:cNvSpPr>
          <p:nvPr>
            <p:ph type="pic" sz="quarter" idx="13" hasCustomPrompt="1"/>
          </p:nvPr>
        </p:nvSpPr>
        <p:spPr>
          <a:xfrm>
            <a:off x="5746936" y="-2974"/>
            <a:ext cx="6455589" cy="6875989"/>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6086309"/>
              <a:gd name="connsiteY0" fmla="*/ 4483 h 6862483"/>
              <a:gd name="connsiteX1" fmla="*/ 6086309 w 6086309"/>
              <a:gd name="connsiteY1" fmla="*/ 0 h 6862483"/>
              <a:gd name="connsiteX2" fmla="*/ 4087180 w 6086309"/>
              <a:gd name="connsiteY2" fmla="*/ 6862483 h 6862483"/>
              <a:gd name="connsiteX3" fmla="*/ 655475 w 6086309"/>
              <a:gd name="connsiteY3" fmla="*/ 6862483 h 6862483"/>
              <a:gd name="connsiteX4" fmla="*/ 5 w 6086309"/>
              <a:gd name="connsiteY4" fmla="*/ 3409885 h 6862483"/>
              <a:gd name="connsiteX5" fmla="*/ 655475 w 6086309"/>
              <a:gd name="connsiteY5" fmla="*/ 4483 h 6862483"/>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0 w 6086305"/>
              <a:gd name="connsiteY0" fmla="*/ 4483 h 6866965"/>
              <a:gd name="connsiteX1" fmla="*/ 6086304 w 6086305"/>
              <a:gd name="connsiteY1" fmla="*/ 0 h 6866965"/>
              <a:gd name="connsiteX2" fmla="*/ 6086305 w 6086305"/>
              <a:gd name="connsiteY2" fmla="*/ 6866965 h 6866965"/>
              <a:gd name="connsiteX3" fmla="*/ 655470 w 6086305"/>
              <a:gd name="connsiteY3" fmla="*/ 6862483 h 6866965"/>
              <a:gd name="connsiteX4" fmla="*/ 0 w 6086305"/>
              <a:gd name="connsiteY4" fmla="*/ 3409885 h 6866965"/>
              <a:gd name="connsiteX5" fmla="*/ 655470 w 6086305"/>
              <a:gd name="connsiteY5" fmla="*/ 4483 h 6866965"/>
              <a:gd name="connsiteX0" fmla="*/ 655470 w 6086305"/>
              <a:gd name="connsiteY0" fmla="*/ 0 h 6862482"/>
              <a:gd name="connsiteX1" fmla="*/ 3836880 w 6086305"/>
              <a:gd name="connsiteY1" fmla="*/ 13744 h 6862482"/>
              <a:gd name="connsiteX2" fmla="*/ 6086305 w 6086305"/>
              <a:gd name="connsiteY2" fmla="*/ 6862482 h 6862482"/>
              <a:gd name="connsiteX3" fmla="*/ 655470 w 6086305"/>
              <a:gd name="connsiteY3" fmla="*/ 6858000 h 6862482"/>
              <a:gd name="connsiteX4" fmla="*/ 0 w 6086305"/>
              <a:gd name="connsiteY4" fmla="*/ 3405402 h 6862482"/>
              <a:gd name="connsiteX5" fmla="*/ 655470 w 6086305"/>
              <a:gd name="connsiteY5" fmla="*/ 0 h 6862482"/>
              <a:gd name="connsiteX0" fmla="*/ 655470 w 3864313"/>
              <a:gd name="connsiteY0" fmla="*/ 0 h 6862482"/>
              <a:gd name="connsiteX1" fmla="*/ 3836880 w 3864313"/>
              <a:gd name="connsiteY1" fmla="*/ 13744 h 6862482"/>
              <a:gd name="connsiteX2" fmla="*/ 3864313 w 3864313"/>
              <a:gd name="connsiteY2" fmla="*/ 6862482 h 6862482"/>
              <a:gd name="connsiteX3" fmla="*/ 655470 w 3864313"/>
              <a:gd name="connsiteY3" fmla="*/ 6858000 h 6862482"/>
              <a:gd name="connsiteX4" fmla="*/ 0 w 3864313"/>
              <a:gd name="connsiteY4" fmla="*/ 3405402 h 6862482"/>
              <a:gd name="connsiteX5" fmla="*/ 655470 w 3864313"/>
              <a:gd name="connsiteY5" fmla="*/ 0 h 6862482"/>
              <a:gd name="connsiteX0" fmla="*/ 72639 w 5518655"/>
              <a:gd name="connsiteY0" fmla="*/ 12800 h 6848738"/>
              <a:gd name="connsiteX1" fmla="*/ 5491222 w 5518655"/>
              <a:gd name="connsiteY1" fmla="*/ 0 h 6848738"/>
              <a:gd name="connsiteX2" fmla="*/ 5518655 w 5518655"/>
              <a:gd name="connsiteY2" fmla="*/ 6848738 h 6848738"/>
              <a:gd name="connsiteX3" fmla="*/ 2309812 w 5518655"/>
              <a:gd name="connsiteY3" fmla="*/ 6844256 h 6848738"/>
              <a:gd name="connsiteX4" fmla="*/ 1654342 w 5518655"/>
              <a:gd name="connsiteY4" fmla="*/ 3391658 h 6848738"/>
              <a:gd name="connsiteX5" fmla="*/ 72639 w 5518655"/>
              <a:gd name="connsiteY5" fmla="*/ 12800 h 6848738"/>
              <a:gd name="connsiteX0" fmla="*/ 66096 w 5512112"/>
              <a:gd name="connsiteY0" fmla="*/ 12800 h 6853104"/>
              <a:gd name="connsiteX1" fmla="*/ 5484679 w 5512112"/>
              <a:gd name="connsiteY1" fmla="*/ 0 h 6853104"/>
              <a:gd name="connsiteX2" fmla="*/ 5512112 w 5512112"/>
              <a:gd name="connsiteY2" fmla="*/ 6848738 h 6853104"/>
              <a:gd name="connsiteX3" fmla="*/ 1087028 w 5512112"/>
              <a:gd name="connsiteY3" fmla="*/ 6853104 h 6853104"/>
              <a:gd name="connsiteX4" fmla="*/ 1647799 w 5512112"/>
              <a:gd name="connsiteY4" fmla="*/ 3391658 h 6853104"/>
              <a:gd name="connsiteX5" fmla="*/ 66096 w 5512112"/>
              <a:gd name="connsiteY5" fmla="*/ 12800 h 6853104"/>
              <a:gd name="connsiteX0" fmla="*/ 1035368 w 6481384"/>
              <a:gd name="connsiteY0" fmla="*/ 12800 h 6853104"/>
              <a:gd name="connsiteX1" fmla="*/ 6453951 w 6481384"/>
              <a:gd name="connsiteY1" fmla="*/ 0 h 6853104"/>
              <a:gd name="connsiteX2" fmla="*/ 6481384 w 6481384"/>
              <a:gd name="connsiteY2" fmla="*/ 6848738 h 6853104"/>
              <a:gd name="connsiteX3" fmla="*/ 2056300 w 6481384"/>
              <a:gd name="connsiteY3" fmla="*/ 6853104 h 6853104"/>
              <a:gd name="connsiteX4" fmla="*/ 24791 w 6481384"/>
              <a:gd name="connsiteY4" fmla="*/ 3099669 h 6853104"/>
              <a:gd name="connsiteX5" fmla="*/ 1035368 w 6481384"/>
              <a:gd name="connsiteY5" fmla="*/ 12800 h 6853104"/>
              <a:gd name="connsiteX0" fmla="*/ 1035368 w 6481384"/>
              <a:gd name="connsiteY0" fmla="*/ 12800 h 6853104"/>
              <a:gd name="connsiteX1" fmla="*/ 6453951 w 6481384"/>
              <a:gd name="connsiteY1" fmla="*/ 0 h 6853104"/>
              <a:gd name="connsiteX2" fmla="*/ 6481384 w 6481384"/>
              <a:gd name="connsiteY2" fmla="*/ 6848738 h 6853104"/>
              <a:gd name="connsiteX3" fmla="*/ 2056300 w 6481384"/>
              <a:gd name="connsiteY3" fmla="*/ 6853104 h 6853104"/>
              <a:gd name="connsiteX4" fmla="*/ 24791 w 6481384"/>
              <a:gd name="connsiteY4" fmla="*/ 3099669 h 6853104"/>
              <a:gd name="connsiteX5" fmla="*/ 1035368 w 6481384"/>
              <a:gd name="connsiteY5" fmla="*/ 12800 h 6853104"/>
              <a:gd name="connsiteX0" fmla="*/ 1040792 w 6486808"/>
              <a:gd name="connsiteY0" fmla="*/ 12800 h 6853104"/>
              <a:gd name="connsiteX1" fmla="*/ 6459375 w 6486808"/>
              <a:gd name="connsiteY1" fmla="*/ 0 h 6853104"/>
              <a:gd name="connsiteX2" fmla="*/ 6486808 w 6486808"/>
              <a:gd name="connsiteY2" fmla="*/ 6848738 h 6853104"/>
              <a:gd name="connsiteX3" fmla="*/ 2061724 w 6486808"/>
              <a:gd name="connsiteY3" fmla="*/ 6853104 h 6853104"/>
              <a:gd name="connsiteX4" fmla="*/ 30215 w 6486808"/>
              <a:gd name="connsiteY4" fmla="*/ 3099669 h 6853104"/>
              <a:gd name="connsiteX5" fmla="*/ 1040792 w 6486808"/>
              <a:gd name="connsiteY5" fmla="*/ 12800 h 6853104"/>
              <a:gd name="connsiteX0" fmla="*/ 1011865 w 6457881"/>
              <a:gd name="connsiteY0" fmla="*/ 12800 h 6853104"/>
              <a:gd name="connsiteX1" fmla="*/ 6430448 w 6457881"/>
              <a:gd name="connsiteY1" fmla="*/ 0 h 6853104"/>
              <a:gd name="connsiteX2" fmla="*/ 6457881 w 6457881"/>
              <a:gd name="connsiteY2" fmla="*/ 6848738 h 6853104"/>
              <a:gd name="connsiteX3" fmla="*/ 2032797 w 6457881"/>
              <a:gd name="connsiteY3" fmla="*/ 6853104 h 6853104"/>
              <a:gd name="connsiteX4" fmla="*/ 1288 w 6457881"/>
              <a:gd name="connsiteY4" fmla="*/ 3099669 h 6853104"/>
              <a:gd name="connsiteX5" fmla="*/ 1011865 w 6457881"/>
              <a:gd name="connsiteY5" fmla="*/ 12800 h 6853104"/>
              <a:gd name="connsiteX0" fmla="*/ 1020718 w 6466734"/>
              <a:gd name="connsiteY0" fmla="*/ 12800 h 6853104"/>
              <a:gd name="connsiteX1" fmla="*/ 6439301 w 6466734"/>
              <a:gd name="connsiteY1" fmla="*/ 0 h 6853104"/>
              <a:gd name="connsiteX2" fmla="*/ 6466734 w 6466734"/>
              <a:gd name="connsiteY2" fmla="*/ 6848738 h 6853104"/>
              <a:gd name="connsiteX3" fmla="*/ 2041650 w 6466734"/>
              <a:gd name="connsiteY3" fmla="*/ 6853104 h 6853104"/>
              <a:gd name="connsiteX4" fmla="*/ 1263 w 6466734"/>
              <a:gd name="connsiteY4" fmla="*/ 2975795 h 6853104"/>
              <a:gd name="connsiteX5" fmla="*/ 1020718 w 6466734"/>
              <a:gd name="connsiteY5" fmla="*/ 12800 h 6853104"/>
              <a:gd name="connsiteX0" fmla="*/ 1019459 w 6465475"/>
              <a:gd name="connsiteY0" fmla="*/ 12800 h 6853104"/>
              <a:gd name="connsiteX1" fmla="*/ 6438042 w 6465475"/>
              <a:gd name="connsiteY1" fmla="*/ 0 h 6853104"/>
              <a:gd name="connsiteX2" fmla="*/ 6465475 w 6465475"/>
              <a:gd name="connsiteY2" fmla="*/ 6848738 h 6853104"/>
              <a:gd name="connsiteX3" fmla="*/ 2040391 w 6465475"/>
              <a:gd name="connsiteY3" fmla="*/ 6853104 h 6853104"/>
              <a:gd name="connsiteX4" fmla="*/ 4 w 6465475"/>
              <a:gd name="connsiteY4" fmla="*/ 2975795 h 6853104"/>
              <a:gd name="connsiteX5" fmla="*/ 1019459 w 6465475"/>
              <a:gd name="connsiteY5" fmla="*/ 12800 h 6853104"/>
              <a:gd name="connsiteX0" fmla="*/ 1021568 w 6467584"/>
              <a:gd name="connsiteY0" fmla="*/ 12800 h 6853104"/>
              <a:gd name="connsiteX1" fmla="*/ 6440151 w 6467584"/>
              <a:gd name="connsiteY1" fmla="*/ 0 h 6853104"/>
              <a:gd name="connsiteX2" fmla="*/ 6467584 w 6467584"/>
              <a:gd name="connsiteY2" fmla="*/ 6848738 h 6853104"/>
              <a:gd name="connsiteX3" fmla="*/ 2042500 w 6467584"/>
              <a:gd name="connsiteY3" fmla="*/ 6853104 h 6853104"/>
              <a:gd name="connsiteX4" fmla="*/ 2113 w 6467584"/>
              <a:gd name="connsiteY4" fmla="*/ 2975795 h 6853104"/>
              <a:gd name="connsiteX5" fmla="*/ 1021568 w 6467584"/>
              <a:gd name="connsiteY5" fmla="*/ 12800 h 6853104"/>
              <a:gd name="connsiteX0" fmla="*/ 1054788 w 6500804"/>
              <a:gd name="connsiteY0" fmla="*/ 12800 h 6853104"/>
              <a:gd name="connsiteX1" fmla="*/ 6473371 w 6500804"/>
              <a:gd name="connsiteY1" fmla="*/ 0 h 6853104"/>
              <a:gd name="connsiteX2" fmla="*/ 6500804 w 6500804"/>
              <a:gd name="connsiteY2" fmla="*/ 6848738 h 6853104"/>
              <a:gd name="connsiteX3" fmla="*/ 2191130 w 6500804"/>
              <a:gd name="connsiteY3" fmla="*/ 6853104 h 6853104"/>
              <a:gd name="connsiteX4" fmla="*/ 35333 w 6500804"/>
              <a:gd name="connsiteY4" fmla="*/ 2975795 h 6853104"/>
              <a:gd name="connsiteX5" fmla="*/ 1054788 w 6500804"/>
              <a:gd name="connsiteY5" fmla="*/ 12800 h 6853104"/>
              <a:gd name="connsiteX0" fmla="*/ 1054788 w 6500804"/>
              <a:gd name="connsiteY0" fmla="*/ 12800 h 6853104"/>
              <a:gd name="connsiteX1" fmla="*/ 6473371 w 6500804"/>
              <a:gd name="connsiteY1" fmla="*/ 0 h 6853104"/>
              <a:gd name="connsiteX2" fmla="*/ 6500804 w 6500804"/>
              <a:gd name="connsiteY2" fmla="*/ 6848738 h 6853104"/>
              <a:gd name="connsiteX3" fmla="*/ 2191130 w 6500804"/>
              <a:gd name="connsiteY3" fmla="*/ 6853104 h 6853104"/>
              <a:gd name="connsiteX4" fmla="*/ 35333 w 6500804"/>
              <a:gd name="connsiteY4" fmla="*/ 2975795 h 6853104"/>
              <a:gd name="connsiteX5" fmla="*/ 1054788 w 6500804"/>
              <a:gd name="connsiteY5" fmla="*/ 12800 h 6853104"/>
              <a:gd name="connsiteX0" fmla="*/ 1012486 w 6458502"/>
              <a:gd name="connsiteY0" fmla="*/ 12800 h 6853104"/>
              <a:gd name="connsiteX1" fmla="*/ 6431069 w 6458502"/>
              <a:gd name="connsiteY1" fmla="*/ 0 h 6853104"/>
              <a:gd name="connsiteX2" fmla="*/ 6458502 w 6458502"/>
              <a:gd name="connsiteY2" fmla="*/ 6848738 h 6853104"/>
              <a:gd name="connsiteX3" fmla="*/ 2148828 w 6458502"/>
              <a:gd name="connsiteY3" fmla="*/ 6853104 h 6853104"/>
              <a:gd name="connsiteX4" fmla="*/ 37419 w 6458502"/>
              <a:gd name="connsiteY4" fmla="*/ 3515530 h 6853104"/>
              <a:gd name="connsiteX5" fmla="*/ 1012486 w 6458502"/>
              <a:gd name="connsiteY5" fmla="*/ 12800 h 6853104"/>
              <a:gd name="connsiteX0" fmla="*/ 990687 w 6436703"/>
              <a:gd name="connsiteY0" fmla="*/ 12800 h 6853104"/>
              <a:gd name="connsiteX1" fmla="*/ 6409270 w 6436703"/>
              <a:gd name="connsiteY1" fmla="*/ 0 h 6853104"/>
              <a:gd name="connsiteX2" fmla="*/ 6436703 w 6436703"/>
              <a:gd name="connsiteY2" fmla="*/ 6848738 h 6853104"/>
              <a:gd name="connsiteX3" fmla="*/ 2127029 w 6436703"/>
              <a:gd name="connsiteY3" fmla="*/ 6853104 h 6853104"/>
              <a:gd name="connsiteX4" fmla="*/ 15620 w 6436703"/>
              <a:gd name="connsiteY4" fmla="*/ 3515530 h 6853104"/>
              <a:gd name="connsiteX5" fmla="*/ 990687 w 6436703"/>
              <a:gd name="connsiteY5" fmla="*/ 12800 h 6853104"/>
              <a:gd name="connsiteX0" fmla="*/ 1016653 w 6462669"/>
              <a:gd name="connsiteY0" fmla="*/ 12800 h 6853104"/>
              <a:gd name="connsiteX1" fmla="*/ 6435236 w 6462669"/>
              <a:gd name="connsiteY1" fmla="*/ 0 h 6853104"/>
              <a:gd name="connsiteX2" fmla="*/ 6462669 w 6462669"/>
              <a:gd name="connsiteY2" fmla="*/ 6848738 h 6853104"/>
              <a:gd name="connsiteX3" fmla="*/ 2152995 w 6462669"/>
              <a:gd name="connsiteY3" fmla="*/ 6853104 h 6853104"/>
              <a:gd name="connsiteX4" fmla="*/ 14953 w 6462669"/>
              <a:gd name="connsiteY4" fmla="*/ 3108517 h 6853104"/>
              <a:gd name="connsiteX5" fmla="*/ 1016653 w 6462669"/>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9349 w 6455365"/>
              <a:gd name="connsiteY0" fmla="*/ 12800 h 6853104"/>
              <a:gd name="connsiteX1" fmla="*/ 6427932 w 6455365"/>
              <a:gd name="connsiteY1" fmla="*/ 0 h 6853104"/>
              <a:gd name="connsiteX2" fmla="*/ 6455365 w 6455365"/>
              <a:gd name="connsiteY2" fmla="*/ 6848738 h 6853104"/>
              <a:gd name="connsiteX3" fmla="*/ 2145691 w 6455365"/>
              <a:gd name="connsiteY3" fmla="*/ 6853104 h 6853104"/>
              <a:gd name="connsiteX4" fmla="*/ 7649 w 6455365"/>
              <a:gd name="connsiteY4" fmla="*/ 3108517 h 6853104"/>
              <a:gd name="connsiteX5" fmla="*/ 1009349 w 6455365"/>
              <a:gd name="connsiteY5" fmla="*/ 12800 h 6853104"/>
              <a:gd name="connsiteX0" fmla="*/ 1010436 w 6456452"/>
              <a:gd name="connsiteY0" fmla="*/ 12800 h 6853104"/>
              <a:gd name="connsiteX1" fmla="*/ 6429019 w 6456452"/>
              <a:gd name="connsiteY1" fmla="*/ 0 h 6853104"/>
              <a:gd name="connsiteX2" fmla="*/ 6456452 w 6456452"/>
              <a:gd name="connsiteY2" fmla="*/ 6848738 h 6853104"/>
              <a:gd name="connsiteX3" fmla="*/ 2146778 w 6456452"/>
              <a:gd name="connsiteY3" fmla="*/ 6853104 h 6853104"/>
              <a:gd name="connsiteX4" fmla="*/ 8736 w 6456452"/>
              <a:gd name="connsiteY4" fmla="*/ 3108517 h 6853104"/>
              <a:gd name="connsiteX5" fmla="*/ 1010436 w 6456452"/>
              <a:gd name="connsiteY5" fmla="*/ 12800 h 6853104"/>
              <a:gd name="connsiteX0" fmla="*/ 1010436 w 6456452"/>
              <a:gd name="connsiteY0" fmla="*/ 12800 h 6853104"/>
              <a:gd name="connsiteX1" fmla="*/ 6446774 w 6456452"/>
              <a:gd name="connsiteY1" fmla="*/ 0 h 6853104"/>
              <a:gd name="connsiteX2" fmla="*/ 6456452 w 6456452"/>
              <a:gd name="connsiteY2" fmla="*/ 6848738 h 6853104"/>
              <a:gd name="connsiteX3" fmla="*/ 2146778 w 6456452"/>
              <a:gd name="connsiteY3" fmla="*/ 6853104 h 6853104"/>
              <a:gd name="connsiteX4" fmla="*/ 8736 w 6456452"/>
              <a:gd name="connsiteY4" fmla="*/ 3108517 h 6853104"/>
              <a:gd name="connsiteX5" fmla="*/ 1010436 w 6456452"/>
              <a:gd name="connsiteY5" fmla="*/ 12800 h 6853104"/>
              <a:gd name="connsiteX0" fmla="*/ 1003404 w 6449420"/>
              <a:gd name="connsiteY0" fmla="*/ 12800 h 6853104"/>
              <a:gd name="connsiteX1" fmla="*/ 6439742 w 6449420"/>
              <a:gd name="connsiteY1" fmla="*/ 0 h 6853104"/>
              <a:gd name="connsiteX2" fmla="*/ 6449420 w 6449420"/>
              <a:gd name="connsiteY2" fmla="*/ 6848738 h 6853104"/>
              <a:gd name="connsiteX3" fmla="*/ 2139746 w 6449420"/>
              <a:gd name="connsiteY3" fmla="*/ 6853104 h 6853104"/>
              <a:gd name="connsiteX4" fmla="*/ 1704 w 6449420"/>
              <a:gd name="connsiteY4" fmla="*/ 3108517 h 6853104"/>
              <a:gd name="connsiteX5" fmla="*/ 1003404 w 6449420"/>
              <a:gd name="connsiteY5" fmla="*/ 12800 h 6853104"/>
              <a:gd name="connsiteX0" fmla="*/ 252471 w 5698487"/>
              <a:gd name="connsiteY0" fmla="*/ 12800 h 6853104"/>
              <a:gd name="connsiteX1" fmla="*/ 5688809 w 5698487"/>
              <a:gd name="connsiteY1" fmla="*/ 0 h 6853104"/>
              <a:gd name="connsiteX2" fmla="*/ 5698487 w 5698487"/>
              <a:gd name="connsiteY2" fmla="*/ 6848738 h 6853104"/>
              <a:gd name="connsiteX3" fmla="*/ 1388813 w 5698487"/>
              <a:gd name="connsiteY3" fmla="*/ 6853104 h 6853104"/>
              <a:gd name="connsiteX4" fmla="*/ 252471 w 5698487"/>
              <a:gd name="connsiteY4" fmla="*/ 12800 h 6853104"/>
              <a:gd name="connsiteX0" fmla="*/ 976752 w 6422768"/>
              <a:gd name="connsiteY0" fmla="*/ 12800 h 6853104"/>
              <a:gd name="connsiteX1" fmla="*/ 6413090 w 6422768"/>
              <a:gd name="connsiteY1" fmla="*/ 0 h 6853104"/>
              <a:gd name="connsiteX2" fmla="*/ 6422768 w 6422768"/>
              <a:gd name="connsiteY2" fmla="*/ 6848738 h 6853104"/>
              <a:gd name="connsiteX3" fmla="*/ 2113094 w 6422768"/>
              <a:gd name="connsiteY3" fmla="*/ 6853104 h 6853104"/>
              <a:gd name="connsiteX4" fmla="*/ 976752 w 6422768"/>
              <a:gd name="connsiteY4" fmla="*/ 12800 h 6853104"/>
              <a:gd name="connsiteX0" fmla="*/ 1037564 w 6483580"/>
              <a:gd name="connsiteY0" fmla="*/ 12800 h 6853104"/>
              <a:gd name="connsiteX1" fmla="*/ 6473902 w 6483580"/>
              <a:gd name="connsiteY1" fmla="*/ 0 h 6853104"/>
              <a:gd name="connsiteX2" fmla="*/ 6483580 w 6483580"/>
              <a:gd name="connsiteY2" fmla="*/ 6848738 h 6853104"/>
              <a:gd name="connsiteX3" fmla="*/ 2173906 w 6483580"/>
              <a:gd name="connsiteY3" fmla="*/ 6853104 h 6853104"/>
              <a:gd name="connsiteX4" fmla="*/ 1037564 w 6483580"/>
              <a:gd name="connsiteY4" fmla="*/ 12800 h 6853104"/>
              <a:gd name="connsiteX0" fmla="*/ 1010329 w 6456345"/>
              <a:gd name="connsiteY0" fmla="*/ 12800 h 6853104"/>
              <a:gd name="connsiteX1" fmla="*/ 6446667 w 6456345"/>
              <a:gd name="connsiteY1" fmla="*/ 0 h 6853104"/>
              <a:gd name="connsiteX2" fmla="*/ 6456345 w 6456345"/>
              <a:gd name="connsiteY2" fmla="*/ 6848738 h 6853104"/>
              <a:gd name="connsiteX3" fmla="*/ 2146671 w 6456345"/>
              <a:gd name="connsiteY3" fmla="*/ 6853104 h 6853104"/>
              <a:gd name="connsiteX4" fmla="*/ 1010329 w 6456345"/>
              <a:gd name="connsiteY4" fmla="*/ 12800 h 6853104"/>
              <a:gd name="connsiteX0" fmla="*/ 1042634 w 6426506"/>
              <a:gd name="connsiteY0" fmla="*/ 12800 h 6853104"/>
              <a:gd name="connsiteX1" fmla="*/ 6416828 w 6426506"/>
              <a:gd name="connsiteY1" fmla="*/ 0 h 6853104"/>
              <a:gd name="connsiteX2" fmla="*/ 6426506 w 6426506"/>
              <a:gd name="connsiteY2" fmla="*/ 6848738 h 6853104"/>
              <a:gd name="connsiteX3" fmla="*/ 2116832 w 6426506"/>
              <a:gd name="connsiteY3" fmla="*/ 6853104 h 6853104"/>
              <a:gd name="connsiteX4" fmla="*/ 1042634 w 6426506"/>
              <a:gd name="connsiteY4" fmla="*/ 12800 h 6853104"/>
              <a:gd name="connsiteX0" fmla="*/ 1074957 w 6458829"/>
              <a:gd name="connsiteY0" fmla="*/ 12800 h 6853104"/>
              <a:gd name="connsiteX1" fmla="*/ 6449151 w 6458829"/>
              <a:gd name="connsiteY1" fmla="*/ 0 h 6853104"/>
              <a:gd name="connsiteX2" fmla="*/ 6458829 w 6458829"/>
              <a:gd name="connsiteY2" fmla="*/ 6848738 h 6853104"/>
              <a:gd name="connsiteX3" fmla="*/ 2149155 w 6458829"/>
              <a:gd name="connsiteY3" fmla="*/ 6853104 h 6853104"/>
              <a:gd name="connsiteX4" fmla="*/ 1074957 w 6458829"/>
              <a:gd name="connsiteY4" fmla="*/ 12800 h 6853104"/>
              <a:gd name="connsiteX0" fmla="*/ 1088793 w 6472665"/>
              <a:gd name="connsiteY0" fmla="*/ 12800 h 6853104"/>
              <a:gd name="connsiteX1" fmla="*/ 6462987 w 6472665"/>
              <a:gd name="connsiteY1" fmla="*/ 0 h 6853104"/>
              <a:gd name="connsiteX2" fmla="*/ 6472665 w 6472665"/>
              <a:gd name="connsiteY2" fmla="*/ 6848738 h 6853104"/>
              <a:gd name="connsiteX3" fmla="*/ 2136358 w 6472665"/>
              <a:gd name="connsiteY3" fmla="*/ 6853104 h 6853104"/>
              <a:gd name="connsiteX4" fmla="*/ 1088793 w 6472665"/>
              <a:gd name="connsiteY4" fmla="*/ 12800 h 6853104"/>
              <a:gd name="connsiteX0" fmla="*/ 1078539 w 6462411"/>
              <a:gd name="connsiteY0" fmla="*/ 12800 h 6853104"/>
              <a:gd name="connsiteX1" fmla="*/ 6452733 w 6462411"/>
              <a:gd name="connsiteY1" fmla="*/ 0 h 6853104"/>
              <a:gd name="connsiteX2" fmla="*/ 6462411 w 6462411"/>
              <a:gd name="connsiteY2" fmla="*/ 6848738 h 6853104"/>
              <a:gd name="connsiteX3" fmla="*/ 2126104 w 6462411"/>
              <a:gd name="connsiteY3" fmla="*/ 6853104 h 6853104"/>
              <a:gd name="connsiteX4" fmla="*/ 1078539 w 6462411"/>
              <a:gd name="connsiteY4" fmla="*/ 12800 h 6853104"/>
              <a:gd name="connsiteX0" fmla="*/ 1071717 w 6455589"/>
              <a:gd name="connsiteY0" fmla="*/ 12800 h 6853104"/>
              <a:gd name="connsiteX1" fmla="*/ 6445911 w 6455589"/>
              <a:gd name="connsiteY1" fmla="*/ 0 h 6853104"/>
              <a:gd name="connsiteX2" fmla="*/ 6455589 w 6455589"/>
              <a:gd name="connsiteY2" fmla="*/ 6848738 h 6853104"/>
              <a:gd name="connsiteX3" fmla="*/ 2119282 w 6455589"/>
              <a:gd name="connsiteY3" fmla="*/ 6853104 h 6853104"/>
              <a:gd name="connsiteX4" fmla="*/ 1071717 w 6455589"/>
              <a:gd name="connsiteY4" fmla="*/ 12800 h 6853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5589" h="6853104">
                <a:moveTo>
                  <a:pt x="1071717" y="12800"/>
                </a:moveTo>
                <a:lnTo>
                  <a:pt x="6445911" y="0"/>
                </a:lnTo>
                <a:cubicBezTo>
                  <a:pt x="6445911" y="2288988"/>
                  <a:pt x="6455589" y="4559750"/>
                  <a:pt x="6455589" y="6848738"/>
                </a:cubicBezTo>
                <a:lnTo>
                  <a:pt x="2119282" y="6853104"/>
                </a:lnTo>
                <a:cubicBezTo>
                  <a:pt x="-1158726" y="4554678"/>
                  <a:pt x="97599" y="960325"/>
                  <a:pt x="1071717" y="12800"/>
                </a:cubicBezTo>
                <a:close/>
              </a:path>
            </a:pathLst>
          </a:custGeom>
          <a:solidFill>
            <a:schemeClr val="bg1">
              <a:lumMod val="95000"/>
            </a:schemeClr>
          </a:solidFill>
        </p:spPr>
        <p:txBody>
          <a:bodyPr anchor="ctr" anchorCtr="0"/>
          <a:lstStyle>
            <a:lvl1pPr marL="0" indent="0" algn="ctr">
              <a:buNone/>
              <a:defRPr/>
            </a:lvl1pPr>
          </a:lstStyle>
          <a:p>
            <a:r>
              <a:rPr lang="fi-FI" dirty="0"/>
              <a:t>Kuva</a:t>
            </a:r>
          </a:p>
        </p:txBody>
      </p:sp>
    </p:spTree>
    <p:extLst>
      <p:ext uri="{BB962C8B-B14F-4D97-AF65-F5344CB8AC3E}">
        <p14:creationId xmlns:p14="http://schemas.microsoft.com/office/powerpoint/2010/main" val="1288208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Sisältö 5">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87DA29C8-FE36-4248-8630-ADFA5D46EE7C}"/>
              </a:ext>
            </a:extLst>
          </p:cNvPr>
          <p:cNvSpPr>
            <a:spLocks noGrp="1"/>
          </p:cNvSpPr>
          <p:nvPr>
            <p:ph type="dt" sz="half" idx="10"/>
          </p:nvPr>
        </p:nvSpPr>
        <p:spPr/>
        <p:txBody>
          <a:bodyPr/>
          <a:lstStyle/>
          <a:p>
            <a:fld id="{7411DC33-F91A-4317-806A-E8D2A3D7D178}" type="datetimeFigureOut">
              <a:rPr lang="fi-FI" smtClean="0"/>
              <a:t>11.3.2025</a:t>
            </a:fld>
            <a:endParaRPr lang="fi-FI"/>
          </a:p>
        </p:txBody>
      </p:sp>
      <p:sp>
        <p:nvSpPr>
          <p:cNvPr id="3" name="Alatunnisteen paikkamerkki 2">
            <a:extLst>
              <a:ext uri="{FF2B5EF4-FFF2-40B4-BE49-F238E27FC236}">
                <a16:creationId xmlns:a16="http://schemas.microsoft.com/office/drawing/2014/main" id="{BB0696F0-FF2E-4CAF-9818-CA9A6F9130B2}"/>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A1663301-08FF-4402-94AD-D7317C7EBDA8}"/>
              </a:ext>
            </a:extLst>
          </p:cNvPr>
          <p:cNvSpPr>
            <a:spLocks noGrp="1"/>
          </p:cNvSpPr>
          <p:nvPr>
            <p:ph type="sldNum" sz="quarter" idx="12"/>
          </p:nvPr>
        </p:nvSpPr>
        <p:spPr/>
        <p:txBody>
          <a:bodyPr/>
          <a:lstStyle/>
          <a:p>
            <a:fld id="{AEB5B13B-25DF-4FAF-8E4E-F9C761B2CC8A}" type="slidenum">
              <a:rPr lang="fi-FI" smtClean="0"/>
              <a:t>‹#›</a:t>
            </a:fld>
            <a:endParaRPr lang="fi-FI"/>
          </a:p>
        </p:txBody>
      </p:sp>
    </p:spTree>
    <p:extLst>
      <p:ext uri="{BB962C8B-B14F-4D97-AF65-F5344CB8AC3E}">
        <p14:creationId xmlns:p14="http://schemas.microsoft.com/office/powerpoint/2010/main" val="1161216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lehti valkoinen">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E4A8B4-391A-4168-8396-5E9B5ABA090D}"/>
              </a:ext>
            </a:extLst>
          </p:cNvPr>
          <p:cNvSpPr>
            <a:spLocks noGrp="1"/>
          </p:cNvSpPr>
          <p:nvPr>
            <p:ph type="ctrTitle"/>
          </p:nvPr>
        </p:nvSpPr>
        <p:spPr>
          <a:xfrm>
            <a:off x="936274" y="1478280"/>
            <a:ext cx="4022225" cy="3855720"/>
          </a:xfrm>
        </p:spPr>
        <p:txBody>
          <a:bodyPr anchor="ctr">
            <a:normAutofit/>
          </a:bodyPr>
          <a:lstStyle>
            <a:lvl1pPr algn="l">
              <a:defRPr sz="3600" b="1">
                <a:solidFill>
                  <a:schemeClr val="tx2"/>
                </a:solidFill>
              </a:defRPr>
            </a:lvl1pPr>
          </a:lstStyle>
          <a:p>
            <a:r>
              <a:rPr lang="fi-FI"/>
              <a:t>Muokkaa ots. perustyyl. napsautt.</a:t>
            </a:r>
            <a:endParaRPr lang="fi-FI" dirty="0"/>
          </a:p>
        </p:txBody>
      </p:sp>
      <p:pic>
        <p:nvPicPr>
          <p:cNvPr id="5" name="Kuva 4">
            <a:extLst>
              <a:ext uri="{FF2B5EF4-FFF2-40B4-BE49-F238E27FC236}">
                <a16:creationId xmlns:a16="http://schemas.microsoft.com/office/drawing/2014/main" id="{DFC58CA2-DD97-4BF8-A43A-3B649E4267B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9621" y="6212281"/>
            <a:ext cx="2743199" cy="430991"/>
          </a:xfrm>
          <a:prstGeom prst="rect">
            <a:avLst/>
          </a:prstGeom>
        </p:spPr>
      </p:pic>
      <p:sp>
        <p:nvSpPr>
          <p:cNvPr id="7" name="Kuvan paikkamerkki 19">
            <a:extLst>
              <a:ext uri="{FF2B5EF4-FFF2-40B4-BE49-F238E27FC236}">
                <a16:creationId xmlns:a16="http://schemas.microsoft.com/office/drawing/2014/main" id="{A89B9699-12A3-E1DA-071C-6FE056763748}"/>
              </a:ext>
              <a:ext uri="{C183D7F6-B498-43B3-948B-1728B52AA6E4}">
                <adec:decorative xmlns:adec="http://schemas.microsoft.com/office/drawing/2017/decorative" val="0"/>
              </a:ext>
            </a:extLst>
          </p:cNvPr>
          <p:cNvSpPr>
            <a:spLocks noGrp="1"/>
          </p:cNvSpPr>
          <p:nvPr>
            <p:ph type="pic" sz="quarter" idx="13" hasCustomPrompt="1"/>
          </p:nvPr>
        </p:nvSpPr>
        <p:spPr>
          <a:xfrm>
            <a:off x="5746936" y="-17335"/>
            <a:ext cx="6455589" cy="6875989"/>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6086309"/>
              <a:gd name="connsiteY0" fmla="*/ 4483 h 6862483"/>
              <a:gd name="connsiteX1" fmla="*/ 6086309 w 6086309"/>
              <a:gd name="connsiteY1" fmla="*/ 0 h 6862483"/>
              <a:gd name="connsiteX2" fmla="*/ 4087180 w 6086309"/>
              <a:gd name="connsiteY2" fmla="*/ 6862483 h 6862483"/>
              <a:gd name="connsiteX3" fmla="*/ 655475 w 6086309"/>
              <a:gd name="connsiteY3" fmla="*/ 6862483 h 6862483"/>
              <a:gd name="connsiteX4" fmla="*/ 5 w 6086309"/>
              <a:gd name="connsiteY4" fmla="*/ 3409885 h 6862483"/>
              <a:gd name="connsiteX5" fmla="*/ 655475 w 6086309"/>
              <a:gd name="connsiteY5" fmla="*/ 4483 h 6862483"/>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0 w 6086305"/>
              <a:gd name="connsiteY0" fmla="*/ 4483 h 6866965"/>
              <a:gd name="connsiteX1" fmla="*/ 6086304 w 6086305"/>
              <a:gd name="connsiteY1" fmla="*/ 0 h 6866965"/>
              <a:gd name="connsiteX2" fmla="*/ 6086305 w 6086305"/>
              <a:gd name="connsiteY2" fmla="*/ 6866965 h 6866965"/>
              <a:gd name="connsiteX3" fmla="*/ 655470 w 6086305"/>
              <a:gd name="connsiteY3" fmla="*/ 6862483 h 6866965"/>
              <a:gd name="connsiteX4" fmla="*/ 0 w 6086305"/>
              <a:gd name="connsiteY4" fmla="*/ 3409885 h 6866965"/>
              <a:gd name="connsiteX5" fmla="*/ 655470 w 6086305"/>
              <a:gd name="connsiteY5" fmla="*/ 4483 h 6866965"/>
              <a:gd name="connsiteX0" fmla="*/ 655470 w 6086305"/>
              <a:gd name="connsiteY0" fmla="*/ 0 h 6862482"/>
              <a:gd name="connsiteX1" fmla="*/ 3836880 w 6086305"/>
              <a:gd name="connsiteY1" fmla="*/ 13744 h 6862482"/>
              <a:gd name="connsiteX2" fmla="*/ 6086305 w 6086305"/>
              <a:gd name="connsiteY2" fmla="*/ 6862482 h 6862482"/>
              <a:gd name="connsiteX3" fmla="*/ 655470 w 6086305"/>
              <a:gd name="connsiteY3" fmla="*/ 6858000 h 6862482"/>
              <a:gd name="connsiteX4" fmla="*/ 0 w 6086305"/>
              <a:gd name="connsiteY4" fmla="*/ 3405402 h 6862482"/>
              <a:gd name="connsiteX5" fmla="*/ 655470 w 6086305"/>
              <a:gd name="connsiteY5" fmla="*/ 0 h 6862482"/>
              <a:gd name="connsiteX0" fmla="*/ 655470 w 3864313"/>
              <a:gd name="connsiteY0" fmla="*/ 0 h 6862482"/>
              <a:gd name="connsiteX1" fmla="*/ 3836880 w 3864313"/>
              <a:gd name="connsiteY1" fmla="*/ 13744 h 6862482"/>
              <a:gd name="connsiteX2" fmla="*/ 3864313 w 3864313"/>
              <a:gd name="connsiteY2" fmla="*/ 6862482 h 6862482"/>
              <a:gd name="connsiteX3" fmla="*/ 655470 w 3864313"/>
              <a:gd name="connsiteY3" fmla="*/ 6858000 h 6862482"/>
              <a:gd name="connsiteX4" fmla="*/ 0 w 3864313"/>
              <a:gd name="connsiteY4" fmla="*/ 3405402 h 6862482"/>
              <a:gd name="connsiteX5" fmla="*/ 655470 w 3864313"/>
              <a:gd name="connsiteY5" fmla="*/ 0 h 6862482"/>
              <a:gd name="connsiteX0" fmla="*/ 72639 w 5518655"/>
              <a:gd name="connsiteY0" fmla="*/ 12800 h 6848738"/>
              <a:gd name="connsiteX1" fmla="*/ 5491222 w 5518655"/>
              <a:gd name="connsiteY1" fmla="*/ 0 h 6848738"/>
              <a:gd name="connsiteX2" fmla="*/ 5518655 w 5518655"/>
              <a:gd name="connsiteY2" fmla="*/ 6848738 h 6848738"/>
              <a:gd name="connsiteX3" fmla="*/ 2309812 w 5518655"/>
              <a:gd name="connsiteY3" fmla="*/ 6844256 h 6848738"/>
              <a:gd name="connsiteX4" fmla="*/ 1654342 w 5518655"/>
              <a:gd name="connsiteY4" fmla="*/ 3391658 h 6848738"/>
              <a:gd name="connsiteX5" fmla="*/ 72639 w 5518655"/>
              <a:gd name="connsiteY5" fmla="*/ 12800 h 6848738"/>
              <a:gd name="connsiteX0" fmla="*/ 66096 w 5512112"/>
              <a:gd name="connsiteY0" fmla="*/ 12800 h 6853104"/>
              <a:gd name="connsiteX1" fmla="*/ 5484679 w 5512112"/>
              <a:gd name="connsiteY1" fmla="*/ 0 h 6853104"/>
              <a:gd name="connsiteX2" fmla="*/ 5512112 w 5512112"/>
              <a:gd name="connsiteY2" fmla="*/ 6848738 h 6853104"/>
              <a:gd name="connsiteX3" fmla="*/ 1087028 w 5512112"/>
              <a:gd name="connsiteY3" fmla="*/ 6853104 h 6853104"/>
              <a:gd name="connsiteX4" fmla="*/ 1647799 w 5512112"/>
              <a:gd name="connsiteY4" fmla="*/ 3391658 h 6853104"/>
              <a:gd name="connsiteX5" fmla="*/ 66096 w 5512112"/>
              <a:gd name="connsiteY5" fmla="*/ 12800 h 6853104"/>
              <a:gd name="connsiteX0" fmla="*/ 1035368 w 6481384"/>
              <a:gd name="connsiteY0" fmla="*/ 12800 h 6853104"/>
              <a:gd name="connsiteX1" fmla="*/ 6453951 w 6481384"/>
              <a:gd name="connsiteY1" fmla="*/ 0 h 6853104"/>
              <a:gd name="connsiteX2" fmla="*/ 6481384 w 6481384"/>
              <a:gd name="connsiteY2" fmla="*/ 6848738 h 6853104"/>
              <a:gd name="connsiteX3" fmla="*/ 2056300 w 6481384"/>
              <a:gd name="connsiteY3" fmla="*/ 6853104 h 6853104"/>
              <a:gd name="connsiteX4" fmla="*/ 24791 w 6481384"/>
              <a:gd name="connsiteY4" fmla="*/ 3099669 h 6853104"/>
              <a:gd name="connsiteX5" fmla="*/ 1035368 w 6481384"/>
              <a:gd name="connsiteY5" fmla="*/ 12800 h 6853104"/>
              <a:gd name="connsiteX0" fmla="*/ 1035368 w 6481384"/>
              <a:gd name="connsiteY0" fmla="*/ 12800 h 6853104"/>
              <a:gd name="connsiteX1" fmla="*/ 6453951 w 6481384"/>
              <a:gd name="connsiteY1" fmla="*/ 0 h 6853104"/>
              <a:gd name="connsiteX2" fmla="*/ 6481384 w 6481384"/>
              <a:gd name="connsiteY2" fmla="*/ 6848738 h 6853104"/>
              <a:gd name="connsiteX3" fmla="*/ 2056300 w 6481384"/>
              <a:gd name="connsiteY3" fmla="*/ 6853104 h 6853104"/>
              <a:gd name="connsiteX4" fmla="*/ 24791 w 6481384"/>
              <a:gd name="connsiteY4" fmla="*/ 3099669 h 6853104"/>
              <a:gd name="connsiteX5" fmla="*/ 1035368 w 6481384"/>
              <a:gd name="connsiteY5" fmla="*/ 12800 h 6853104"/>
              <a:gd name="connsiteX0" fmla="*/ 1040792 w 6486808"/>
              <a:gd name="connsiteY0" fmla="*/ 12800 h 6853104"/>
              <a:gd name="connsiteX1" fmla="*/ 6459375 w 6486808"/>
              <a:gd name="connsiteY1" fmla="*/ 0 h 6853104"/>
              <a:gd name="connsiteX2" fmla="*/ 6486808 w 6486808"/>
              <a:gd name="connsiteY2" fmla="*/ 6848738 h 6853104"/>
              <a:gd name="connsiteX3" fmla="*/ 2061724 w 6486808"/>
              <a:gd name="connsiteY3" fmla="*/ 6853104 h 6853104"/>
              <a:gd name="connsiteX4" fmla="*/ 30215 w 6486808"/>
              <a:gd name="connsiteY4" fmla="*/ 3099669 h 6853104"/>
              <a:gd name="connsiteX5" fmla="*/ 1040792 w 6486808"/>
              <a:gd name="connsiteY5" fmla="*/ 12800 h 6853104"/>
              <a:gd name="connsiteX0" fmla="*/ 1011865 w 6457881"/>
              <a:gd name="connsiteY0" fmla="*/ 12800 h 6853104"/>
              <a:gd name="connsiteX1" fmla="*/ 6430448 w 6457881"/>
              <a:gd name="connsiteY1" fmla="*/ 0 h 6853104"/>
              <a:gd name="connsiteX2" fmla="*/ 6457881 w 6457881"/>
              <a:gd name="connsiteY2" fmla="*/ 6848738 h 6853104"/>
              <a:gd name="connsiteX3" fmla="*/ 2032797 w 6457881"/>
              <a:gd name="connsiteY3" fmla="*/ 6853104 h 6853104"/>
              <a:gd name="connsiteX4" fmla="*/ 1288 w 6457881"/>
              <a:gd name="connsiteY4" fmla="*/ 3099669 h 6853104"/>
              <a:gd name="connsiteX5" fmla="*/ 1011865 w 6457881"/>
              <a:gd name="connsiteY5" fmla="*/ 12800 h 6853104"/>
              <a:gd name="connsiteX0" fmla="*/ 1020718 w 6466734"/>
              <a:gd name="connsiteY0" fmla="*/ 12800 h 6853104"/>
              <a:gd name="connsiteX1" fmla="*/ 6439301 w 6466734"/>
              <a:gd name="connsiteY1" fmla="*/ 0 h 6853104"/>
              <a:gd name="connsiteX2" fmla="*/ 6466734 w 6466734"/>
              <a:gd name="connsiteY2" fmla="*/ 6848738 h 6853104"/>
              <a:gd name="connsiteX3" fmla="*/ 2041650 w 6466734"/>
              <a:gd name="connsiteY3" fmla="*/ 6853104 h 6853104"/>
              <a:gd name="connsiteX4" fmla="*/ 1263 w 6466734"/>
              <a:gd name="connsiteY4" fmla="*/ 2975795 h 6853104"/>
              <a:gd name="connsiteX5" fmla="*/ 1020718 w 6466734"/>
              <a:gd name="connsiteY5" fmla="*/ 12800 h 6853104"/>
              <a:gd name="connsiteX0" fmla="*/ 1019459 w 6465475"/>
              <a:gd name="connsiteY0" fmla="*/ 12800 h 6853104"/>
              <a:gd name="connsiteX1" fmla="*/ 6438042 w 6465475"/>
              <a:gd name="connsiteY1" fmla="*/ 0 h 6853104"/>
              <a:gd name="connsiteX2" fmla="*/ 6465475 w 6465475"/>
              <a:gd name="connsiteY2" fmla="*/ 6848738 h 6853104"/>
              <a:gd name="connsiteX3" fmla="*/ 2040391 w 6465475"/>
              <a:gd name="connsiteY3" fmla="*/ 6853104 h 6853104"/>
              <a:gd name="connsiteX4" fmla="*/ 4 w 6465475"/>
              <a:gd name="connsiteY4" fmla="*/ 2975795 h 6853104"/>
              <a:gd name="connsiteX5" fmla="*/ 1019459 w 6465475"/>
              <a:gd name="connsiteY5" fmla="*/ 12800 h 6853104"/>
              <a:gd name="connsiteX0" fmla="*/ 1021568 w 6467584"/>
              <a:gd name="connsiteY0" fmla="*/ 12800 h 6853104"/>
              <a:gd name="connsiteX1" fmla="*/ 6440151 w 6467584"/>
              <a:gd name="connsiteY1" fmla="*/ 0 h 6853104"/>
              <a:gd name="connsiteX2" fmla="*/ 6467584 w 6467584"/>
              <a:gd name="connsiteY2" fmla="*/ 6848738 h 6853104"/>
              <a:gd name="connsiteX3" fmla="*/ 2042500 w 6467584"/>
              <a:gd name="connsiteY3" fmla="*/ 6853104 h 6853104"/>
              <a:gd name="connsiteX4" fmla="*/ 2113 w 6467584"/>
              <a:gd name="connsiteY4" fmla="*/ 2975795 h 6853104"/>
              <a:gd name="connsiteX5" fmla="*/ 1021568 w 6467584"/>
              <a:gd name="connsiteY5" fmla="*/ 12800 h 6853104"/>
              <a:gd name="connsiteX0" fmla="*/ 1054788 w 6500804"/>
              <a:gd name="connsiteY0" fmla="*/ 12800 h 6853104"/>
              <a:gd name="connsiteX1" fmla="*/ 6473371 w 6500804"/>
              <a:gd name="connsiteY1" fmla="*/ 0 h 6853104"/>
              <a:gd name="connsiteX2" fmla="*/ 6500804 w 6500804"/>
              <a:gd name="connsiteY2" fmla="*/ 6848738 h 6853104"/>
              <a:gd name="connsiteX3" fmla="*/ 2191130 w 6500804"/>
              <a:gd name="connsiteY3" fmla="*/ 6853104 h 6853104"/>
              <a:gd name="connsiteX4" fmla="*/ 35333 w 6500804"/>
              <a:gd name="connsiteY4" fmla="*/ 2975795 h 6853104"/>
              <a:gd name="connsiteX5" fmla="*/ 1054788 w 6500804"/>
              <a:gd name="connsiteY5" fmla="*/ 12800 h 6853104"/>
              <a:gd name="connsiteX0" fmla="*/ 1054788 w 6500804"/>
              <a:gd name="connsiteY0" fmla="*/ 12800 h 6853104"/>
              <a:gd name="connsiteX1" fmla="*/ 6473371 w 6500804"/>
              <a:gd name="connsiteY1" fmla="*/ 0 h 6853104"/>
              <a:gd name="connsiteX2" fmla="*/ 6500804 w 6500804"/>
              <a:gd name="connsiteY2" fmla="*/ 6848738 h 6853104"/>
              <a:gd name="connsiteX3" fmla="*/ 2191130 w 6500804"/>
              <a:gd name="connsiteY3" fmla="*/ 6853104 h 6853104"/>
              <a:gd name="connsiteX4" fmla="*/ 35333 w 6500804"/>
              <a:gd name="connsiteY4" fmla="*/ 2975795 h 6853104"/>
              <a:gd name="connsiteX5" fmla="*/ 1054788 w 6500804"/>
              <a:gd name="connsiteY5" fmla="*/ 12800 h 6853104"/>
              <a:gd name="connsiteX0" fmla="*/ 1012486 w 6458502"/>
              <a:gd name="connsiteY0" fmla="*/ 12800 h 6853104"/>
              <a:gd name="connsiteX1" fmla="*/ 6431069 w 6458502"/>
              <a:gd name="connsiteY1" fmla="*/ 0 h 6853104"/>
              <a:gd name="connsiteX2" fmla="*/ 6458502 w 6458502"/>
              <a:gd name="connsiteY2" fmla="*/ 6848738 h 6853104"/>
              <a:gd name="connsiteX3" fmla="*/ 2148828 w 6458502"/>
              <a:gd name="connsiteY3" fmla="*/ 6853104 h 6853104"/>
              <a:gd name="connsiteX4" fmla="*/ 37419 w 6458502"/>
              <a:gd name="connsiteY4" fmla="*/ 3515530 h 6853104"/>
              <a:gd name="connsiteX5" fmla="*/ 1012486 w 6458502"/>
              <a:gd name="connsiteY5" fmla="*/ 12800 h 6853104"/>
              <a:gd name="connsiteX0" fmla="*/ 990687 w 6436703"/>
              <a:gd name="connsiteY0" fmla="*/ 12800 h 6853104"/>
              <a:gd name="connsiteX1" fmla="*/ 6409270 w 6436703"/>
              <a:gd name="connsiteY1" fmla="*/ 0 h 6853104"/>
              <a:gd name="connsiteX2" fmla="*/ 6436703 w 6436703"/>
              <a:gd name="connsiteY2" fmla="*/ 6848738 h 6853104"/>
              <a:gd name="connsiteX3" fmla="*/ 2127029 w 6436703"/>
              <a:gd name="connsiteY3" fmla="*/ 6853104 h 6853104"/>
              <a:gd name="connsiteX4" fmla="*/ 15620 w 6436703"/>
              <a:gd name="connsiteY4" fmla="*/ 3515530 h 6853104"/>
              <a:gd name="connsiteX5" fmla="*/ 990687 w 6436703"/>
              <a:gd name="connsiteY5" fmla="*/ 12800 h 6853104"/>
              <a:gd name="connsiteX0" fmla="*/ 1016653 w 6462669"/>
              <a:gd name="connsiteY0" fmla="*/ 12800 h 6853104"/>
              <a:gd name="connsiteX1" fmla="*/ 6435236 w 6462669"/>
              <a:gd name="connsiteY1" fmla="*/ 0 h 6853104"/>
              <a:gd name="connsiteX2" fmla="*/ 6462669 w 6462669"/>
              <a:gd name="connsiteY2" fmla="*/ 6848738 h 6853104"/>
              <a:gd name="connsiteX3" fmla="*/ 2152995 w 6462669"/>
              <a:gd name="connsiteY3" fmla="*/ 6853104 h 6853104"/>
              <a:gd name="connsiteX4" fmla="*/ 14953 w 6462669"/>
              <a:gd name="connsiteY4" fmla="*/ 3108517 h 6853104"/>
              <a:gd name="connsiteX5" fmla="*/ 1016653 w 6462669"/>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9349 w 6455365"/>
              <a:gd name="connsiteY0" fmla="*/ 12800 h 6853104"/>
              <a:gd name="connsiteX1" fmla="*/ 6427932 w 6455365"/>
              <a:gd name="connsiteY1" fmla="*/ 0 h 6853104"/>
              <a:gd name="connsiteX2" fmla="*/ 6455365 w 6455365"/>
              <a:gd name="connsiteY2" fmla="*/ 6848738 h 6853104"/>
              <a:gd name="connsiteX3" fmla="*/ 2145691 w 6455365"/>
              <a:gd name="connsiteY3" fmla="*/ 6853104 h 6853104"/>
              <a:gd name="connsiteX4" fmla="*/ 7649 w 6455365"/>
              <a:gd name="connsiteY4" fmla="*/ 3108517 h 6853104"/>
              <a:gd name="connsiteX5" fmla="*/ 1009349 w 6455365"/>
              <a:gd name="connsiteY5" fmla="*/ 12800 h 6853104"/>
              <a:gd name="connsiteX0" fmla="*/ 1010436 w 6456452"/>
              <a:gd name="connsiteY0" fmla="*/ 12800 h 6853104"/>
              <a:gd name="connsiteX1" fmla="*/ 6429019 w 6456452"/>
              <a:gd name="connsiteY1" fmla="*/ 0 h 6853104"/>
              <a:gd name="connsiteX2" fmla="*/ 6456452 w 6456452"/>
              <a:gd name="connsiteY2" fmla="*/ 6848738 h 6853104"/>
              <a:gd name="connsiteX3" fmla="*/ 2146778 w 6456452"/>
              <a:gd name="connsiteY3" fmla="*/ 6853104 h 6853104"/>
              <a:gd name="connsiteX4" fmla="*/ 8736 w 6456452"/>
              <a:gd name="connsiteY4" fmla="*/ 3108517 h 6853104"/>
              <a:gd name="connsiteX5" fmla="*/ 1010436 w 6456452"/>
              <a:gd name="connsiteY5" fmla="*/ 12800 h 6853104"/>
              <a:gd name="connsiteX0" fmla="*/ 1010436 w 6456452"/>
              <a:gd name="connsiteY0" fmla="*/ 12800 h 6853104"/>
              <a:gd name="connsiteX1" fmla="*/ 6446774 w 6456452"/>
              <a:gd name="connsiteY1" fmla="*/ 0 h 6853104"/>
              <a:gd name="connsiteX2" fmla="*/ 6456452 w 6456452"/>
              <a:gd name="connsiteY2" fmla="*/ 6848738 h 6853104"/>
              <a:gd name="connsiteX3" fmla="*/ 2146778 w 6456452"/>
              <a:gd name="connsiteY3" fmla="*/ 6853104 h 6853104"/>
              <a:gd name="connsiteX4" fmla="*/ 8736 w 6456452"/>
              <a:gd name="connsiteY4" fmla="*/ 3108517 h 6853104"/>
              <a:gd name="connsiteX5" fmla="*/ 1010436 w 6456452"/>
              <a:gd name="connsiteY5" fmla="*/ 12800 h 6853104"/>
              <a:gd name="connsiteX0" fmla="*/ 1003404 w 6449420"/>
              <a:gd name="connsiteY0" fmla="*/ 12800 h 6853104"/>
              <a:gd name="connsiteX1" fmla="*/ 6439742 w 6449420"/>
              <a:gd name="connsiteY1" fmla="*/ 0 h 6853104"/>
              <a:gd name="connsiteX2" fmla="*/ 6449420 w 6449420"/>
              <a:gd name="connsiteY2" fmla="*/ 6848738 h 6853104"/>
              <a:gd name="connsiteX3" fmla="*/ 2139746 w 6449420"/>
              <a:gd name="connsiteY3" fmla="*/ 6853104 h 6853104"/>
              <a:gd name="connsiteX4" fmla="*/ 1704 w 6449420"/>
              <a:gd name="connsiteY4" fmla="*/ 3108517 h 6853104"/>
              <a:gd name="connsiteX5" fmla="*/ 1003404 w 6449420"/>
              <a:gd name="connsiteY5" fmla="*/ 12800 h 6853104"/>
              <a:gd name="connsiteX0" fmla="*/ 252471 w 5698487"/>
              <a:gd name="connsiteY0" fmla="*/ 12800 h 6853104"/>
              <a:gd name="connsiteX1" fmla="*/ 5688809 w 5698487"/>
              <a:gd name="connsiteY1" fmla="*/ 0 h 6853104"/>
              <a:gd name="connsiteX2" fmla="*/ 5698487 w 5698487"/>
              <a:gd name="connsiteY2" fmla="*/ 6848738 h 6853104"/>
              <a:gd name="connsiteX3" fmla="*/ 1388813 w 5698487"/>
              <a:gd name="connsiteY3" fmla="*/ 6853104 h 6853104"/>
              <a:gd name="connsiteX4" fmla="*/ 252471 w 5698487"/>
              <a:gd name="connsiteY4" fmla="*/ 12800 h 6853104"/>
              <a:gd name="connsiteX0" fmla="*/ 976752 w 6422768"/>
              <a:gd name="connsiteY0" fmla="*/ 12800 h 6853104"/>
              <a:gd name="connsiteX1" fmla="*/ 6413090 w 6422768"/>
              <a:gd name="connsiteY1" fmla="*/ 0 h 6853104"/>
              <a:gd name="connsiteX2" fmla="*/ 6422768 w 6422768"/>
              <a:gd name="connsiteY2" fmla="*/ 6848738 h 6853104"/>
              <a:gd name="connsiteX3" fmla="*/ 2113094 w 6422768"/>
              <a:gd name="connsiteY3" fmla="*/ 6853104 h 6853104"/>
              <a:gd name="connsiteX4" fmla="*/ 976752 w 6422768"/>
              <a:gd name="connsiteY4" fmla="*/ 12800 h 6853104"/>
              <a:gd name="connsiteX0" fmla="*/ 1037564 w 6483580"/>
              <a:gd name="connsiteY0" fmla="*/ 12800 h 6853104"/>
              <a:gd name="connsiteX1" fmla="*/ 6473902 w 6483580"/>
              <a:gd name="connsiteY1" fmla="*/ 0 h 6853104"/>
              <a:gd name="connsiteX2" fmla="*/ 6483580 w 6483580"/>
              <a:gd name="connsiteY2" fmla="*/ 6848738 h 6853104"/>
              <a:gd name="connsiteX3" fmla="*/ 2173906 w 6483580"/>
              <a:gd name="connsiteY3" fmla="*/ 6853104 h 6853104"/>
              <a:gd name="connsiteX4" fmla="*/ 1037564 w 6483580"/>
              <a:gd name="connsiteY4" fmla="*/ 12800 h 6853104"/>
              <a:gd name="connsiteX0" fmla="*/ 1010329 w 6456345"/>
              <a:gd name="connsiteY0" fmla="*/ 12800 h 6853104"/>
              <a:gd name="connsiteX1" fmla="*/ 6446667 w 6456345"/>
              <a:gd name="connsiteY1" fmla="*/ 0 h 6853104"/>
              <a:gd name="connsiteX2" fmla="*/ 6456345 w 6456345"/>
              <a:gd name="connsiteY2" fmla="*/ 6848738 h 6853104"/>
              <a:gd name="connsiteX3" fmla="*/ 2146671 w 6456345"/>
              <a:gd name="connsiteY3" fmla="*/ 6853104 h 6853104"/>
              <a:gd name="connsiteX4" fmla="*/ 1010329 w 6456345"/>
              <a:gd name="connsiteY4" fmla="*/ 12800 h 6853104"/>
              <a:gd name="connsiteX0" fmla="*/ 1042634 w 6426506"/>
              <a:gd name="connsiteY0" fmla="*/ 12800 h 6853104"/>
              <a:gd name="connsiteX1" fmla="*/ 6416828 w 6426506"/>
              <a:gd name="connsiteY1" fmla="*/ 0 h 6853104"/>
              <a:gd name="connsiteX2" fmla="*/ 6426506 w 6426506"/>
              <a:gd name="connsiteY2" fmla="*/ 6848738 h 6853104"/>
              <a:gd name="connsiteX3" fmla="*/ 2116832 w 6426506"/>
              <a:gd name="connsiteY3" fmla="*/ 6853104 h 6853104"/>
              <a:gd name="connsiteX4" fmla="*/ 1042634 w 6426506"/>
              <a:gd name="connsiteY4" fmla="*/ 12800 h 6853104"/>
              <a:gd name="connsiteX0" fmla="*/ 1074957 w 6458829"/>
              <a:gd name="connsiteY0" fmla="*/ 12800 h 6853104"/>
              <a:gd name="connsiteX1" fmla="*/ 6449151 w 6458829"/>
              <a:gd name="connsiteY1" fmla="*/ 0 h 6853104"/>
              <a:gd name="connsiteX2" fmla="*/ 6458829 w 6458829"/>
              <a:gd name="connsiteY2" fmla="*/ 6848738 h 6853104"/>
              <a:gd name="connsiteX3" fmla="*/ 2149155 w 6458829"/>
              <a:gd name="connsiteY3" fmla="*/ 6853104 h 6853104"/>
              <a:gd name="connsiteX4" fmla="*/ 1074957 w 6458829"/>
              <a:gd name="connsiteY4" fmla="*/ 12800 h 6853104"/>
              <a:gd name="connsiteX0" fmla="*/ 1088793 w 6472665"/>
              <a:gd name="connsiteY0" fmla="*/ 12800 h 6853104"/>
              <a:gd name="connsiteX1" fmla="*/ 6462987 w 6472665"/>
              <a:gd name="connsiteY1" fmla="*/ 0 h 6853104"/>
              <a:gd name="connsiteX2" fmla="*/ 6472665 w 6472665"/>
              <a:gd name="connsiteY2" fmla="*/ 6848738 h 6853104"/>
              <a:gd name="connsiteX3" fmla="*/ 2136358 w 6472665"/>
              <a:gd name="connsiteY3" fmla="*/ 6853104 h 6853104"/>
              <a:gd name="connsiteX4" fmla="*/ 1088793 w 6472665"/>
              <a:gd name="connsiteY4" fmla="*/ 12800 h 6853104"/>
              <a:gd name="connsiteX0" fmla="*/ 1078539 w 6462411"/>
              <a:gd name="connsiteY0" fmla="*/ 12800 h 6853104"/>
              <a:gd name="connsiteX1" fmla="*/ 6452733 w 6462411"/>
              <a:gd name="connsiteY1" fmla="*/ 0 h 6853104"/>
              <a:gd name="connsiteX2" fmla="*/ 6462411 w 6462411"/>
              <a:gd name="connsiteY2" fmla="*/ 6848738 h 6853104"/>
              <a:gd name="connsiteX3" fmla="*/ 2126104 w 6462411"/>
              <a:gd name="connsiteY3" fmla="*/ 6853104 h 6853104"/>
              <a:gd name="connsiteX4" fmla="*/ 1078539 w 6462411"/>
              <a:gd name="connsiteY4" fmla="*/ 12800 h 6853104"/>
              <a:gd name="connsiteX0" fmla="*/ 1071717 w 6455589"/>
              <a:gd name="connsiteY0" fmla="*/ 12800 h 6853104"/>
              <a:gd name="connsiteX1" fmla="*/ 6445911 w 6455589"/>
              <a:gd name="connsiteY1" fmla="*/ 0 h 6853104"/>
              <a:gd name="connsiteX2" fmla="*/ 6455589 w 6455589"/>
              <a:gd name="connsiteY2" fmla="*/ 6848738 h 6853104"/>
              <a:gd name="connsiteX3" fmla="*/ 2119282 w 6455589"/>
              <a:gd name="connsiteY3" fmla="*/ 6853104 h 6853104"/>
              <a:gd name="connsiteX4" fmla="*/ 1071717 w 6455589"/>
              <a:gd name="connsiteY4" fmla="*/ 12800 h 6853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5589" h="6853104">
                <a:moveTo>
                  <a:pt x="1071717" y="12800"/>
                </a:moveTo>
                <a:lnTo>
                  <a:pt x="6445911" y="0"/>
                </a:lnTo>
                <a:cubicBezTo>
                  <a:pt x="6445911" y="2288988"/>
                  <a:pt x="6455589" y="4559750"/>
                  <a:pt x="6455589" y="6848738"/>
                </a:cubicBezTo>
                <a:lnTo>
                  <a:pt x="2119282" y="6853104"/>
                </a:lnTo>
                <a:cubicBezTo>
                  <a:pt x="-1158726" y="4554678"/>
                  <a:pt x="97599" y="960325"/>
                  <a:pt x="1071717" y="12800"/>
                </a:cubicBezTo>
                <a:close/>
              </a:path>
            </a:pathLst>
          </a:custGeom>
          <a:solidFill>
            <a:schemeClr val="bg1">
              <a:lumMod val="95000"/>
            </a:schemeClr>
          </a:solidFill>
        </p:spPr>
        <p:txBody>
          <a:bodyPr anchor="ctr" anchorCtr="0"/>
          <a:lstStyle>
            <a:lvl1pPr marL="0" indent="0" algn="ctr">
              <a:buNone/>
              <a:defRPr/>
            </a:lvl1pPr>
          </a:lstStyle>
          <a:p>
            <a:r>
              <a:rPr lang="fi-FI" dirty="0"/>
              <a:t>Kuva</a:t>
            </a:r>
          </a:p>
        </p:txBody>
      </p:sp>
    </p:spTree>
    <p:extLst>
      <p:ext uri="{BB962C8B-B14F-4D97-AF65-F5344CB8AC3E}">
        <p14:creationId xmlns:p14="http://schemas.microsoft.com/office/powerpoint/2010/main" val="1998026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lehti oranssi">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E4A8B4-391A-4168-8396-5E9B5ABA090D}"/>
              </a:ext>
            </a:extLst>
          </p:cNvPr>
          <p:cNvSpPr>
            <a:spLocks noGrp="1"/>
          </p:cNvSpPr>
          <p:nvPr>
            <p:ph type="ctrTitle"/>
          </p:nvPr>
        </p:nvSpPr>
        <p:spPr>
          <a:xfrm>
            <a:off x="936274" y="1478280"/>
            <a:ext cx="4022225" cy="3855720"/>
          </a:xfrm>
        </p:spPr>
        <p:txBody>
          <a:bodyPr anchor="ctr">
            <a:normAutofit/>
          </a:bodyPr>
          <a:lstStyle>
            <a:lvl1pPr algn="l">
              <a:defRPr sz="3600" b="1">
                <a:solidFill>
                  <a:schemeClr val="bg1"/>
                </a:solidFill>
              </a:defRPr>
            </a:lvl1pPr>
          </a:lstStyle>
          <a:p>
            <a:r>
              <a:rPr lang="fi-FI"/>
              <a:t>Muokkaa ots. perustyyl. napsautt.</a:t>
            </a:r>
          </a:p>
        </p:txBody>
      </p:sp>
      <p:pic>
        <p:nvPicPr>
          <p:cNvPr id="4" name="Kuva 3">
            <a:extLst>
              <a:ext uri="{FF2B5EF4-FFF2-40B4-BE49-F238E27FC236}">
                <a16:creationId xmlns:a16="http://schemas.microsoft.com/office/drawing/2014/main" id="{1FE17AA1-6796-4051-99D6-44831BB320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9621" y="6181801"/>
            <a:ext cx="2743199" cy="430991"/>
          </a:xfrm>
          <a:prstGeom prst="rect">
            <a:avLst/>
          </a:prstGeom>
        </p:spPr>
      </p:pic>
      <p:sp>
        <p:nvSpPr>
          <p:cNvPr id="5" name="Kuvan paikkamerkki 19">
            <a:extLst>
              <a:ext uri="{FF2B5EF4-FFF2-40B4-BE49-F238E27FC236}">
                <a16:creationId xmlns:a16="http://schemas.microsoft.com/office/drawing/2014/main" id="{DDC108F1-371D-49CA-7FB0-56B7DFB50795}"/>
              </a:ext>
              <a:ext uri="{C183D7F6-B498-43B3-948B-1728B52AA6E4}">
                <adec:decorative xmlns:adec="http://schemas.microsoft.com/office/drawing/2017/decorative" val="0"/>
              </a:ext>
            </a:extLst>
          </p:cNvPr>
          <p:cNvSpPr>
            <a:spLocks noGrp="1"/>
          </p:cNvSpPr>
          <p:nvPr>
            <p:ph type="pic" sz="quarter" idx="13" hasCustomPrompt="1"/>
          </p:nvPr>
        </p:nvSpPr>
        <p:spPr>
          <a:xfrm>
            <a:off x="5746936" y="-17335"/>
            <a:ext cx="6455589" cy="6875989"/>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6086309"/>
              <a:gd name="connsiteY0" fmla="*/ 4483 h 6862483"/>
              <a:gd name="connsiteX1" fmla="*/ 6086309 w 6086309"/>
              <a:gd name="connsiteY1" fmla="*/ 0 h 6862483"/>
              <a:gd name="connsiteX2" fmla="*/ 4087180 w 6086309"/>
              <a:gd name="connsiteY2" fmla="*/ 6862483 h 6862483"/>
              <a:gd name="connsiteX3" fmla="*/ 655475 w 6086309"/>
              <a:gd name="connsiteY3" fmla="*/ 6862483 h 6862483"/>
              <a:gd name="connsiteX4" fmla="*/ 5 w 6086309"/>
              <a:gd name="connsiteY4" fmla="*/ 3409885 h 6862483"/>
              <a:gd name="connsiteX5" fmla="*/ 655475 w 6086309"/>
              <a:gd name="connsiteY5" fmla="*/ 4483 h 6862483"/>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0 w 6086305"/>
              <a:gd name="connsiteY0" fmla="*/ 4483 h 6866965"/>
              <a:gd name="connsiteX1" fmla="*/ 6086304 w 6086305"/>
              <a:gd name="connsiteY1" fmla="*/ 0 h 6866965"/>
              <a:gd name="connsiteX2" fmla="*/ 6086305 w 6086305"/>
              <a:gd name="connsiteY2" fmla="*/ 6866965 h 6866965"/>
              <a:gd name="connsiteX3" fmla="*/ 655470 w 6086305"/>
              <a:gd name="connsiteY3" fmla="*/ 6862483 h 6866965"/>
              <a:gd name="connsiteX4" fmla="*/ 0 w 6086305"/>
              <a:gd name="connsiteY4" fmla="*/ 3409885 h 6866965"/>
              <a:gd name="connsiteX5" fmla="*/ 655470 w 6086305"/>
              <a:gd name="connsiteY5" fmla="*/ 4483 h 6866965"/>
              <a:gd name="connsiteX0" fmla="*/ 655470 w 6086305"/>
              <a:gd name="connsiteY0" fmla="*/ 0 h 6862482"/>
              <a:gd name="connsiteX1" fmla="*/ 3836880 w 6086305"/>
              <a:gd name="connsiteY1" fmla="*/ 13744 h 6862482"/>
              <a:gd name="connsiteX2" fmla="*/ 6086305 w 6086305"/>
              <a:gd name="connsiteY2" fmla="*/ 6862482 h 6862482"/>
              <a:gd name="connsiteX3" fmla="*/ 655470 w 6086305"/>
              <a:gd name="connsiteY3" fmla="*/ 6858000 h 6862482"/>
              <a:gd name="connsiteX4" fmla="*/ 0 w 6086305"/>
              <a:gd name="connsiteY4" fmla="*/ 3405402 h 6862482"/>
              <a:gd name="connsiteX5" fmla="*/ 655470 w 6086305"/>
              <a:gd name="connsiteY5" fmla="*/ 0 h 6862482"/>
              <a:gd name="connsiteX0" fmla="*/ 655470 w 3864313"/>
              <a:gd name="connsiteY0" fmla="*/ 0 h 6862482"/>
              <a:gd name="connsiteX1" fmla="*/ 3836880 w 3864313"/>
              <a:gd name="connsiteY1" fmla="*/ 13744 h 6862482"/>
              <a:gd name="connsiteX2" fmla="*/ 3864313 w 3864313"/>
              <a:gd name="connsiteY2" fmla="*/ 6862482 h 6862482"/>
              <a:gd name="connsiteX3" fmla="*/ 655470 w 3864313"/>
              <a:gd name="connsiteY3" fmla="*/ 6858000 h 6862482"/>
              <a:gd name="connsiteX4" fmla="*/ 0 w 3864313"/>
              <a:gd name="connsiteY4" fmla="*/ 3405402 h 6862482"/>
              <a:gd name="connsiteX5" fmla="*/ 655470 w 3864313"/>
              <a:gd name="connsiteY5" fmla="*/ 0 h 6862482"/>
              <a:gd name="connsiteX0" fmla="*/ 72639 w 5518655"/>
              <a:gd name="connsiteY0" fmla="*/ 12800 h 6848738"/>
              <a:gd name="connsiteX1" fmla="*/ 5491222 w 5518655"/>
              <a:gd name="connsiteY1" fmla="*/ 0 h 6848738"/>
              <a:gd name="connsiteX2" fmla="*/ 5518655 w 5518655"/>
              <a:gd name="connsiteY2" fmla="*/ 6848738 h 6848738"/>
              <a:gd name="connsiteX3" fmla="*/ 2309812 w 5518655"/>
              <a:gd name="connsiteY3" fmla="*/ 6844256 h 6848738"/>
              <a:gd name="connsiteX4" fmla="*/ 1654342 w 5518655"/>
              <a:gd name="connsiteY4" fmla="*/ 3391658 h 6848738"/>
              <a:gd name="connsiteX5" fmla="*/ 72639 w 5518655"/>
              <a:gd name="connsiteY5" fmla="*/ 12800 h 6848738"/>
              <a:gd name="connsiteX0" fmla="*/ 66096 w 5512112"/>
              <a:gd name="connsiteY0" fmla="*/ 12800 h 6853104"/>
              <a:gd name="connsiteX1" fmla="*/ 5484679 w 5512112"/>
              <a:gd name="connsiteY1" fmla="*/ 0 h 6853104"/>
              <a:gd name="connsiteX2" fmla="*/ 5512112 w 5512112"/>
              <a:gd name="connsiteY2" fmla="*/ 6848738 h 6853104"/>
              <a:gd name="connsiteX3" fmla="*/ 1087028 w 5512112"/>
              <a:gd name="connsiteY3" fmla="*/ 6853104 h 6853104"/>
              <a:gd name="connsiteX4" fmla="*/ 1647799 w 5512112"/>
              <a:gd name="connsiteY4" fmla="*/ 3391658 h 6853104"/>
              <a:gd name="connsiteX5" fmla="*/ 66096 w 5512112"/>
              <a:gd name="connsiteY5" fmla="*/ 12800 h 6853104"/>
              <a:gd name="connsiteX0" fmla="*/ 1035368 w 6481384"/>
              <a:gd name="connsiteY0" fmla="*/ 12800 h 6853104"/>
              <a:gd name="connsiteX1" fmla="*/ 6453951 w 6481384"/>
              <a:gd name="connsiteY1" fmla="*/ 0 h 6853104"/>
              <a:gd name="connsiteX2" fmla="*/ 6481384 w 6481384"/>
              <a:gd name="connsiteY2" fmla="*/ 6848738 h 6853104"/>
              <a:gd name="connsiteX3" fmla="*/ 2056300 w 6481384"/>
              <a:gd name="connsiteY3" fmla="*/ 6853104 h 6853104"/>
              <a:gd name="connsiteX4" fmla="*/ 24791 w 6481384"/>
              <a:gd name="connsiteY4" fmla="*/ 3099669 h 6853104"/>
              <a:gd name="connsiteX5" fmla="*/ 1035368 w 6481384"/>
              <a:gd name="connsiteY5" fmla="*/ 12800 h 6853104"/>
              <a:gd name="connsiteX0" fmla="*/ 1035368 w 6481384"/>
              <a:gd name="connsiteY0" fmla="*/ 12800 h 6853104"/>
              <a:gd name="connsiteX1" fmla="*/ 6453951 w 6481384"/>
              <a:gd name="connsiteY1" fmla="*/ 0 h 6853104"/>
              <a:gd name="connsiteX2" fmla="*/ 6481384 w 6481384"/>
              <a:gd name="connsiteY2" fmla="*/ 6848738 h 6853104"/>
              <a:gd name="connsiteX3" fmla="*/ 2056300 w 6481384"/>
              <a:gd name="connsiteY3" fmla="*/ 6853104 h 6853104"/>
              <a:gd name="connsiteX4" fmla="*/ 24791 w 6481384"/>
              <a:gd name="connsiteY4" fmla="*/ 3099669 h 6853104"/>
              <a:gd name="connsiteX5" fmla="*/ 1035368 w 6481384"/>
              <a:gd name="connsiteY5" fmla="*/ 12800 h 6853104"/>
              <a:gd name="connsiteX0" fmla="*/ 1040792 w 6486808"/>
              <a:gd name="connsiteY0" fmla="*/ 12800 h 6853104"/>
              <a:gd name="connsiteX1" fmla="*/ 6459375 w 6486808"/>
              <a:gd name="connsiteY1" fmla="*/ 0 h 6853104"/>
              <a:gd name="connsiteX2" fmla="*/ 6486808 w 6486808"/>
              <a:gd name="connsiteY2" fmla="*/ 6848738 h 6853104"/>
              <a:gd name="connsiteX3" fmla="*/ 2061724 w 6486808"/>
              <a:gd name="connsiteY3" fmla="*/ 6853104 h 6853104"/>
              <a:gd name="connsiteX4" fmla="*/ 30215 w 6486808"/>
              <a:gd name="connsiteY4" fmla="*/ 3099669 h 6853104"/>
              <a:gd name="connsiteX5" fmla="*/ 1040792 w 6486808"/>
              <a:gd name="connsiteY5" fmla="*/ 12800 h 6853104"/>
              <a:gd name="connsiteX0" fmla="*/ 1011865 w 6457881"/>
              <a:gd name="connsiteY0" fmla="*/ 12800 h 6853104"/>
              <a:gd name="connsiteX1" fmla="*/ 6430448 w 6457881"/>
              <a:gd name="connsiteY1" fmla="*/ 0 h 6853104"/>
              <a:gd name="connsiteX2" fmla="*/ 6457881 w 6457881"/>
              <a:gd name="connsiteY2" fmla="*/ 6848738 h 6853104"/>
              <a:gd name="connsiteX3" fmla="*/ 2032797 w 6457881"/>
              <a:gd name="connsiteY3" fmla="*/ 6853104 h 6853104"/>
              <a:gd name="connsiteX4" fmla="*/ 1288 w 6457881"/>
              <a:gd name="connsiteY4" fmla="*/ 3099669 h 6853104"/>
              <a:gd name="connsiteX5" fmla="*/ 1011865 w 6457881"/>
              <a:gd name="connsiteY5" fmla="*/ 12800 h 6853104"/>
              <a:gd name="connsiteX0" fmla="*/ 1020718 w 6466734"/>
              <a:gd name="connsiteY0" fmla="*/ 12800 h 6853104"/>
              <a:gd name="connsiteX1" fmla="*/ 6439301 w 6466734"/>
              <a:gd name="connsiteY1" fmla="*/ 0 h 6853104"/>
              <a:gd name="connsiteX2" fmla="*/ 6466734 w 6466734"/>
              <a:gd name="connsiteY2" fmla="*/ 6848738 h 6853104"/>
              <a:gd name="connsiteX3" fmla="*/ 2041650 w 6466734"/>
              <a:gd name="connsiteY3" fmla="*/ 6853104 h 6853104"/>
              <a:gd name="connsiteX4" fmla="*/ 1263 w 6466734"/>
              <a:gd name="connsiteY4" fmla="*/ 2975795 h 6853104"/>
              <a:gd name="connsiteX5" fmla="*/ 1020718 w 6466734"/>
              <a:gd name="connsiteY5" fmla="*/ 12800 h 6853104"/>
              <a:gd name="connsiteX0" fmla="*/ 1019459 w 6465475"/>
              <a:gd name="connsiteY0" fmla="*/ 12800 h 6853104"/>
              <a:gd name="connsiteX1" fmla="*/ 6438042 w 6465475"/>
              <a:gd name="connsiteY1" fmla="*/ 0 h 6853104"/>
              <a:gd name="connsiteX2" fmla="*/ 6465475 w 6465475"/>
              <a:gd name="connsiteY2" fmla="*/ 6848738 h 6853104"/>
              <a:gd name="connsiteX3" fmla="*/ 2040391 w 6465475"/>
              <a:gd name="connsiteY3" fmla="*/ 6853104 h 6853104"/>
              <a:gd name="connsiteX4" fmla="*/ 4 w 6465475"/>
              <a:gd name="connsiteY4" fmla="*/ 2975795 h 6853104"/>
              <a:gd name="connsiteX5" fmla="*/ 1019459 w 6465475"/>
              <a:gd name="connsiteY5" fmla="*/ 12800 h 6853104"/>
              <a:gd name="connsiteX0" fmla="*/ 1021568 w 6467584"/>
              <a:gd name="connsiteY0" fmla="*/ 12800 h 6853104"/>
              <a:gd name="connsiteX1" fmla="*/ 6440151 w 6467584"/>
              <a:gd name="connsiteY1" fmla="*/ 0 h 6853104"/>
              <a:gd name="connsiteX2" fmla="*/ 6467584 w 6467584"/>
              <a:gd name="connsiteY2" fmla="*/ 6848738 h 6853104"/>
              <a:gd name="connsiteX3" fmla="*/ 2042500 w 6467584"/>
              <a:gd name="connsiteY3" fmla="*/ 6853104 h 6853104"/>
              <a:gd name="connsiteX4" fmla="*/ 2113 w 6467584"/>
              <a:gd name="connsiteY4" fmla="*/ 2975795 h 6853104"/>
              <a:gd name="connsiteX5" fmla="*/ 1021568 w 6467584"/>
              <a:gd name="connsiteY5" fmla="*/ 12800 h 6853104"/>
              <a:gd name="connsiteX0" fmla="*/ 1054788 w 6500804"/>
              <a:gd name="connsiteY0" fmla="*/ 12800 h 6853104"/>
              <a:gd name="connsiteX1" fmla="*/ 6473371 w 6500804"/>
              <a:gd name="connsiteY1" fmla="*/ 0 h 6853104"/>
              <a:gd name="connsiteX2" fmla="*/ 6500804 w 6500804"/>
              <a:gd name="connsiteY2" fmla="*/ 6848738 h 6853104"/>
              <a:gd name="connsiteX3" fmla="*/ 2191130 w 6500804"/>
              <a:gd name="connsiteY3" fmla="*/ 6853104 h 6853104"/>
              <a:gd name="connsiteX4" fmla="*/ 35333 w 6500804"/>
              <a:gd name="connsiteY4" fmla="*/ 2975795 h 6853104"/>
              <a:gd name="connsiteX5" fmla="*/ 1054788 w 6500804"/>
              <a:gd name="connsiteY5" fmla="*/ 12800 h 6853104"/>
              <a:gd name="connsiteX0" fmla="*/ 1054788 w 6500804"/>
              <a:gd name="connsiteY0" fmla="*/ 12800 h 6853104"/>
              <a:gd name="connsiteX1" fmla="*/ 6473371 w 6500804"/>
              <a:gd name="connsiteY1" fmla="*/ 0 h 6853104"/>
              <a:gd name="connsiteX2" fmla="*/ 6500804 w 6500804"/>
              <a:gd name="connsiteY2" fmla="*/ 6848738 h 6853104"/>
              <a:gd name="connsiteX3" fmla="*/ 2191130 w 6500804"/>
              <a:gd name="connsiteY3" fmla="*/ 6853104 h 6853104"/>
              <a:gd name="connsiteX4" fmla="*/ 35333 w 6500804"/>
              <a:gd name="connsiteY4" fmla="*/ 2975795 h 6853104"/>
              <a:gd name="connsiteX5" fmla="*/ 1054788 w 6500804"/>
              <a:gd name="connsiteY5" fmla="*/ 12800 h 6853104"/>
              <a:gd name="connsiteX0" fmla="*/ 1012486 w 6458502"/>
              <a:gd name="connsiteY0" fmla="*/ 12800 h 6853104"/>
              <a:gd name="connsiteX1" fmla="*/ 6431069 w 6458502"/>
              <a:gd name="connsiteY1" fmla="*/ 0 h 6853104"/>
              <a:gd name="connsiteX2" fmla="*/ 6458502 w 6458502"/>
              <a:gd name="connsiteY2" fmla="*/ 6848738 h 6853104"/>
              <a:gd name="connsiteX3" fmla="*/ 2148828 w 6458502"/>
              <a:gd name="connsiteY3" fmla="*/ 6853104 h 6853104"/>
              <a:gd name="connsiteX4" fmla="*/ 37419 w 6458502"/>
              <a:gd name="connsiteY4" fmla="*/ 3515530 h 6853104"/>
              <a:gd name="connsiteX5" fmla="*/ 1012486 w 6458502"/>
              <a:gd name="connsiteY5" fmla="*/ 12800 h 6853104"/>
              <a:gd name="connsiteX0" fmla="*/ 990687 w 6436703"/>
              <a:gd name="connsiteY0" fmla="*/ 12800 h 6853104"/>
              <a:gd name="connsiteX1" fmla="*/ 6409270 w 6436703"/>
              <a:gd name="connsiteY1" fmla="*/ 0 h 6853104"/>
              <a:gd name="connsiteX2" fmla="*/ 6436703 w 6436703"/>
              <a:gd name="connsiteY2" fmla="*/ 6848738 h 6853104"/>
              <a:gd name="connsiteX3" fmla="*/ 2127029 w 6436703"/>
              <a:gd name="connsiteY3" fmla="*/ 6853104 h 6853104"/>
              <a:gd name="connsiteX4" fmla="*/ 15620 w 6436703"/>
              <a:gd name="connsiteY4" fmla="*/ 3515530 h 6853104"/>
              <a:gd name="connsiteX5" fmla="*/ 990687 w 6436703"/>
              <a:gd name="connsiteY5" fmla="*/ 12800 h 6853104"/>
              <a:gd name="connsiteX0" fmla="*/ 1016653 w 6462669"/>
              <a:gd name="connsiteY0" fmla="*/ 12800 h 6853104"/>
              <a:gd name="connsiteX1" fmla="*/ 6435236 w 6462669"/>
              <a:gd name="connsiteY1" fmla="*/ 0 h 6853104"/>
              <a:gd name="connsiteX2" fmla="*/ 6462669 w 6462669"/>
              <a:gd name="connsiteY2" fmla="*/ 6848738 h 6853104"/>
              <a:gd name="connsiteX3" fmla="*/ 2152995 w 6462669"/>
              <a:gd name="connsiteY3" fmla="*/ 6853104 h 6853104"/>
              <a:gd name="connsiteX4" fmla="*/ 14953 w 6462669"/>
              <a:gd name="connsiteY4" fmla="*/ 3108517 h 6853104"/>
              <a:gd name="connsiteX5" fmla="*/ 1016653 w 6462669"/>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9349 w 6455365"/>
              <a:gd name="connsiteY0" fmla="*/ 12800 h 6853104"/>
              <a:gd name="connsiteX1" fmla="*/ 6427932 w 6455365"/>
              <a:gd name="connsiteY1" fmla="*/ 0 h 6853104"/>
              <a:gd name="connsiteX2" fmla="*/ 6455365 w 6455365"/>
              <a:gd name="connsiteY2" fmla="*/ 6848738 h 6853104"/>
              <a:gd name="connsiteX3" fmla="*/ 2145691 w 6455365"/>
              <a:gd name="connsiteY3" fmla="*/ 6853104 h 6853104"/>
              <a:gd name="connsiteX4" fmla="*/ 7649 w 6455365"/>
              <a:gd name="connsiteY4" fmla="*/ 3108517 h 6853104"/>
              <a:gd name="connsiteX5" fmla="*/ 1009349 w 6455365"/>
              <a:gd name="connsiteY5" fmla="*/ 12800 h 6853104"/>
              <a:gd name="connsiteX0" fmla="*/ 1010436 w 6456452"/>
              <a:gd name="connsiteY0" fmla="*/ 12800 h 6853104"/>
              <a:gd name="connsiteX1" fmla="*/ 6429019 w 6456452"/>
              <a:gd name="connsiteY1" fmla="*/ 0 h 6853104"/>
              <a:gd name="connsiteX2" fmla="*/ 6456452 w 6456452"/>
              <a:gd name="connsiteY2" fmla="*/ 6848738 h 6853104"/>
              <a:gd name="connsiteX3" fmla="*/ 2146778 w 6456452"/>
              <a:gd name="connsiteY3" fmla="*/ 6853104 h 6853104"/>
              <a:gd name="connsiteX4" fmla="*/ 8736 w 6456452"/>
              <a:gd name="connsiteY4" fmla="*/ 3108517 h 6853104"/>
              <a:gd name="connsiteX5" fmla="*/ 1010436 w 6456452"/>
              <a:gd name="connsiteY5" fmla="*/ 12800 h 6853104"/>
              <a:gd name="connsiteX0" fmla="*/ 1010436 w 6456452"/>
              <a:gd name="connsiteY0" fmla="*/ 12800 h 6853104"/>
              <a:gd name="connsiteX1" fmla="*/ 6446774 w 6456452"/>
              <a:gd name="connsiteY1" fmla="*/ 0 h 6853104"/>
              <a:gd name="connsiteX2" fmla="*/ 6456452 w 6456452"/>
              <a:gd name="connsiteY2" fmla="*/ 6848738 h 6853104"/>
              <a:gd name="connsiteX3" fmla="*/ 2146778 w 6456452"/>
              <a:gd name="connsiteY3" fmla="*/ 6853104 h 6853104"/>
              <a:gd name="connsiteX4" fmla="*/ 8736 w 6456452"/>
              <a:gd name="connsiteY4" fmla="*/ 3108517 h 6853104"/>
              <a:gd name="connsiteX5" fmla="*/ 1010436 w 6456452"/>
              <a:gd name="connsiteY5" fmla="*/ 12800 h 6853104"/>
              <a:gd name="connsiteX0" fmla="*/ 1003404 w 6449420"/>
              <a:gd name="connsiteY0" fmla="*/ 12800 h 6853104"/>
              <a:gd name="connsiteX1" fmla="*/ 6439742 w 6449420"/>
              <a:gd name="connsiteY1" fmla="*/ 0 h 6853104"/>
              <a:gd name="connsiteX2" fmla="*/ 6449420 w 6449420"/>
              <a:gd name="connsiteY2" fmla="*/ 6848738 h 6853104"/>
              <a:gd name="connsiteX3" fmla="*/ 2139746 w 6449420"/>
              <a:gd name="connsiteY3" fmla="*/ 6853104 h 6853104"/>
              <a:gd name="connsiteX4" fmla="*/ 1704 w 6449420"/>
              <a:gd name="connsiteY4" fmla="*/ 3108517 h 6853104"/>
              <a:gd name="connsiteX5" fmla="*/ 1003404 w 6449420"/>
              <a:gd name="connsiteY5" fmla="*/ 12800 h 6853104"/>
              <a:gd name="connsiteX0" fmla="*/ 252471 w 5698487"/>
              <a:gd name="connsiteY0" fmla="*/ 12800 h 6853104"/>
              <a:gd name="connsiteX1" fmla="*/ 5688809 w 5698487"/>
              <a:gd name="connsiteY1" fmla="*/ 0 h 6853104"/>
              <a:gd name="connsiteX2" fmla="*/ 5698487 w 5698487"/>
              <a:gd name="connsiteY2" fmla="*/ 6848738 h 6853104"/>
              <a:gd name="connsiteX3" fmla="*/ 1388813 w 5698487"/>
              <a:gd name="connsiteY3" fmla="*/ 6853104 h 6853104"/>
              <a:gd name="connsiteX4" fmla="*/ 252471 w 5698487"/>
              <a:gd name="connsiteY4" fmla="*/ 12800 h 6853104"/>
              <a:gd name="connsiteX0" fmla="*/ 976752 w 6422768"/>
              <a:gd name="connsiteY0" fmla="*/ 12800 h 6853104"/>
              <a:gd name="connsiteX1" fmla="*/ 6413090 w 6422768"/>
              <a:gd name="connsiteY1" fmla="*/ 0 h 6853104"/>
              <a:gd name="connsiteX2" fmla="*/ 6422768 w 6422768"/>
              <a:gd name="connsiteY2" fmla="*/ 6848738 h 6853104"/>
              <a:gd name="connsiteX3" fmla="*/ 2113094 w 6422768"/>
              <a:gd name="connsiteY3" fmla="*/ 6853104 h 6853104"/>
              <a:gd name="connsiteX4" fmla="*/ 976752 w 6422768"/>
              <a:gd name="connsiteY4" fmla="*/ 12800 h 6853104"/>
              <a:gd name="connsiteX0" fmla="*/ 1037564 w 6483580"/>
              <a:gd name="connsiteY0" fmla="*/ 12800 h 6853104"/>
              <a:gd name="connsiteX1" fmla="*/ 6473902 w 6483580"/>
              <a:gd name="connsiteY1" fmla="*/ 0 h 6853104"/>
              <a:gd name="connsiteX2" fmla="*/ 6483580 w 6483580"/>
              <a:gd name="connsiteY2" fmla="*/ 6848738 h 6853104"/>
              <a:gd name="connsiteX3" fmla="*/ 2173906 w 6483580"/>
              <a:gd name="connsiteY3" fmla="*/ 6853104 h 6853104"/>
              <a:gd name="connsiteX4" fmla="*/ 1037564 w 6483580"/>
              <a:gd name="connsiteY4" fmla="*/ 12800 h 6853104"/>
              <a:gd name="connsiteX0" fmla="*/ 1010329 w 6456345"/>
              <a:gd name="connsiteY0" fmla="*/ 12800 h 6853104"/>
              <a:gd name="connsiteX1" fmla="*/ 6446667 w 6456345"/>
              <a:gd name="connsiteY1" fmla="*/ 0 h 6853104"/>
              <a:gd name="connsiteX2" fmla="*/ 6456345 w 6456345"/>
              <a:gd name="connsiteY2" fmla="*/ 6848738 h 6853104"/>
              <a:gd name="connsiteX3" fmla="*/ 2146671 w 6456345"/>
              <a:gd name="connsiteY3" fmla="*/ 6853104 h 6853104"/>
              <a:gd name="connsiteX4" fmla="*/ 1010329 w 6456345"/>
              <a:gd name="connsiteY4" fmla="*/ 12800 h 6853104"/>
              <a:gd name="connsiteX0" fmla="*/ 1042634 w 6426506"/>
              <a:gd name="connsiteY0" fmla="*/ 12800 h 6853104"/>
              <a:gd name="connsiteX1" fmla="*/ 6416828 w 6426506"/>
              <a:gd name="connsiteY1" fmla="*/ 0 h 6853104"/>
              <a:gd name="connsiteX2" fmla="*/ 6426506 w 6426506"/>
              <a:gd name="connsiteY2" fmla="*/ 6848738 h 6853104"/>
              <a:gd name="connsiteX3" fmla="*/ 2116832 w 6426506"/>
              <a:gd name="connsiteY3" fmla="*/ 6853104 h 6853104"/>
              <a:gd name="connsiteX4" fmla="*/ 1042634 w 6426506"/>
              <a:gd name="connsiteY4" fmla="*/ 12800 h 6853104"/>
              <a:gd name="connsiteX0" fmla="*/ 1074957 w 6458829"/>
              <a:gd name="connsiteY0" fmla="*/ 12800 h 6853104"/>
              <a:gd name="connsiteX1" fmla="*/ 6449151 w 6458829"/>
              <a:gd name="connsiteY1" fmla="*/ 0 h 6853104"/>
              <a:gd name="connsiteX2" fmla="*/ 6458829 w 6458829"/>
              <a:gd name="connsiteY2" fmla="*/ 6848738 h 6853104"/>
              <a:gd name="connsiteX3" fmla="*/ 2149155 w 6458829"/>
              <a:gd name="connsiteY3" fmla="*/ 6853104 h 6853104"/>
              <a:gd name="connsiteX4" fmla="*/ 1074957 w 6458829"/>
              <a:gd name="connsiteY4" fmla="*/ 12800 h 6853104"/>
              <a:gd name="connsiteX0" fmla="*/ 1088793 w 6472665"/>
              <a:gd name="connsiteY0" fmla="*/ 12800 h 6853104"/>
              <a:gd name="connsiteX1" fmla="*/ 6462987 w 6472665"/>
              <a:gd name="connsiteY1" fmla="*/ 0 h 6853104"/>
              <a:gd name="connsiteX2" fmla="*/ 6472665 w 6472665"/>
              <a:gd name="connsiteY2" fmla="*/ 6848738 h 6853104"/>
              <a:gd name="connsiteX3" fmla="*/ 2136358 w 6472665"/>
              <a:gd name="connsiteY3" fmla="*/ 6853104 h 6853104"/>
              <a:gd name="connsiteX4" fmla="*/ 1088793 w 6472665"/>
              <a:gd name="connsiteY4" fmla="*/ 12800 h 6853104"/>
              <a:gd name="connsiteX0" fmla="*/ 1078539 w 6462411"/>
              <a:gd name="connsiteY0" fmla="*/ 12800 h 6853104"/>
              <a:gd name="connsiteX1" fmla="*/ 6452733 w 6462411"/>
              <a:gd name="connsiteY1" fmla="*/ 0 h 6853104"/>
              <a:gd name="connsiteX2" fmla="*/ 6462411 w 6462411"/>
              <a:gd name="connsiteY2" fmla="*/ 6848738 h 6853104"/>
              <a:gd name="connsiteX3" fmla="*/ 2126104 w 6462411"/>
              <a:gd name="connsiteY3" fmla="*/ 6853104 h 6853104"/>
              <a:gd name="connsiteX4" fmla="*/ 1078539 w 6462411"/>
              <a:gd name="connsiteY4" fmla="*/ 12800 h 6853104"/>
              <a:gd name="connsiteX0" fmla="*/ 1071717 w 6455589"/>
              <a:gd name="connsiteY0" fmla="*/ 12800 h 6853104"/>
              <a:gd name="connsiteX1" fmla="*/ 6445911 w 6455589"/>
              <a:gd name="connsiteY1" fmla="*/ 0 h 6853104"/>
              <a:gd name="connsiteX2" fmla="*/ 6455589 w 6455589"/>
              <a:gd name="connsiteY2" fmla="*/ 6848738 h 6853104"/>
              <a:gd name="connsiteX3" fmla="*/ 2119282 w 6455589"/>
              <a:gd name="connsiteY3" fmla="*/ 6853104 h 6853104"/>
              <a:gd name="connsiteX4" fmla="*/ 1071717 w 6455589"/>
              <a:gd name="connsiteY4" fmla="*/ 12800 h 6853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5589" h="6853104">
                <a:moveTo>
                  <a:pt x="1071717" y="12800"/>
                </a:moveTo>
                <a:lnTo>
                  <a:pt x="6445911" y="0"/>
                </a:lnTo>
                <a:cubicBezTo>
                  <a:pt x="6445911" y="2288988"/>
                  <a:pt x="6455589" y="4559750"/>
                  <a:pt x="6455589" y="6848738"/>
                </a:cubicBezTo>
                <a:lnTo>
                  <a:pt x="2119282" y="6853104"/>
                </a:lnTo>
                <a:cubicBezTo>
                  <a:pt x="-1158726" y="4554678"/>
                  <a:pt x="97599" y="960325"/>
                  <a:pt x="1071717" y="12800"/>
                </a:cubicBezTo>
                <a:close/>
              </a:path>
            </a:pathLst>
          </a:custGeom>
          <a:solidFill>
            <a:schemeClr val="bg2"/>
          </a:solidFill>
        </p:spPr>
        <p:txBody>
          <a:bodyPr anchor="ctr" anchorCtr="0"/>
          <a:lstStyle>
            <a:lvl1pPr marL="0" indent="0" algn="ctr">
              <a:buNone/>
              <a:defRPr/>
            </a:lvl1pPr>
          </a:lstStyle>
          <a:p>
            <a:r>
              <a:rPr lang="fi-FI" dirty="0"/>
              <a:t>Kuva</a:t>
            </a:r>
          </a:p>
        </p:txBody>
      </p:sp>
    </p:spTree>
    <p:extLst>
      <p:ext uri="{BB962C8B-B14F-4D97-AF65-F5344CB8AC3E}">
        <p14:creationId xmlns:p14="http://schemas.microsoft.com/office/powerpoint/2010/main" val="3327976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lehti sininen">
    <p:bg>
      <p:bgPr>
        <a:solidFill>
          <a:schemeClr val="accent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E4A8B4-391A-4168-8396-5E9B5ABA090D}"/>
              </a:ext>
            </a:extLst>
          </p:cNvPr>
          <p:cNvSpPr>
            <a:spLocks noGrp="1"/>
          </p:cNvSpPr>
          <p:nvPr>
            <p:ph type="ctrTitle"/>
          </p:nvPr>
        </p:nvSpPr>
        <p:spPr>
          <a:xfrm>
            <a:off x="936274" y="1478280"/>
            <a:ext cx="4022225" cy="3855720"/>
          </a:xfrm>
        </p:spPr>
        <p:txBody>
          <a:bodyPr anchor="ctr">
            <a:normAutofit/>
          </a:bodyPr>
          <a:lstStyle>
            <a:lvl1pPr algn="l">
              <a:defRPr sz="3600" b="1">
                <a:solidFill>
                  <a:schemeClr val="bg1"/>
                </a:solidFill>
              </a:defRPr>
            </a:lvl1pPr>
          </a:lstStyle>
          <a:p>
            <a:r>
              <a:rPr lang="fi-FI"/>
              <a:t>Muokkaa ots. perustyyl. napsautt.</a:t>
            </a:r>
          </a:p>
        </p:txBody>
      </p:sp>
      <p:pic>
        <p:nvPicPr>
          <p:cNvPr id="4" name="Kuva 3">
            <a:extLst>
              <a:ext uri="{FF2B5EF4-FFF2-40B4-BE49-F238E27FC236}">
                <a16:creationId xmlns:a16="http://schemas.microsoft.com/office/drawing/2014/main" id="{DA7063C1-DD54-4113-B068-7DCD7547E95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9621" y="6181801"/>
            <a:ext cx="2743199" cy="430991"/>
          </a:xfrm>
          <a:prstGeom prst="rect">
            <a:avLst/>
          </a:prstGeom>
        </p:spPr>
      </p:pic>
      <p:sp>
        <p:nvSpPr>
          <p:cNvPr id="5" name="Kuvan paikkamerkki 19">
            <a:extLst>
              <a:ext uri="{FF2B5EF4-FFF2-40B4-BE49-F238E27FC236}">
                <a16:creationId xmlns:a16="http://schemas.microsoft.com/office/drawing/2014/main" id="{D0120839-346F-63F6-959A-B6C321E3E7CE}"/>
              </a:ext>
              <a:ext uri="{C183D7F6-B498-43B3-948B-1728B52AA6E4}">
                <adec:decorative xmlns:adec="http://schemas.microsoft.com/office/drawing/2017/decorative" val="0"/>
              </a:ext>
            </a:extLst>
          </p:cNvPr>
          <p:cNvSpPr>
            <a:spLocks noGrp="1"/>
          </p:cNvSpPr>
          <p:nvPr>
            <p:ph type="pic" sz="quarter" idx="13" hasCustomPrompt="1"/>
          </p:nvPr>
        </p:nvSpPr>
        <p:spPr>
          <a:xfrm>
            <a:off x="5746936" y="-12548"/>
            <a:ext cx="6455589" cy="6875989"/>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6086309"/>
              <a:gd name="connsiteY0" fmla="*/ 4483 h 6862483"/>
              <a:gd name="connsiteX1" fmla="*/ 6086309 w 6086309"/>
              <a:gd name="connsiteY1" fmla="*/ 0 h 6862483"/>
              <a:gd name="connsiteX2" fmla="*/ 4087180 w 6086309"/>
              <a:gd name="connsiteY2" fmla="*/ 6862483 h 6862483"/>
              <a:gd name="connsiteX3" fmla="*/ 655475 w 6086309"/>
              <a:gd name="connsiteY3" fmla="*/ 6862483 h 6862483"/>
              <a:gd name="connsiteX4" fmla="*/ 5 w 6086309"/>
              <a:gd name="connsiteY4" fmla="*/ 3409885 h 6862483"/>
              <a:gd name="connsiteX5" fmla="*/ 655475 w 6086309"/>
              <a:gd name="connsiteY5" fmla="*/ 4483 h 6862483"/>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0 w 6086305"/>
              <a:gd name="connsiteY0" fmla="*/ 4483 h 6866965"/>
              <a:gd name="connsiteX1" fmla="*/ 6086304 w 6086305"/>
              <a:gd name="connsiteY1" fmla="*/ 0 h 6866965"/>
              <a:gd name="connsiteX2" fmla="*/ 6086305 w 6086305"/>
              <a:gd name="connsiteY2" fmla="*/ 6866965 h 6866965"/>
              <a:gd name="connsiteX3" fmla="*/ 655470 w 6086305"/>
              <a:gd name="connsiteY3" fmla="*/ 6862483 h 6866965"/>
              <a:gd name="connsiteX4" fmla="*/ 0 w 6086305"/>
              <a:gd name="connsiteY4" fmla="*/ 3409885 h 6866965"/>
              <a:gd name="connsiteX5" fmla="*/ 655470 w 6086305"/>
              <a:gd name="connsiteY5" fmla="*/ 4483 h 6866965"/>
              <a:gd name="connsiteX0" fmla="*/ 655470 w 6086305"/>
              <a:gd name="connsiteY0" fmla="*/ 0 h 6862482"/>
              <a:gd name="connsiteX1" fmla="*/ 3836880 w 6086305"/>
              <a:gd name="connsiteY1" fmla="*/ 13744 h 6862482"/>
              <a:gd name="connsiteX2" fmla="*/ 6086305 w 6086305"/>
              <a:gd name="connsiteY2" fmla="*/ 6862482 h 6862482"/>
              <a:gd name="connsiteX3" fmla="*/ 655470 w 6086305"/>
              <a:gd name="connsiteY3" fmla="*/ 6858000 h 6862482"/>
              <a:gd name="connsiteX4" fmla="*/ 0 w 6086305"/>
              <a:gd name="connsiteY4" fmla="*/ 3405402 h 6862482"/>
              <a:gd name="connsiteX5" fmla="*/ 655470 w 6086305"/>
              <a:gd name="connsiteY5" fmla="*/ 0 h 6862482"/>
              <a:gd name="connsiteX0" fmla="*/ 655470 w 3864313"/>
              <a:gd name="connsiteY0" fmla="*/ 0 h 6862482"/>
              <a:gd name="connsiteX1" fmla="*/ 3836880 w 3864313"/>
              <a:gd name="connsiteY1" fmla="*/ 13744 h 6862482"/>
              <a:gd name="connsiteX2" fmla="*/ 3864313 w 3864313"/>
              <a:gd name="connsiteY2" fmla="*/ 6862482 h 6862482"/>
              <a:gd name="connsiteX3" fmla="*/ 655470 w 3864313"/>
              <a:gd name="connsiteY3" fmla="*/ 6858000 h 6862482"/>
              <a:gd name="connsiteX4" fmla="*/ 0 w 3864313"/>
              <a:gd name="connsiteY4" fmla="*/ 3405402 h 6862482"/>
              <a:gd name="connsiteX5" fmla="*/ 655470 w 3864313"/>
              <a:gd name="connsiteY5" fmla="*/ 0 h 6862482"/>
              <a:gd name="connsiteX0" fmla="*/ 72639 w 5518655"/>
              <a:gd name="connsiteY0" fmla="*/ 12800 h 6848738"/>
              <a:gd name="connsiteX1" fmla="*/ 5491222 w 5518655"/>
              <a:gd name="connsiteY1" fmla="*/ 0 h 6848738"/>
              <a:gd name="connsiteX2" fmla="*/ 5518655 w 5518655"/>
              <a:gd name="connsiteY2" fmla="*/ 6848738 h 6848738"/>
              <a:gd name="connsiteX3" fmla="*/ 2309812 w 5518655"/>
              <a:gd name="connsiteY3" fmla="*/ 6844256 h 6848738"/>
              <a:gd name="connsiteX4" fmla="*/ 1654342 w 5518655"/>
              <a:gd name="connsiteY4" fmla="*/ 3391658 h 6848738"/>
              <a:gd name="connsiteX5" fmla="*/ 72639 w 5518655"/>
              <a:gd name="connsiteY5" fmla="*/ 12800 h 6848738"/>
              <a:gd name="connsiteX0" fmla="*/ 66096 w 5512112"/>
              <a:gd name="connsiteY0" fmla="*/ 12800 h 6853104"/>
              <a:gd name="connsiteX1" fmla="*/ 5484679 w 5512112"/>
              <a:gd name="connsiteY1" fmla="*/ 0 h 6853104"/>
              <a:gd name="connsiteX2" fmla="*/ 5512112 w 5512112"/>
              <a:gd name="connsiteY2" fmla="*/ 6848738 h 6853104"/>
              <a:gd name="connsiteX3" fmla="*/ 1087028 w 5512112"/>
              <a:gd name="connsiteY3" fmla="*/ 6853104 h 6853104"/>
              <a:gd name="connsiteX4" fmla="*/ 1647799 w 5512112"/>
              <a:gd name="connsiteY4" fmla="*/ 3391658 h 6853104"/>
              <a:gd name="connsiteX5" fmla="*/ 66096 w 5512112"/>
              <a:gd name="connsiteY5" fmla="*/ 12800 h 6853104"/>
              <a:gd name="connsiteX0" fmla="*/ 1035368 w 6481384"/>
              <a:gd name="connsiteY0" fmla="*/ 12800 h 6853104"/>
              <a:gd name="connsiteX1" fmla="*/ 6453951 w 6481384"/>
              <a:gd name="connsiteY1" fmla="*/ 0 h 6853104"/>
              <a:gd name="connsiteX2" fmla="*/ 6481384 w 6481384"/>
              <a:gd name="connsiteY2" fmla="*/ 6848738 h 6853104"/>
              <a:gd name="connsiteX3" fmla="*/ 2056300 w 6481384"/>
              <a:gd name="connsiteY3" fmla="*/ 6853104 h 6853104"/>
              <a:gd name="connsiteX4" fmla="*/ 24791 w 6481384"/>
              <a:gd name="connsiteY4" fmla="*/ 3099669 h 6853104"/>
              <a:gd name="connsiteX5" fmla="*/ 1035368 w 6481384"/>
              <a:gd name="connsiteY5" fmla="*/ 12800 h 6853104"/>
              <a:gd name="connsiteX0" fmla="*/ 1035368 w 6481384"/>
              <a:gd name="connsiteY0" fmla="*/ 12800 h 6853104"/>
              <a:gd name="connsiteX1" fmla="*/ 6453951 w 6481384"/>
              <a:gd name="connsiteY1" fmla="*/ 0 h 6853104"/>
              <a:gd name="connsiteX2" fmla="*/ 6481384 w 6481384"/>
              <a:gd name="connsiteY2" fmla="*/ 6848738 h 6853104"/>
              <a:gd name="connsiteX3" fmla="*/ 2056300 w 6481384"/>
              <a:gd name="connsiteY3" fmla="*/ 6853104 h 6853104"/>
              <a:gd name="connsiteX4" fmla="*/ 24791 w 6481384"/>
              <a:gd name="connsiteY4" fmla="*/ 3099669 h 6853104"/>
              <a:gd name="connsiteX5" fmla="*/ 1035368 w 6481384"/>
              <a:gd name="connsiteY5" fmla="*/ 12800 h 6853104"/>
              <a:gd name="connsiteX0" fmla="*/ 1040792 w 6486808"/>
              <a:gd name="connsiteY0" fmla="*/ 12800 h 6853104"/>
              <a:gd name="connsiteX1" fmla="*/ 6459375 w 6486808"/>
              <a:gd name="connsiteY1" fmla="*/ 0 h 6853104"/>
              <a:gd name="connsiteX2" fmla="*/ 6486808 w 6486808"/>
              <a:gd name="connsiteY2" fmla="*/ 6848738 h 6853104"/>
              <a:gd name="connsiteX3" fmla="*/ 2061724 w 6486808"/>
              <a:gd name="connsiteY3" fmla="*/ 6853104 h 6853104"/>
              <a:gd name="connsiteX4" fmla="*/ 30215 w 6486808"/>
              <a:gd name="connsiteY4" fmla="*/ 3099669 h 6853104"/>
              <a:gd name="connsiteX5" fmla="*/ 1040792 w 6486808"/>
              <a:gd name="connsiteY5" fmla="*/ 12800 h 6853104"/>
              <a:gd name="connsiteX0" fmla="*/ 1011865 w 6457881"/>
              <a:gd name="connsiteY0" fmla="*/ 12800 h 6853104"/>
              <a:gd name="connsiteX1" fmla="*/ 6430448 w 6457881"/>
              <a:gd name="connsiteY1" fmla="*/ 0 h 6853104"/>
              <a:gd name="connsiteX2" fmla="*/ 6457881 w 6457881"/>
              <a:gd name="connsiteY2" fmla="*/ 6848738 h 6853104"/>
              <a:gd name="connsiteX3" fmla="*/ 2032797 w 6457881"/>
              <a:gd name="connsiteY3" fmla="*/ 6853104 h 6853104"/>
              <a:gd name="connsiteX4" fmla="*/ 1288 w 6457881"/>
              <a:gd name="connsiteY4" fmla="*/ 3099669 h 6853104"/>
              <a:gd name="connsiteX5" fmla="*/ 1011865 w 6457881"/>
              <a:gd name="connsiteY5" fmla="*/ 12800 h 6853104"/>
              <a:gd name="connsiteX0" fmla="*/ 1020718 w 6466734"/>
              <a:gd name="connsiteY0" fmla="*/ 12800 h 6853104"/>
              <a:gd name="connsiteX1" fmla="*/ 6439301 w 6466734"/>
              <a:gd name="connsiteY1" fmla="*/ 0 h 6853104"/>
              <a:gd name="connsiteX2" fmla="*/ 6466734 w 6466734"/>
              <a:gd name="connsiteY2" fmla="*/ 6848738 h 6853104"/>
              <a:gd name="connsiteX3" fmla="*/ 2041650 w 6466734"/>
              <a:gd name="connsiteY3" fmla="*/ 6853104 h 6853104"/>
              <a:gd name="connsiteX4" fmla="*/ 1263 w 6466734"/>
              <a:gd name="connsiteY4" fmla="*/ 2975795 h 6853104"/>
              <a:gd name="connsiteX5" fmla="*/ 1020718 w 6466734"/>
              <a:gd name="connsiteY5" fmla="*/ 12800 h 6853104"/>
              <a:gd name="connsiteX0" fmla="*/ 1019459 w 6465475"/>
              <a:gd name="connsiteY0" fmla="*/ 12800 h 6853104"/>
              <a:gd name="connsiteX1" fmla="*/ 6438042 w 6465475"/>
              <a:gd name="connsiteY1" fmla="*/ 0 h 6853104"/>
              <a:gd name="connsiteX2" fmla="*/ 6465475 w 6465475"/>
              <a:gd name="connsiteY2" fmla="*/ 6848738 h 6853104"/>
              <a:gd name="connsiteX3" fmla="*/ 2040391 w 6465475"/>
              <a:gd name="connsiteY3" fmla="*/ 6853104 h 6853104"/>
              <a:gd name="connsiteX4" fmla="*/ 4 w 6465475"/>
              <a:gd name="connsiteY4" fmla="*/ 2975795 h 6853104"/>
              <a:gd name="connsiteX5" fmla="*/ 1019459 w 6465475"/>
              <a:gd name="connsiteY5" fmla="*/ 12800 h 6853104"/>
              <a:gd name="connsiteX0" fmla="*/ 1021568 w 6467584"/>
              <a:gd name="connsiteY0" fmla="*/ 12800 h 6853104"/>
              <a:gd name="connsiteX1" fmla="*/ 6440151 w 6467584"/>
              <a:gd name="connsiteY1" fmla="*/ 0 h 6853104"/>
              <a:gd name="connsiteX2" fmla="*/ 6467584 w 6467584"/>
              <a:gd name="connsiteY2" fmla="*/ 6848738 h 6853104"/>
              <a:gd name="connsiteX3" fmla="*/ 2042500 w 6467584"/>
              <a:gd name="connsiteY3" fmla="*/ 6853104 h 6853104"/>
              <a:gd name="connsiteX4" fmla="*/ 2113 w 6467584"/>
              <a:gd name="connsiteY4" fmla="*/ 2975795 h 6853104"/>
              <a:gd name="connsiteX5" fmla="*/ 1021568 w 6467584"/>
              <a:gd name="connsiteY5" fmla="*/ 12800 h 6853104"/>
              <a:gd name="connsiteX0" fmla="*/ 1054788 w 6500804"/>
              <a:gd name="connsiteY0" fmla="*/ 12800 h 6853104"/>
              <a:gd name="connsiteX1" fmla="*/ 6473371 w 6500804"/>
              <a:gd name="connsiteY1" fmla="*/ 0 h 6853104"/>
              <a:gd name="connsiteX2" fmla="*/ 6500804 w 6500804"/>
              <a:gd name="connsiteY2" fmla="*/ 6848738 h 6853104"/>
              <a:gd name="connsiteX3" fmla="*/ 2191130 w 6500804"/>
              <a:gd name="connsiteY3" fmla="*/ 6853104 h 6853104"/>
              <a:gd name="connsiteX4" fmla="*/ 35333 w 6500804"/>
              <a:gd name="connsiteY4" fmla="*/ 2975795 h 6853104"/>
              <a:gd name="connsiteX5" fmla="*/ 1054788 w 6500804"/>
              <a:gd name="connsiteY5" fmla="*/ 12800 h 6853104"/>
              <a:gd name="connsiteX0" fmla="*/ 1054788 w 6500804"/>
              <a:gd name="connsiteY0" fmla="*/ 12800 h 6853104"/>
              <a:gd name="connsiteX1" fmla="*/ 6473371 w 6500804"/>
              <a:gd name="connsiteY1" fmla="*/ 0 h 6853104"/>
              <a:gd name="connsiteX2" fmla="*/ 6500804 w 6500804"/>
              <a:gd name="connsiteY2" fmla="*/ 6848738 h 6853104"/>
              <a:gd name="connsiteX3" fmla="*/ 2191130 w 6500804"/>
              <a:gd name="connsiteY3" fmla="*/ 6853104 h 6853104"/>
              <a:gd name="connsiteX4" fmla="*/ 35333 w 6500804"/>
              <a:gd name="connsiteY4" fmla="*/ 2975795 h 6853104"/>
              <a:gd name="connsiteX5" fmla="*/ 1054788 w 6500804"/>
              <a:gd name="connsiteY5" fmla="*/ 12800 h 6853104"/>
              <a:gd name="connsiteX0" fmla="*/ 1012486 w 6458502"/>
              <a:gd name="connsiteY0" fmla="*/ 12800 h 6853104"/>
              <a:gd name="connsiteX1" fmla="*/ 6431069 w 6458502"/>
              <a:gd name="connsiteY1" fmla="*/ 0 h 6853104"/>
              <a:gd name="connsiteX2" fmla="*/ 6458502 w 6458502"/>
              <a:gd name="connsiteY2" fmla="*/ 6848738 h 6853104"/>
              <a:gd name="connsiteX3" fmla="*/ 2148828 w 6458502"/>
              <a:gd name="connsiteY3" fmla="*/ 6853104 h 6853104"/>
              <a:gd name="connsiteX4" fmla="*/ 37419 w 6458502"/>
              <a:gd name="connsiteY4" fmla="*/ 3515530 h 6853104"/>
              <a:gd name="connsiteX5" fmla="*/ 1012486 w 6458502"/>
              <a:gd name="connsiteY5" fmla="*/ 12800 h 6853104"/>
              <a:gd name="connsiteX0" fmla="*/ 990687 w 6436703"/>
              <a:gd name="connsiteY0" fmla="*/ 12800 h 6853104"/>
              <a:gd name="connsiteX1" fmla="*/ 6409270 w 6436703"/>
              <a:gd name="connsiteY1" fmla="*/ 0 h 6853104"/>
              <a:gd name="connsiteX2" fmla="*/ 6436703 w 6436703"/>
              <a:gd name="connsiteY2" fmla="*/ 6848738 h 6853104"/>
              <a:gd name="connsiteX3" fmla="*/ 2127029 w 6436703"/>
              <a:gd name="connsiteY3" fmla="*/ 6853104 h 6853104"/>
              <a:gd name="connsiteX4" fmla="*/ 15620 w 6436703"/>
              <a:gd name="connsiteY4" fmla="*/ 3515530 h 6853104"/>
              <a:gd name="connsiteX5" fmla="*/ 990687 w 6436703"/>
              <a:gd name="connsiteY5" fmla="*/ 12800 h 6853104"/>
              <a:gd name="connsiteX0" fmla="*/ 1016653 w 6462669"/>
              <a:gd name="connsiteY0" fmla="*/ 12800 h 6853104"/>
              <a:gd name="connsiteX1" fmla="*/ 6435236 w 6462669"/>
              <a:gd name="connsiteY1" fmla="*/ 0 h 6853104"/>
              <a:gd name="connsiteX2" fmla="*/ 6462669 w 6462669"/>
              <a:gd name="connsiteY2" fmla="*/ 6848738 h 6853104"/>
              <a:gd name="connsiteX3" fmla="*/ 2152995 w 6462669"/>
              <a:gd name="connsiteY3" fmla="*/ 6853104 h 6853104"/>
              <a:gd name="connsiteX4" fmla="*/ 14953 w 6462669"/>
              <a:gd name="connsiteY4" fmla="*/ 3108517 h 6853104"/>
              <a:gd name="connsiteX5" fmla="*/ 1016653 w 6462669"/>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9349 w 6455365"/>
              <a:gd name="connsiteY0" fmla="*/ 12800 h 6853104"/>
              <a:gd name="connsiteX1" fmla="*/ 6427932 w 6455365"/>
              <a:gd name="connsiteY1" fmla="*/ 0 h 6853104"/>
              <a:gd name="connsiteX2" fmla="*/ 6455365 w 6455365"/>
              <a:gd name="connsiteY2" fmla="*/ 6848738 h 6853104"/>
              <a:gd name="connsiteX3" fmla="*/ 2145691 w 6455365"/>
              <a:gd name="connsiteY3" fmla="*/ 6853104 h 6853104"/>
              <a:gd name="connsiteX4" fmla="*/ 7649 w 6455365"/>
              <a:gd name="connsiteY4" fmla="*/ 3108517 h 6853104"/>
              <a:gd name="connsiteX5" fmla="*/ 1009349 w 6455365"/>
              <a:gd name="connsiteY5" fmla="*/ 12800 h 6853104"/>
              <a:gd name="connsiteX0" fmla="*/ 1010436 w 6456452"/>
              <a:gd name="connsiteY0" fmla="*/ 12800 h 6853104"/>
              <a:gd name="connsiteX1" fmla="*/ 6429019 w 6456452"/>
              <a:gd name="connsiteY1" fmla="*/ 0 h 6853104"/>
              <a:gd name="connsiteX2" fmla="*/ 6456452 w 6456452"/>
              <a:gd name="connsiteY2" fmla="*/ 6848738 h 6853104"/>
              <a:gd name="connsiteX3" fmla="*/ 2146778 w 6456452"/>
              <a:gd name="connsiteY3" fmla="*/ 6853104 h 6853104"/>
              <a:gd name="connsiteX4" fmla="*/ 8736 w 6456452"/>
              <a:gd name="connsiteY4" fmla="*/ 3108517 h 6853104"/>
              <a:gd name="connsiteX5" fmla="*/ 1010436 w 6456452"/>
              <a:gd name="connsiteY5" fmla="*/ 12800 h 6853104"/>
              <a:gd name="connsiteX0" fmla="*/ 1010436 w 6456452"/>
              <a:gd name="connsiteY0" fmla="*/ 12800 h 6853104"/>
              <a:gd name="connsiteX1" fmla="*/ 6446774 w 6456452"/>
              <a:gd name="connsiteY1" fmla="*/ 0 h 6853104"/>
              <a:gd name="connsiteX2" fmla="*/ 6456452 w 6456452"/>
              <a:gd name="connsiteY2" fmla="*/ 6848738 h 6853104"/>
              <a:gd name="connsiteX3" fmla="*/ 2146778 w 6456452"/>
              <a:gd name="connsiteY3" fmla="*/ 6853104 h 6853104"/>
              <a:gd name="connsiteX4" fmla="*/ 8736 w 6456452"/>
              <a:gd name="connsiteY4" fmla="*/ 3108517 h 6853104"/>
              <a:gd name="connsiteX5" fmla="*/ 1010436 w 6456452"/>
              <a:gd name="connsiteY5" fmla="*/ 12800 h 6853104"/>
              <a:gd name="connsiteX0" fmla="*/ 1003404 w 6449420"/>
              <a:gd name="connsiteY0" fmla="*/ 12800 h 6853104"/>
              <a:gd name="connsiteX1" fmla="*/ 6439742 w 6449420"/>
              <a:gd name="connsiteY1" fmla="*/ 0 h 6853104"/>
              <a:gd name="connsiteX2" fmla="*/ 6449420 w 6449420"/>
              <a:gd name="connsiteY2" fmla="*/ 6848738 h 6853104"/>
              <a:gd name="connsiteX3" fmla="*/ 2139746 w 6449420"/>
              <a:gd name="connsiteY3" fmla="*/ 6853104 h 6853104"/>
              <a:gd name="connsiteX4" fmla="*/ 1704 w 6449420"/>
              <a:gd name="connsiteY4" fmla="*/ 3108517 h 6853104"/>
              <a:gd name="connsiteX5" fmla="*/ 1003404 w 6449420"/>
              <a:gd name="connsiteY5" fmla="*/ 12800 h 6853104"/>
              <a:gd name="connsiteX0" fmla="*/ 252471 w 5698487"/>
              <a:gd name="connsiteY0" fmla="*/ 12800 h 6853104"/>
              <a:gd name="connsiteX1" fmla="*/ 5688809 w 5698487"/>
              <a:gd name="connsiteY1" fmla="*/ 0 h 6853104"/>
              <a:gd name="connsiteX2" fmla="*/ 5698487 w 5698487"/>
              <a:gd name="connsiteY2" fmla="*/ 6848738 h 6853104"/>
              <a:gd name="connsiteX3" fmla="*/ 1388813 w 5698487"/>
              <a:gd name="connsiteY3" fmla="*/ 6853104 h 6853104"/>
              <a:gd name="connsiteX4" fmla="*/ 252471 w 5698487"/>
              <a:gd name="connsiteY4" fmla="*/ 12800 h 6853104"/>
              <a:gd name="connsiteX0" fmla="*/ 976752 w 6422768"/>
              <a:gd name="connsiteY0" fmla="*/ 12800 h 6853104"/>
              <a:gd name="connsiteX1" fmla="*/ 6413090 w 6422768"/>
              <a:gd name="connsiteY1" fmla="*/ 0 h 6853104"/>
              <a:gd name="connsiteX2" fmla="*/ 6422768 w 6422768"/>
              <a:gd name="connsiteY2" fmla="*/ 6848738 h 6853104"/>
              <a:gd name="connsiteX3" fmla="*/ 2113094 w 6422768"/>
              <a:gd name="connsiteY3" fmla="*/ 6853104 h 6853104"/>
              <a:gd name="connsiteX4" fmla="*/ 976752 w 6422768"/>
              <a:gd name="connsiteY4" fmla="*/ 12800 h 6853104"/>
              <a:gd name="connsiteX0" fmla="*/ 1037564 w 6483580"/>
              <a:gd name="connsiteY0" fmla="*/ 12800 h 6853104"/>
              <a:gd name="connsiteX1" fmla="*/ 6473902 w 6483580"/>
              <a:gd name="connsiteY1" fmla="*/ 0 h 6853104"/>
              <a:gd name="connsiteX2" fmla="*/ 6483580 w 6483580"/>
              <a:gd name="connsiteY2" fmla="*/ 6848738 h 6853104"/>
              <a:gd name="connsiteX3" fmla="*/ 2173906 w 6483580"/>
              <a:gd name="connsiteY3" fmla="*/ 6853104 h 6853104"/>
              <a:gd name="connsiteX4" fmla="*/ 1037564 w 6483580"/>
              <a:gd name="connsiteY4" fmla="*/ 12800 h 6853104"/>
              <a:gd name="connsiteX0" fmla="*/ 1010329 w 6456345"/>
              <a:gd name="connsiteY0" fmla="*/ 12800 h 6853104"/>
              <a:gd name="connsiteX1" fmla="*/ 6446667 w 6456345"/>
              <a:gd name="connsiteY1" fmla="*/ 0 h 6853104"/>
              <a:gd name="connsiteX2" fmla="*/ 6456345 w 6456345"/>
              <a:gd name="connsiteY2" fmla="*/ 6848738 h 6853104"/>
              <a:gd name="connsiteX3" fmla="*/ 2146671 w 6456345"/>
              <a:gd name="connsiteY3" fmla="*/ 6853104 h 6853104"/>
              <a:gd name="connsiteX4" fmla="*/ 1010329 w 6456345"/>
              <a:gd name="connsiteY4" fmla="*/ 12800 h 6853104"/>
              <a:gd name="connsiteX0" fmla="*/ 1042634 w 6426506"/>
              <a:gd name="connsiteY0" fmla="*/ 12800 h 6853104"/>
              <a:gd name="connsiteX1" fmla="*/ 6416828 w 6426506"/>
              <a:gd name="connsiteY1" fmla="*/ 0 h 6853104"/>
              <a:gd name="connsiteX2" fmla="*/ 6426506 w 6426506"/>
              <a:gd name="connsiteY2" fmla="*/ 6848738 h 6853104"/>
              <a:gd name="connsiteX3" fmla="*/ 2116832 w 6426506"/>
              <a:gd name="connsiteY3" fmla="*/ 6853104 h 6853104"/>
              <a:gd name="connsiteX4" fmla="*/ 1042634 w 6426506"/>
              <a:gd name="connsiteY4" fmla="*/ 12800 h 6853104"/>
              <a:gd name="connsiteX0" fmla="*/ 1074957 w 6458829"/>
              <a:gd name="connsiteY0" fmla="*/ 12800 h 6853104"/>
              <a:gd name="connsiteX1" fmla="*/ 6449151 w 6458829"/>
              <a:gd name="connsiteY1" fmla="*/ 0 h 6853104"/>
              <a:gd name="connsiteX2" fmla="*/ 6458829 w 6458829"/>
              <a:gd name="connsiteY2" fmla="*/ 6848738 h 6853104"/>
              <a:gd name="connsiteX3" fmla="*/ 2149155 w 6458829"/>
              <a:gd name="connsiteY3" fmla="*/ 6853104 h 6853104"/>
              <a:gd name="connsiteX4" fmla="*/ 1074957 w 6458829"/>
              <a:gd name="connsiteY4" fmla="*/ 12800 h 6853104"/>
              <a:gd name="connsiteX0" fmla="*/ 1088793 w 6472665"/>
              <a:gd name="connsiteY0" fmla="*/ 12800 h 6853104"/>
              <a:gd name="connsiteX1" fmla="*/ 6462987 w 6472665"/>
              <a:gd name="connsiteY1" fmla="*/ 0 h 6853104"/>
              <a:gd name="connsiteX2" fmla="*/ 6472665 w 6472665"/>
              <a:gd name="connsiteY2" fmla="*/ 6848738 h 6853104"/>
              <a:gd name="connsiteX3" fmla="*/ 2136358 w 6472665"/>
              <a:gd name="connsiteY3" fmla="*/ 6853104 h 6853104"/>
              <a:gd name="connsiteX4" fmla="*/ 1088793 w 6472665"/>
              <a:gd name="connsiteY4" fmla="*/ 12800 h 6853104"/>
              <a:gd name="connsiteX0" fmla="*/ 1078539 w 6462411"/>
              <a:gd name="connsiteY0" fmla="*/ 12800 h 6853104"/>
              <a:gd name="connsiteX1" fmla="*/ 6452733 w 6462411"/>
              <a:gd name="connsiteY1" fmla="*/ 0 h 6853104"/>
              <a:gd name="connsiteX2" fmla="*/ 6462411 w 6462411"/>
              <a:gd name="connsiteY2" fmla="*/ 6848738 h 6853104"/>
              <a:gd name="connsiteX3" fmla="*/ 2126104 w 6462411"/>
              <a:gd name="connsiteY3" fmla="*/ 6853104 h 6853104"/>
              <a:gd name="connsiteX4" fmla="*/ 1078539 w 6462411"/>
              <a:gd name="connsiteY4" fmla="*/ 12800 h 6853104"/>
              <a:gd name="connsiteX0" fmla="*/ 1071717 w 6455589"/>
              <a:gd name="connsiteY0" fmla="*/ 12800 h 6853104"/>
              <a:gd name="connsiteX1" fmla="*/ 6445911 w 6455589"/>
              <a:gd name="connsiteY1" fmla="*/ 0 h 6853104"/>
              <a:gd name="connsiteX2" fmla="*/ 6455589 w 6455589"/>
              <a:gd name="connsiteY2" fmla="*/ 6848738 h 6853104"/>
              <a:gd name="connsiteX3" fmla="*/ 2119282 w 6455589"/>
              <a:gd name="connsiteY3" fmla="*/ 6853104 h 6853104"/>
              <a:gd name="connsiteX4" fmla="*/ 1071717 w 6455589"/>
              <a:gd name="connsiteY4" fmla="*/ 12800 h 6853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5589" h="6853104">
                <a:moveTo>
                  <a:pt x="1071717" y="12800"/>
                </a:moveTo>
                <a:lnTo>
                  <a:pt x="6445911" y="0"/>
                </a:lnTo>
                <a:cubicBezTo>
                  <a:pt x="6445911" y="2288988"/>
                  <a:pt x="6455589" y="4559750"/>
                  <a:pt x="6455589" y="6848738"/>
                </a:cubicBezTo>
                <a:lnTo>
                  <a:pt x="2119282" y="6853104"/>
                </a:lnTo>
                <a:cubicBezTo>
                  <a:pt x="-1158726" y="4554678"/>
                  <a:pt x="97599" y="960325"/>
                  <a:pt x="1071717" y="12800"/>
                </a:cubicBezTo>
                <a:close/>
              </a:path>
            </a:pathLst>
          </a:custGeom>
          <a:solidFill>
            <a:schemeClr val="bg1"/>
          </a:solidFill>
        </p:spPr>
        <p:txBody>
          <a:bodyPr anchor="ctr" anchorCtr="0"/>
          <a:lstStyle>
            <a:lvl1pPr marL="0" indent="0" algn="ctr">
              <a:buNone/>
              <a:defRPr/>
            </a:lvl1pPr>
          </a:lstStyle>
          <a:p>
            <a:r>
              <a:rPr lang="fi-FI" dirty="0"/>
              <a:t>Kuva</a:t>
            </a:r>
          </a:p>
        </p:txBody>
      </p:sp>
    </p:spTree>
    <p:extLst>
      <p:ext uri="{BB962C8B-B14F-4D97-AF65-F5344CB8AC3E}">
        <p14:creationId xmlns:p14="http://schemas.microsoft.com/office/powerpoint/2010/main" val="572186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lehti vihreä">
    <p:bg>
      <p:bgPr>
        <a:solidFill>
          <a:schemeClr val="accent3"/>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E4A8B4-391A-4168-8396-5E9B5ABA090D}"/>
              </a:ext>
            </a:extLst>
          </p:cNvPr>
          <p:cNvSpPr>
            <a:spLocks noGrp="1"/>
          </p:cNvSpPr>
          <p:nvPr>
            <p:ph type="ctrTitle"/>
          </p:nvPr>
        </p:nvSpPr>
        <p:spPr>
          <a:xfrm>
            <a:off x="936274" y="1478280"/>
            <a:ext cx="4022225" cy="3855720"/>
          </a:xfrm>
        </p:spPr>
        <p:txBody>
          <a:bodyPr anchor="ctr">
            <a:normAutofit/>
          </a:bodyPr>
          <a:lstStyle>
            <a:lvl1pPr algn="l">
              <a:defRPr sz="3600" b="1">
                <a:solidFill>
                  <a:schemeClr val="bg1"/>
                </a:solidFill>
              </a:defRPr>
            </a:lvl1pPr>
          </a:lstStyle>
          <a:p>
            <a:r>
              <a:rPr lang="fi-FI"/>
              <a:t>Muokkaa ots. perustyyl. napsautt.</a:t>
            </a:r>
          </a:p>
        </p:txBody>
      </p:sp>
      <p:pic>
        <p:nvPicPr>
          <p:cNvPr id="4" name="Kuva 3">
            <a:extLst>
              <a:ext uri="{FF2B5EF4-FFF2-40B4-BE49-F238E27FC236}">
                <a16:creationId xmlns:a16="http://schemas.microsoft.com/office/drawing/2014/main" id="{0F1B6959-8735-4004-8259-52CF3A585C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9621" y="6181801"/>
            <a:ext cx="2743199" cy="430991"/>
          </a:xfrm>
          <a:prstGeom prst="rect">
            <a:avLst/>
          </a:prstGeom>
        </p:spPr>
      </p:pic>
      <p:sp>
        <p:nvSpPr>
          <p:cNvPr id="5" name="Kuvan paikkamerkki 19">
            <a:extLst>
              <a:ext uri="{FF2B5EF4-FFF2-40B4-BE49-F238E27FC236}">
                <a16:creationId xmlns:a16="http://schemas.microsoft.com/office/drawing/2014/main" id="{D7AFCF0F-65BD-489D-0DB3-0CEC0D92D09C}"/>
              </a:ext>
              <a:ext uri="{C183D7F6-B498-43B3-948B-1728B52AA6E4}">
                <adec:decorative xmlns:adec="http://schemas.microsoft.com/office/drawing/2017/decorative" val="0"/>
              </a:ext>
            </a:extLst>
          </p:cNvPr>
          <p:cNvSpPr>
            <a:spLocks noGrp="1"/>
          </p:cNvSpPr>
          <p:nvPr>
            <p:ph type="pic" sz="quarter" idx="13" hasCustomPrompt="1"/>
          </p:nvPr>
        </p:nvSpPr>
        <p:spPr>
          <a:xfrm>
            <a:off x="5746936" y="-12548"/>
            <a:ext cx="6455589" cy="6875989"/>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6086309"/>
              <a:gd name="connsiteY0" fmla="*/ 4483 h 6862483"/>
              <a:gd name="connsiteX1" fmla="*/ 6086309 w 6086309"/>
              <a:gd name="connsiteY1" fmla="*/ 0 h 6862483"/>
              <a:gd name="connsiteX2" fmla="*/ 4087180 w 6086309"/>
              <a:gd name="connsiteY2" fmla="*/ 6862483 h 6862483"/>
              <a:gd name="connsiteX3" fmla="*/ 655475 w 6086309"/>
              <a:gd name="connsiteY3" fmla="*/ 6862483 h 6862483"/>
              <a:gd name="connsiteX4" fmla="*/ 5 w 6086309"/>
              <a:gd name="connsiteY4" fmla="*/ 3409885 h 6862483"/>
              <a:gd name="connsiteX5" fmla="*/ 655475 w 6086309"/>
              <a:gd name="connsiteY5" fmla="*/ 4483 h 6862483"/>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0 w 6086305"/>
              <a:gd name="connsiteY0" fmla="*/ 4483 h 6866965"/>
              <a:gd name="connsiteX1" fmla="*/ 6086304 w 6086305"/>
              <a:gd name="connsiteY1" fmla="*/ 0 h 6866965"/>
              <a:gd name="connsiteX2" fmla="*/ 6086305 w 6086305"/>
              <a:gd name="connsiteY2" fmla="*/ 6866965 h 6866965"/>
              <a:gd name="connsiteX3" fmla="*/ 655470 w 6086305"/>
              <a:gd name="connsiteY3" fmla="*/ 6862483 h 6866965"/>
              <a:gd name="connsiteX4" fmla="*/ 0 w 6086305"/>
              <a:gd name="connsiteY4" fmla="*/ 3409885 h 6866965"/>
              <a:gd name="connsiteX5" fmla="*/ 655470 w 6086305"/>
              <a:gd name="connsiteY5" fmla="*/ 4483 h 6866965"/>
              <a:gd name="connsiteX0" fmla="*/ 655470 w 6086305"/>
              <a:gd name="connsiteY0" fmla="*/ 0 h 6862482"/>
              <a:gd name="connsiteX1" fmla="*/ 3836880 w 6086305"/>
              <a:gd name="connsiteY1" fmla="*/ 13744 h 6862482"/>
              <a:gd name="connsiteX2" fmla="*/ 6086305 w 6086305"/>
              <a:gd name="connsiteY2" fmla="*/ 6862482 h 6862482"/>
              <a:gd name="connsiteX3" fmla="*/ 655470 w 6086305"/>
              <a:gd name="connsiteY3" fmla="*/ 6858000 h 6862482"/>
              <a:gd name="connsiteX4" fmla="*/ 0 w 6086305"/>
              <a:gd name="connsiteY4" fmla="*/ 3405402 h 6862482"/>
              <a:gd name="connsiteX5" fmla="*/ 655470 w 6086305"/>
              <a:gd name="connsiteY5" fmla="*/ 0 h 6862482"/>
              <a:gd name="connsiteX0" fmla="*/ 655470 w 3864313"/>
              <a:gd name="connsiteY0" fmla="*/ 0 h 6862482"/>
              <a:gd name="connsiteX1" fmla="*/ 3836880 w 3864313"/>
              <a:gd name="connsiteY1" fmla="*/ 13744 h 6862482"/>
              <a:gd name="connsiteX2" fmla="*/ 3864313 w 3864313"/>
              <a:gd name="connsiteY2" fmla="*/ 6862482 h 6862482"/>
              <a:gd name="connsiteX3" fmla="*/ 655470 w 3864313"/>
              <a:gd name="connsiteY3" fmla="*/ 6858000 h 6862482"/>
              <a:gd name="connsiteX4" fmla="*/ 0 w 3864313"/>
              <a:gd name="connsiteY4" fmla="*/ 3405402 h 6862482"/>
              <a:gd name="connsiteX5" fmla="*/ 655470 w 3864313"/>
              <a:gd name="connsiteY5" fmla="*/ 0 h 6862482"/>
              <a:gd name="connsiteX0" fmla="*/ 72639 w 5518655"/>
              <a:gd name="connsiteY0" fmla="*/ 12800 h 6848738"/>
              <a:gd name="connsiteX1" fmla="*/ 5491222 w 5518655"/>
              <a:gd name="connsiteY1" fmla="*/ 0 h 6848738"/>
              <a:gd name="connsiteX2" fmla="*/ 5518655 w 5518655"/>
              <a:gd name="connsiteY2" fmla="*/ 6848738 h 6848738"/>
              <a:gd name="connsiteX3" fmla="*/ 2309812 w 5518655"/>
              <a:gd name="connsiteY3" fmla="*/ 6844256 h 6848738"/>
              <a:gd name="connsiteX4" fmla="*/ 1654342 w 5518655"/>
              <a:gd name="connsiteY4" fmla="*/ 3391658 h 6848738"/>
              <a:gd name="connsiteX5" fmla="*/ 72639 w 5518655"/>
              <a:gd name="connsiteY5" fmla="*/ 12800 h 6848738"/>
              <a:gd name="connsiteX0" fmla="*/ 66096 w 5512112"/>
              <a:gd name="connsiteY0" fmla="*/ 12800 h 6853104"/>
              <a:gd name="connsiteX1" fmla="*/ 5484679 w 5512112"/>
              <a:gd name="connsiteY1" fmla="*/ 0 h 6853104"/>
              <a:gd name="connsiteX2" fmla="*/ 5512112 w 5512112"/>
              <a:gd name="connsiteY2" fmla="*/ 6848738 h 6853104"/>
              <a:gd name="connsiteX3" fmla="*/ 1087028 w 5512112"/>
              <a:gd name="connsiteY3" fmla="*/ 6853104 h 6853104"/>
              <a:gd name="connsiteX4" fmla="*/ 1647799 w 5512112"/>
              <a:gd name="connsiteY4" fmla="*/ 3391658 h 6853104"/>
              <a:gd name="connsiteX5" fmla="*/ 66096 w 5512112"/>
              <a:gd name="connsiteY5" fmla="*/ 12800 h 6853104"/>
              <a:gd name="connsiteX0" fmla="*/ 1035368 w 6481384"/>
              <a:gd name="connsiteY0" fmla="*/ 12800 h 6853104"/>
              <a:gd name="connsiteX1" fmla="*/ 6453951 w 6481384"/>
              <a:gd name="connsiteY1" fmla="*/ 0 h 6853104"/>
              <a:gd name="connsiteX2" fmla="*/ 6481384 w 6481384"/>
              <a:gd name="connsiteY2" fmla="*/ 6848738 h 6853104"/>
              <a:gd name="connsiteX3" fmla="*/ 2056300 w 6481384"/>
              <a:gd name="connsiteY3" fmla="*/ 6853104 h 6853104"/>
              <a:gd name="connsiteX4" fmla="*/ 24791 w 6481384"/>
              <a:gd name="connsiteY4" fmla="*/ 3099669 h 6853104"/>
              <a:gd name="connsiteX5" fmla="*/ 1035368 w 6481384"/>
              <a:gd name="connsiteY5" fmla="*/ 12800 h 6853104"/>
              <a:gd name="connsiteX0" fmla="*/ 1035368 w 6481384"/>
              <a:gd name="connsiteY0" fmla="*/ 12800 h 6853104"/>
              <a:gd name="connsiteX1" fmla="*/ 6453951 w 6481384"/>
              <a:gd name="connsiteY1" fmla="*/ 0 h 6853104"/>
              <a:gd name="connsiteX2" fmla="*/ 6481384 w 6481384"/>
              <a:gd name="connsiteY2" fmla="*/ 6848738 h 6853104"/>
              <a:gd name="connsiteX3" fmla="*/ 2056300 w 6481384"/>
              <a:gd name="connsiteY3" fmla="*/ 6853104 h 6853104"/>
              <a:gd name="connsiteX4" fmla="*/ 24791 w 6481384"/>
              <a:gd name="connsiteY4" fmla="*/ 3099669 h 6853104"/>
              <a:gd name="connsiteX5" fmla="*/ 1035368 w 6481384"/>
              <a:gd name="connsiteY5" fmla="*/ 12800 h 6853104"/>
              <a:gd name="connsiteX0" fmla="*/ 1040792 w 6486808"/>
              <a:gd name="connsiteY0" fmla="*/ 12800 h 6853104"/>
              <a:gd name="connsiteX1" fmla="*/ 6459375 w 6486808"/>
              <a:gd name="connsiteY1" fmla="*/ 0 h 6853104"/>
              <a:gd name="connsiteX2" fmla="*/ 6486808 w 6486808"/>
              <a:gd name="connsiteY2" fmla="*/ 6848738 h 6853104"/>
              <a:gd name="connsiteX3" fmla="*/ 2061724 w 6486808"/>
              <a:gd name="connsiteY3" fmla="*/ 6853104 h 6853104"/>
              <a:gd name="connsiteX4" fmla="*/ 30215 w 6486808"/>
              <a:gd name="connsiteY4" fmla="*/ 3099669 h 6853104"/>
              <a:gd name="connsiteX5" fmla="*/ 1040792 w 6486808"/>
              <a:gd name="connsiteY5" fmla="*/ 12800 h 6853104"/>
              <a:gd name="connsiteX0" fmla="*/ 1011865 w 6457881"/>
              <a:gd name="connsiteY0" fmla="*/ 12800 h 6853104"/>
              <a:gd name="connsiteX1" fmla="*/ 6430448 w 6457881"/>
              <a:gd name="connsiteY1" fmla="*/ 0 h 6853104"/>
              <a:gd name="connsiteX2" fmla="*/ 6457881 w 6457881"/>
              <a:gd name="connsiteY2" fmla="*/ 6848738 h 6853104"/>
              <a:gd name="connsiteX3" fmla="*/ 2032797 w 6457881"/>
              <a:gd name="connsiteY3" fmla="*/ 6853104 h 6853104"/>
              <a:gd name="connsiteX4" fmla="*/ 1288 w 6457881"/>
              <a:gd name="connsiteY4" fmla="*/ 3099669 h 6853104"/>
              <a:gd name="connsiteX5" fmla="*/ 1011865 w 6457881"/>
              <a:gd name="connsiteY5" fmla="*/ 12800 h 6853104"/>
              <a:gd name="connsiteX0" fmla="*/ 1020718 w 6466734"/>
              <a:gd name="connsiteY0" fmla="*/ 12800 h 6853104"/>
              <a:gd name="connsiteX1" fmla="*/ 6439301 w 6466734"/>
              <a:gd name="connsiteY1" fmla="*/ 0 h 6853104"/>
              <a:gd name="connsiteX2" fmla="*/ 6466734 w 6466734"/>
              <a:gd name="connsiteY2" fmla="*/ 6848738 h 6853104"/>
              <a:gd name="connsiteX3" fmla="*/ 2041650 w 6466734"/>
              <a:gd name="connsiteY3" fmla="*/ 6853104 h 6853104"/>
              <a:gd name="connsiteX4" fmla="*/ 1263 w 6466734"/>
              <a:gd name="connsiteY4" fmla="*/ 2975795 h 6853104"/>
              <a:gd name="connsiteX5" fmla="*/ 1020718 w 6466734"/>
              <a:gd name="connsiteY5" fmla="*/ 12800 h 6853104"/>
              <a:gd name="connsiteX0" fmla="*/ 1019459 w 6465475"/>
              <a:gd name="connsiteY0" fmla="*/ 12800 h 6853104"/>
              <a:gd name="connsiteX1" fmla="*/ 6438042 w 6465475"/>
              <a:gd name="connsiteY1" fmla="*/ 0 h 6853104"/>
              <a:gd name="connsiteX2" fmla="*/ 6465475 w 6465475"/>
              <a:gd name="connsiteY2" fmla="*/ 6848738 h 6853104"/>
              <a:gd name="connsiteX3" fmla="*/ 2040391 w 6465475"/>
              <a:gd name="connsiteY3" fmla="*/ 6853104 h 6853104"/>
              <a:gd name="connsiteX4" fmla="*/ 4 w 6465475"/>
              <a:gd name="connsiteY4" fmla="*/ 2975795 h 6853104"/>
              <a:gd name="connsiteX5" fmla="*/ 1019459 w 6465475"/>
              <a:gd name="connsiteY5" fmla="*/ 12800 h 6853104"/>
              <a:gd name="connsiteX0" fmla="*/ 1021568 w 6467584"/>
              <a:gd name="connsiteY0" fmla="*/ 12800 h 6853104"/>
              <a:gd name="connsiteX1" fmla="*/ 6440151 w 6467584"/>
              <a:gd name="connsiteY1" fmla="*/ 0 h 6853104"/>
              <a:gd name="connsiteX2" fmla="*/ 6467584 w 6467584"/>
              <a:gd name="connsiteY2" fmla="*/ 6848738 h 6853104"/>
              <a:gd name="connsiteX3" fmla="*/ 2042500 w 6467584"/>
              <a:gd name="connsiteY3" fmla="*/ 6853104 h 6853104"/>
              <a:gd name="connsiteX4" fmla="*/ 2113 w 6467584"/>
              <a:gd name="connsiteY4" fmla="*/ 2975795 h 6853104"/>
              <a:gd name="connsiteX5" fmla="*/ 1021568 w 6467584"/>
              <a:gd name="connsiteY5" fmla="*/ 12800 h 6853104"/>
              <a:gd name="connsiteX0" fmla="*/ 1054788 w 6500804"/>
              <a:gd name="connsiteY0" fmla="*/ 12800 h 6853104"/>
              <a:gd name="connsiteX1" fmla="*/ 6473371 w 6500804"/>
              <a:gd name="connsiteY1" fmla="*/ 0 h 6853104"/>
              <a:gd name="connsiteX2" fmla="*/ 6500804 w 6500804"/>
              <a:gd name="connsiteY2" fmla="*/ 6848738 h 6853104"/>
              <a:gd name="connsiteX3" fmla="*/ 2191130 w 6500804"/>
              <a:gd name="connsiteY3" fmla="*/ 6853104 h 6853104"/>
              <a:gd name="connsiteX4" fmla="*/ 35333 w 6500804"/>
              <a:gd name="connsiteY4" fmla="*/ 2975795 h 6853104"/>
              <a:gd name="connsiteX5" fmla="*/ 1054788 w 6500804"/>
              <a:gd name="connsiteY5" fmla="*/ 12800 h 6853104"/>
              <a:gd name="connsiteX0" fmla="*/ 1054788 w 6500804"/>
              <a:gd name="connsiteY0" fmla="*/ 12800 h 6853104"/>
              <a:gd name="connsiteX1" fmla="*/ 6473371 w 6500804"/>
              <a:gd name="connsiteY1" fmla="*/ 0 h 6853104"/>
              <a:gd name="connsiteX2" fmla="*/ 6500804 w 6500804"/>
              <a:gd name="connsiteY2" fmla="*/ 6848738 h 6853104"/>
              <a:gd name="connsiteX3" fmla="*/ 2191130 w 6500804"/>
              <a:gd name="connsiteY3" fmla="*/ 6853104 h 6853104"/>
              <a:gd name="connsiteX4" fmla="*/ 35333 w 6500804"/>
              <a:gd name="connsiteY4" fmla="*/ 2975795 h 6853104"/>
              <a:gd name="connsiteX5" fmla="*/ 1054788 w 6500804"/>
              <a:gd name="connsiteY5" fmla="*/ 12800 h 6853104"/>
              <a:gd name="connsiteX0" fmla="*/ 1012486 w 6458502"/>
              <a:gd name="connsiteY0" fmla="*/ 12800 h 6853104"/>
              <a:gd name="connsiteX1" fmla="*/ 6431069 w 6458502"/>
              <a:gd name="connsiteY1" fmla="*/ 0 h 6853104"/>
              <a:gd name="connsiteX2" fmla="*/ 6458502 w 6458502"/>
              <a:gd name="connsiteY2" fmla="*/ 6848738 h 6853104"/>
              <a:gd name="connsiteX3" fmla="*/ 2148828 w 6458502"/>
              <a:gd name="connsiteY3" fmla="*/ 6853104 h 6853104"/>
              <a:gd name="connsiteX4" fmla="*/ 37419 w 6458502"/>
              <a:gd name="connsiteY4" fmla="*/ 3515530 h 6853104"/>
              <a:gd name="connsiteX5" fmla="*/ 1012486 w 6458502"/>
              <a:gd name="connsiteY5" fmla="*/ 12800 h 6853104"/>
              <a:gd name="connsiteX0" fmla="*/ 990687 w 6436703"/>
              <a:gd name="connsiteY0" fmla="*/ 12800 h 6853104"/>
              <a:gd name="connsiteX1" fmla="*/ 6409270 w 6436703"/>
              <a:gd name="connsiteY1" fmla="*/ 0 h 6853104"/>
              <a:gd name="connsiteX2" fmla="*/ 6436703 w 6436703"/>
              <a:gd name="connsiteY2" fmla="*/ 6848738 h 6853104"/>
              <a:gd name="connsiteX3" fmla="*/ 2127029 w 6436703"/>
              <a:gd name="connsiteY3" fmla="*/ 6853104 h 6853104"/>
              <a:gd name="connsiteX4" fmla="*/ 15620 w 6436703"/>
              <a:gd name="connsiteY4" fmla="*/ 3515530 h 6853104"/>
              <a:gd name="connsiteX5" fmla="*/ 990687 w 6436703"/>
              <a:gd name="connsiteY5" fmla="*/ 12800 h 6853104"/>
              <a:gd name="connsiteX0" fmla="*/ 1016653 w 6462669"/>
              <a:gd name="connsiteY0" fmla="*/ 12800 h 6853104"/>
              <a:gd name="connsiteX1" fmla="*/ 6435236 w 6462669"/>
              <a:gd name="connsiteY1" fmla="*/ 0 h 6853104"/>
              <a:gd name="connsiteX2" fmla="*/ 6462669 w 6462669"/>
              <a:gd name="connsiteY2" fmla="*/ 6848738 h 6853104"/>
              <a:gd name="connsiteX3" fmla="*/ 2152995 w 6462669"/>
              <a:gd name="connsiteY3" fmla="*/ 6853104 h 6853104"/>
              <a:gd name="connsiteX4" fmla="*/ 14953 w 6462669"/>
              <a:gd name="connsiteY4" fmla="*/ 3108517 h 6853104"/>
              <a:gd name="connsiteX5" fmla="*/ 1016653 w 6462669"/>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9349 w 6455365"/>
              <a:gd name="connsiteY0" fmla="*/ 12800 h 6853104"/>
              <a:gd name="connsiteX1" fmla="*/ 6427932 w 6455365"/>
              <a:gd name="connsiteY1" fmla="*/ 0 h 6853104"/>
              <a:gd name="connsiteX2" fmla="*/ 6455365 w 6455365"/>
              <a:gd name="connsiteY2" fmla="*/ 6848738 h 6853104"/>
              <a:gd name="connsiteX3" fmla="*/ 2145691 w 6455365"/>
              <a:gd name="connsiteY3" fmla="*/ 6853104 h 6853104"/>
              <a:gd name="connsiteX4" fmla="*/ 7649 w 6455365"/>
              <a:gd name="connsiteY4" fmla="*/ 3108517 h 6853104"/>
              <a:gd name="connsiteX5" fmla="*/ 1009349 w 6455365"/>
              <a:gd name="connsiteY5" fmla="*/ 12800 h 6853104"/>
              <a:gd name="connsiteX0" fmla="*/ 1010436 w 6456452"/>
              <a:gd name="connsiteY0" fmla="*/ 12800 h 6853104"/>
              <a:gd name="connsiteX1" fmla="*/ 6429019 w 6456452"/>
              <a:gd name="connsiteY1" fmla="*/ 0 h 6853104"/>
              <a:gd name="connsiteX2" fmla="*/ 6456452 w 6456452"/>
              <a:gd name="connsiteY2" fmla="*/ 6848738 h 6853104"/>
              <a:gd name="connsiteX3" fmla="*/ 2146778 w 6456452"/>
              <a:gd name="connsiteY3" fmla="*/ 6853104 h 6853104"/>
              <a:gd name="connsiteX4" fmla="*/ 8736 w 6456452"/>
              <a:gd name="connsiteY4" fmla="*/ 3108517 h 6853104"/>
              <a:gd name="connsiteX5" fmla="*/ 1010436 w 6456452"/>
              <a:gd name="connsiteY5" fmla="*/ 12800 h 6853104"/>
              <a:gd name="connsiteX0" fmla="*/ 1010436 w 6456452"/>
              <a:gd name="connsiteY0" fmla="*/ 12800 h 6853104"/>
              <a:gd name="connsiteX1" fmla="*/ 6446774 w 6456452"/>
              <a:gd name="connsiteY1" fmla="*/ 0 h 6853104"/>
              <a:gd name="connsiteX2" fmla="*/ 6456452 w 6456452"/>
              <a:gd name="connsiteY2" fmla="*/ 6848738 h 6853104"/>
              <a:gd name="connsiteX3" fmla="*/ 2146778 w 6456452"/>
              <a:gd name="connsiteY3" fmla="*/ 6853104 h 6853104"/>
              <a:gd name="connsiteX4" fmla="*/ 8736 w 6456452"/>
              <a:gd name="connsiteY4" fmla="*/ 3108517 h 6853104"/>
              <a:gd name="connsiteX5" fmla="*/ 1010436 w 6456452"/>
              <a:gd name="connsiteY5" fmla="*/ 12800 h 6853104"/>
              <a:gd name="connsiteX0" fmla="*/ 1003404 w 6449420"/>
              <a:gd name="connsiteY0" fmla="*/ 12800 h 6853104"/>
              <a:gd name="connsiteX1" fmla="*/ 6439742 w 6449420"/>
              <a:gd name="connsiteY1" fmla="*/ 0 h 6853104"/>
              <a:gd name="connsiteX2" fmla="*/ 6449420 w 6449420"/>
              <a:gd name="connsiteY2" fmla="*/ 6848738 h 6853104"/>
              <a:gd name="connsiteX3" fmla="*/ 2139746 w 6449420"/>
              <a:gd name="connsiteY3" fmla="*/ 6853104 h 6853104"/>
              <a:gd name="connsiteX4" fmla="*/ 1704 w 6449420"/>
              <a:gd name="connsiteY4" fmla="*/ 3108517 h 6853104"/>
              <a:gd name="connsiteX5" fmla="*/ 1003404 w 6449420"/>
              <a:gd name="connsiteY5" fmla="*/ 12800 h 6853104"/>
              <a:gd name="connsiteX0" fmla="*/ 252471 w 5698487"/>
              <a:gd name="connsiteY0" fmla="*/ 12800 h 6853104"/>
              <a:gd name="connsiteX1" fmla="*/ 5688809 w 5698487"/>
              <a:gd name="connsiteY1" fmla="*/ 0 h 6853104"/>
              <a:gd name="connsiteX2" fmla="*/ 5698487 w 5698487"/>
              <a:gd name="connsiteY2" fmla="*/ 6848738 h 6853104"/>
              <a:gd name="connsiteX3" fmla="*/ 1388813 w 5698487"/>
              <a:gd name="connsiteY3" fmla="*/ 6853104 h 6853104"/>
              <a:gd name="connsiteX4" fmla="*/ 252471 w 5698487"/>
              <a:gd name="connsiteY4" fmla="*/ 12800 h 6853104"/>
              <a:gd name="connsiteX0" fmla="*/ 976752 w 6422768"/>
              <a:gd name="connsiteY0" fmla="*/ 12800 h 6853104"/>
              <a:gd name="connsiteX1" fmla="*/ 6413090 w 6422768"/>
              <a:gd name="connsiteY1" fmla="*/ 0 h 6853104"/>
              <a:gd name="connsiteX2" fmla="*/ 6422768 w 6422768"/>
              <a:gd name="connsiteY2" fmla="*/ 6848738 h 6853104"/>
              <a:gd name="connsiteX3" fmla="*/ 2113094 w 6422768"/>
              <a:gd name="connsiteY3" fmla="*/ 6853104 h 6853104"/>
              <a:gd name="connsiteX4" fmla="*/ 976752 w 6422768"/>
              <a:gd name="connsiteY4" fmla="*/ 12800 h 6853104"/>
              <a:gd name="connsiteX0" fmla="*/ 1037564 w 6483580"/>
              <a:gd name="connsiteY0" fmla="*/ 12800 h 6853104"/>
              <a:gd name="connsiteX1" fmla="*/ 6473902 w 6483580"/>
              <a:gd name="connsiteY1" fmla="*/ 0 h 6853104"/>
              <a:gd name="connsiteX2" fmla="*/ 6483580 w 6483580"/>
              <a:gd name="connsiteY2" fmla="*/ 6848738 h 6853104"/>
              <a:gd name="connsiteX3" fmla="*/ 2173906 w 6483580"/>
              <a:gd name="connsiteY3" fmla="*/ 6853104 h 6853104"/>
              <a:gd name="connsiteX4" fmla="*/ 1037564 w 6483580"/>
              <a:gd name="connsiteY4" fmla="*/ 12800 h 6853104"/>
              <a:gd name="connsiteX0" fmla="*/ 1010329 w 6456345"/>
              <a:gd name="connsiteY0" fmla="*/ 12800 h 6853104"/>
              <a:gd name="connsiteX1" fmla="*/ 6446667 w 6456345"/>
              <a:gd name="connsiteY1" fmla="*/ 0 h 6853104"/>
              <a:gd name="connsiteX2" fmla="*/ 6456345 w 6456345"/>
              <a:gd name="connsiteY2" fmla="*/ 6848738 h 6853104"/>
              <a:gd name="connsiteX3" fmla="*/ 2146671 w 6456345"/>
              <a:gd name="connsiteY3" fmla="*/ 6853104 h 6853104"/>
              <a:gd name="connsiteX4" fmla="*/ 1010329 w 6456345"/>
              <a:gd name="connsiteY4" fmla="*/ 12800 h 6853104"/>
              <a:gd name="connsiteX0" fmla="*/ 1042634 w 6426506"/>
              <a:gd name="connsiteY0" fmla="*/ 12800 h 6853104"/>
              <a:gd name="connsiteX1" fmla="*/ 6416828 w 6426506"/>
              <a:gd name="connsiteY1" fmla="*/ 0 h 6853104"/>
              <a:gd name="connsiteX2" fmla="*/ 6426506 w 6426506"/>
              <a:gd name="connsiteY2" fmla="*/ 6848738 h 6853104"/>
              <a:gd name="connsiteX3" fmla="*/ 2116832 w 6426506"/>
              <a:gd name="connsiteY3" fmla="*/ 6853104 h 6853104"/>
              <a:gd name="connsiteX4" fmla="*/ 1042634 w 6426506"/>
              <a:gd name="connsiteY4" fmla="*/ 12800 h 6853104"/>
              <a:gd name="connsiteX0" fmla="*/ 1074957 w 6458829"/>
              <a:gd name="connsiteY0" fmla="*/ 12800 h 6853104"/>
              <a:gd name="connsiteX1" fmla="*/ 6449151 w 6458829"/>
              <a:gd name="connsiteY1" fmla="*/ 0 h 6853104"/>
              <a:gd name="connsiteX2" fmla="*/ 6458829 w 6458829"/>
              <a:gd name="connsiteY2" fmla="*/ 6848738 h 6853104"/>
              <a:gd name="connsiteX3" fmla="*/ 2149155 w 6458829"/>
              <a:gd name="connsiteY3" fmla="*/ 6853104 h 6853104"/>
              <a:gd name="connsiteX4" fmla="*/ 1074957 w 6458829"/>
              <a:gd name="connsiteY4" fmla="*/ 12800 h 6853104"/>
              <a:gd name="connsiteX0" fmla="*/ 1088793 w 6472665"/>
              <a:gd name="connsiteY0" fmla="*/ 12800 h 6853104"/>
              <a:gd name="connsiteX1" fmla="*/ 6462987 w 6472665"/>
              <a:gd name="connsiteY1" fmla="*/ 0 h 6853104"/>
              <a:gd name="connsiteX2" fmla="*/ 6472665 w 6472665"/>
              <a:gd name="connsiteY2" fmla="*/ 6848738 h 6853104"/>
              <a:gd name="connsiteX3" fmla="*/ 2136358 w 6472665"/>
              <a:gd name="connsiteY3" fmla="*/ 6853104 h 6853104"/>
              <a:gd name="connsiteX4" fmla="*/ 1088793 w 6472665"/>
              <a:gd name="connsiteY4" fmla="*/ 12800 h 6853104"/>
              <a:gd name="connsiteX0" fmla="*/ 1078539 w 6462411"/>
              <a:gd name="connsiteY0" fmla="*/ 12800 h 6853104"/>
              <a:gd name="connsiteX1" fmla="*/ 6452733 w 6462411"/>
              <a:gd name="connsiteY1" fmla="*/ 0 h 6853104"/>
              <a:gd name="connsiteX2" fmla="*/ 6462411 w 6462411"/>
              <a:gd name="connsiteY2" fmla="*/ 6848738 h 6853104"/>
              <a:gd name="connsiteX3" fmla="*/ 2126104 w 6462411"/>
              <a:gd name="connsiteY3" fmla="*/ 6853104 h 6853104"/>
              <a:gd name="connsiteX4" fmla="*/ 1078539 w 6462411"/>
              <a:gd name="connsiteY4" fmla="*/ 12800 h 6853104"/>
              <a:gd name="connsiteX0" fmla="*/ 1071717 w 6455589"/>
              <a:gd name="connsiteY0" fmla="*/ 12800 h 6853104"/>
              <a:gd name="connsiteX1" fmla="*/ 6445911 w 6455589"/>
              <a:gd name="connsiteY1" fmla="*/ 0 h 6853104"/>
              <a:gd name="connsiteX2" fmla="*/ 6455589 w 6455589"/>
              <a:gd name="connsiteY2" fmla="*/ 6848738 h 6853104"/>
              <a:gd name="connsiteX3" fmla="*/ 2119282 w 6455589"/>
              <a:gd name="connsiteY3" fmla="*/ 6853104 h 6853104"/>
              <a:gd name="connsiteX4" fmla="*/ 1071717 w 6455589"/>
              <a:gd name="connsiteY4" fmla="*/ 12800 h 6853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5589" h="6853104">
                <a:moveTo>
                  <a:pt x="1071717" y="12800"/>
                </a:moveTo>
                <a:lnTo>
                  <a:pt x="6445911" y="0"/>
                </a:lnTo>
                <a:cubicBezTo>
                  <a:pt x="6445911" y="2288988"/>
                  <a:pt x="6455589" y="4559750"/>
                  <a:pt x="6455589" y="6848738"/>
                </a:cubicBezTo>
                <a:lnTo>
                  <a:pt x="2119282" y="6853104"/>
                </a:lnTo>
                <a:cubicBezTo>
                  <a:pt x="-1158726" y="4554678"/>
                  <a:pt x="97599" y="960325"/>
                  <a:pt x="1071717" y="12800"/>
                </a:cubicBezTo>
                <a:close/>
              </a:path>
            </a:pathLst>
          </a:custGeom>
          <a:solidFill>
            <a:schemeClr val="bg1"/>
          </a:solidFill>
        </p:spPr>
        <p:txBody>
          <a:bodyPr anchor="ctr" anchorCtr="0"/>
          <a:lstStyle>
            <a:lvl1pPr marL="0" indent="0" algn="ctr">
              <a:buNone/>
              <a:defRPr/>
            </a:lvl1pPr>
          </a:lstStyle>
          <a:p>
            <a:r>
              <a:rPr lang="fi-FI" dirty="0"/>
              <a:t>Kuva</a:t>
            </a:r>
          </a:p>
        </p:txBody>
      </p:sp>
    </p:spTree>
    <p:extLst>
      <p:ext uri="{BB962C8B-B14F-4D97-AF65-F5344CB8AC3E}">
        <p14:creationId xmlns:p14="http://schemas.microsoft.com/office/powerpoint/2010/main" val="65406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lehti violetti">
    <p:bg>
      <p:bgPr>
        <a:solidFill>
          <a:schemeClr val="accent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E4A8B4-391A-4168-8396-5E9B5ABA090D}"/>
              </a:ext>
            </a:extLst>
          </p:cNvPr>
          <p:cNvSpPr>
            <a:spLocks noGrp="1"/>
          </p:cNvSpPr>
          <p:nvPr>
            <p:ph type="ctrTitle"/>
          </p:nvPr>
        </p:nvSpPr>
        <p:spPr>
          <a:xfrm>
            <a:off x="936274" y="1478280"/>
            <a:ext cx="4022225" cy="3855720"/>
          </a:xfrm>
        </p:spPr>
        <p:txBody>
          <a:bodyPr anchor="ctr">
            <a:normAutofit/>
          </a:bodyPr>
          <a:lstStyle>
            <a:lvl1pPr algn="l">
              <a:defRPr sz="3600" b="1">
                <a:solidFill>
                  <a:schemeClr val="bg1"/>
                </a:solidFill>
              </a:defRPr>
            </a:lvl1pPr>
          </a:lstStyle>
          <a:p>
            <a:r>
              <a:rPr lang="fi-FI"/>
              <a:t>Muokkaa ots. perustyyl. napsautt.</a:t>
            </a:r>
          </a:p>
        </p:txBody>
      </p:sp>
      <p:pic>
        <p:nvPicPr>
          <p:cNvPr id="4" name="Kuva 3">
            <a:extLst>
              <a:ext uri="{FF2B5EF4-FFF2-40B4-BE49-F238E27FC236}">
                <a16:creationId xmlns:a16="http://schemas.microsoft.com/office/drawing/2014/main" id="{0F1B6959-8735-4004-8259-52CF3A585C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9621" y="6181801"/>
            <a:ext cx="2743199" cy="430991"/>
          </a:xfrm>
          <a:prstGeom prst="rect">
            <a:avLst/>
          </a:prstGeom>
        </p:spPr>
      </p:pic>
      <p:sp>
        <p:nvSpPr>
          <p:cNvPr id="5" name="Kuvan paikkamerkki 19">
            <a:extLst>
              <a:ext uri="{FF2B5EF4-FFF2-40B4-BE49-F238E27FC236}">
                <a16:creationId xmlns:a16="http://schemas.microsoft.com/office/drawing/2014/main" id="{24809C74-E802-6E55-9B67-B39FF3BF1A8E}"/>
              </a:ext>
              <a:ext uri="{C183D7F6-B498-43B3-948B-1728B52AA6E4}">
                <adec:decorative xmlns:adec="http://schemas.microsoft.com/office/drawing/2017/decorative" val="0"/>
              </a:ext>
            </a:extLst>
          </p:cNvPr>
          <p:cNvSpPr>
            <a:spLocks noGrp="1"/>
          </p:cNvSpPr>
          <p:nvPr>
            <p:ph type="pic" sz="quarter" idx="13" hasCustomPrompt="1"/>
          </p:nvPr>
        </p:nvSpPr>
        <p:spPr>
          <a:xfrm>
            <a:off x="5746936" y="-12548"/>
            <a:ext cx="6455589" cy="6875989"/>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6086309"/>
              <a:gd name="connsiteY0" fmla="*/ 4483 h 6862483"/>
              <a:gd name="connsiteX1" fmla="*/ 6086309 w 6086309"/>
              <a:gd name="connsiteY1" fmla="*/ 0 h 6862483"/>
              <a:gd name="connsiteX2" fmla="*/ 4087180 w 6086309"/>
              <a:gd name="connsiteY2" fmla="*/ 6862483 h 6862483"/>
              <a:gd name="connsiteX3" fmla="*/ 655475 w 6086309"/>
              <a:gd name="connsiteY3" fmla="*/ 6862483 h 6862483"/>
              <a:gd name="connsiteX4" fmla="*/ 5 w 6086309"/>
              <a:gd name="connsiteY4" fmla="*/ 3409885 h 6862483"/>
              <a:gd name="connsiteX5" fmla="*/ 655475 w 6086309"/>
              <a:gd name="connsiteY5" fmla="*/ 4483 h 6862483"/>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0 w 6086305"/>
              <a:gd name="connsiteY0" fmla="*/ 4483 h 6866965"/>
              <a:gd name="connsiteX1" fmla="*/ 6086304 w 6086305"/>
              <a:gd name="connsiteY1" fmla="*/ 0 h 6866965"/>
              <a:gd name="connsiteX2" fmla="*/ 6086305 w 6086305"/>
              <a:gd name="connsiteY2" fmla="*/ 6866965 h 6866965"/>
              <a:gd name="connsiteX3" fmla="*/ 655470 w 6086305"/>
              <a:gd name="connsiteY3" fmla="*/ 6862483 h 6866965"/>
              <a:gd name="connsiteX4" fmla="*/ 0 w 6086305"/>
              <a:gd name="connsiteY4" fmla="*/ 3409885 h 6866965"/>
              <a:gd name="connsiteX5" fmla="*/ 655470 w 6086305"/>
              <a:gd name="connsiteY5" fmla="*/ 4483 h 6866965"/>
              <a:gd name="connsiteX0" fmla="*/ 655470 w 6086305"/>
              <a:gd name="connsiteY0" fmla="*/ 0 h 6862482"/>
              <a:gd name="connsiteX1" fmla="*/ 3836880 w 6086305"/>
              <a:gd name="connsiteY1" fmla="*/ 13744 h 6862482"/>
              <a:gd name="connsiteX2" fmla="*/ 6086305 w 6086305"/>
              <a:gd name="connsiteY2" fmla="*/ 6862482 h 6862482"/>
              <a:gd name="connsiteX3" fmla="*/ 655470 w 6086305"/>
              <a:gd name="connsiteY3" fmla="*/ 6858000 h 6862482"/>
              <a:gd name="connsiteX4" fmla="*/ 0 w 6086305"/>
              <a:gd name="connsiteY4" fmla="*/ 3405402 h 6862482"/>
              <a:gd name="connsiteX5" fmla="*/ 655470 w 6086305"/>
              <a:gd name="connsiteY5" fmla="*/ 0 h 6862482"/>
              <a:gd name="connsiteX0" fmla="*/ 655470 w 3864313"/>
              <a:gd name="connsiteY0" fmla="*/ 0 h 6862482"/>
              <a:gd name="connsiteX1" fmla="*/ 3836880 w 3864313"/>
              <a:gd name="connsiteY1" fmla="*/ 13744 h 6862482"/>
              <a:gd name="connsiteX2" fmla="*/ 3864313 w 3864313"/>
              <a:gd name="connsiteY2" fmla="*/ 6862482 h 6862482"/>
              <a:gd name="connsiteX3" fmla="*/ 655470 w 3864313"/>
              <a:gd name="connsiteY3" fmla="*/ 6858000 h 6862482"/>
              <a:gd name="connsiteX4" fmla="*/ 0 w 3864313"/>
              <a:gd name="connsiteY4" fmla="*/ 3405402 h 6862482"/>
              <a:gd name="connsiteX5" fmla="*/ 655470 w 3864313"/>
              <a:gd name="connsiteY5" fmla="*/ 0 h 6862482"/>
              <a:gd name="connsiteX0" fmla="*/ 72639 w 5518655"/>
              <a:gd name="connsiteY0" fmla="*/ 12800 h 6848738"/>
              <a:gd name="connsiteX1" fmla="*/ 5491222 w 5518655"/>
              <a:gd name="connsiteY1" fmla="*/ 0 h 6848738"/>
              <a:gd name="connsiteX2" fmla="*/ 5518655 w 5518655"/>
              <a:gd name="connsiteY2" fmla="*/ 6848738 h 6848738"/>
              <a:gd name="connsiteX3" fmla="*/ 2309812 w 5518655"/>
              <a:gd name="connsiteY3" fmla="*/ 6844256 h 6848738"/>
              <a:gd name="connsiteX4" fmla="*/ 1654342 w 5518655"/>
              <a:gd name="connsiteY4" fmla="*/ 3391658 h 6848738"/>
              <a:gd name="connsiteX5" fmla="*/ 72639 w 5518655"/>
              <a:gd name="connsiteY5" fmla="*/ 12800 h 6848738"/>
              <a:gd name="connsiteX0" fmla="*/ 66096 w 5512112"/>
              <a:gd name="connsiteY0" fmla="*/ 12800 h 6853104"/>
              <a:gd name="connsiteX1" fmla="*/ 5484679 w 5512112"/>
              <a:gd name="connsiteY1" fmla="*/ 0 h 6853104"/>
              <a:gd name="connsiteX2" fmla="*/ 5512112 w 5512112"/>
              <a:gd name="connsiteY2" fmla="*/ 6848738 h 6853104"/>
              <a:gd name="connsiteX3" fmla="*/ 1087028 w 5512112"/>
              <a:gd name="connsiteY3" fmla="*/ 6853104 h 6853104"/>
              <a:gd name="connsiteX4" fmla="*/ 1647799 w 5512112"/>
              <a:gd name="connsiteY4" fmla="*/ 3391658 h 6853104"/>
              <a:gd name="connsiteX5" fmla="*/ 66096 w 5512112"/>
              <a:gd name="connsiteY5" fmla="*/ 12800 h 6853104"/>
              <a:gd name="connsiteX0" fmla="*/ 1035368 w 6481384"/>
              <a:gd name="connsiteY0" fmla="*/ 12800 h 6853104"/>
              <a:gd name="connsiteX1" fmla="*/ 6453951 w 6481384"/>
              <a:gd name="connsiteY1" fmla="*/ 0 h 6853104"/>
              <a:gd name="connsiteX2" fmla="*/ 6481384 w 6481384"/>
              <a:gd name="connsiteY2" fmla="*/ 6848738 h 6853104"/>
              <a:gd name="connsiteX3" fmla="*/ 2056300 w 6481384"/>
              <a:gd name="connsiteY3" fmla="*/ 6853104 h 6853104"/>
              <a:gd name="connsiteX4" fmla="*/ 24791 w 6481384"/>
              <a:gd name="connsiteY4" fmla="*/ 3099669 h 6853104"/>
              <a:gd name="connsiteX5" fmla="*/ 1035368 w 6481384"/>
              <a:gd name="connsiteY5" fmla="*/ 12800 h 6853104"/>
              <a:gd name="connsiteX0" fmla="*/ 1035368 w 6481384"/>
              <a:gd name="connsiteY0" fmla="*/ 12800 h 6853104"/>
              <a:gd name="connsiteX1" fmla="*/ 6453951 w 6481384"/>
              <a:gd name="connsiteY1" fmla="*/ 0 h 6853104"/>
              <a:gd name="connsiteX2" fmla="*/ 6481384 w 6481384"/>
              <a:gd name="connsiteY2" fmla="*/ 6848738 h 6853104"/>
              <a:gd name="connsiteX3" fmla="*/ 2056300 w 6481384"/>
              <a:gd name="connsiteY3" fmla="*/ 6853104 h 6853104"/>
              <a:gd name="connsiteX4" fmla="*/ 24791 w 6481384"/>
              <a:gd name="connsiteY4" fmla="*/ 3099669 h 6853104"/>
              <a:gd name="connsiteX5" fmla="*/ 1035368 w 6481384"/>
              <a:gd name="connsiteY5" fmla="*/ 12800 h 6853104"/>
              <a:gd name="connsiteX0" fmla="*/ 1040792 w 6486808"/>
              <a:gd name="connsiteY0" fmla="*/ 12800 h 6853104"/>
              <a:gd name="connsiteX1" fmla="*/ 6459375 w 6486808"/>
              <a:gd name="connsiteY1" fmla="*/ 0 h 6853104"/>
              <a:gd name="connsiteX2" fmla="*/ 6486808 w 6486808"/>
              <a:gd name="connsiteY2" fmla="*/ 6848738 h 6853104"/>
              <a:gd name="connsiteX3" fmla="*/ 2061724 w 6486808"/>
              <a:gd name="connsiteY3" fmla="*/ 6853104 h 6853104"/>
              <a:gd name="connsiteX4" fmla="*/ 30215 w 6486808"/>
              <a:gd name="connsiteY4" fmla="*/ 3099669 h 6853104"/>
              <a:gd name="connsiteX5" fmla="*/ 1040792 w 6486808"/>
              <a:gd name="connsiteY5" fmla="*/ 12800 h 6853104"/>
              <a:gd name="connsiteX0" fmla="*/ 1011865 w 6457881"/>
              <a:gd name="connsiteY0" fmla="*/ 12800 h 6853104"/>
              <a:gd name="connsiteX1" fmla="*/ 6430448 w 6457881"/>
              <a:gd name="connsiteY1" fmla="*/ 0 h 6853104"/>
              <a:gd name="connsiteX2" fmla="*/ 6457881 w 6457881"/>
              <a:gd name="connsiteY2" fmla="*/ 6848738 h 6853104"/>
              <a:gd name="connsiteX3" fmla="*/ 2032797 w 6457881"/>
              <a:gd name="connsiteY3" fmla="*/ 6853104 h 6853104"/>
              <a:gd name="connsiteX4" fmla="*/ 1288 w 6457881"/>
              <a:gd name="connsiteY4" fmla="*/ 3099669 h 6853104"/>
              <a:gd name="connsiteX5" fmla="*/ 1011865 w 6457881"/>
              <a:gd name="connsiteY5" fmla="*/ 12800 h 6853104"/>
              <a:gd name="connsiteX0" fmla="*/ 1020718 w 6466734"/>
              <a:gd name="connsiteY0" fmla="*/ 12800 h 6853104"/>
              <a:gd name="connsiteX1" fmla="*/ 6439301 w 6466734"/>
              <a:gd name="connsiteY1" fmla="*/ 0 h 6853104"/>
              <a:gd name="connsiteX2" fmla="*/ 6466734 w 6466734"/>
              <a:gd name="connsiteY2" fmla="*/ 6848738 h 6853104"/>
              <a:gd name="connsiteX3" fmla="*/ 2041650 w 6466734"/>
              <a:gd name="connsiteY3" fmla="*/ 6853104 h 6853104"/>
              <a:gd name="connsiteX4" fmla="*/ 1263 w 6466734"/>
              <a:gd name="connsiteY4" fmla="*/ 2975795 h 6853104"/>
              <a:gd name="connsiteX5" fmla="*/ 1020718 w 6466734"/>
              <a:gd name="connsiteY5" fmla="*/ 12800 h 6853104"/>
              <a:gd name="connsiteX0" fmla="*/ 1019459 w 6465475"/>
              <a:gd name="connsiteY0" fmla="*/ 12800 h 6853104"/>
              <a:gd name="connsiteX1" fmla="*/ 6438042 w 6465475"/>
              <a:gd name="connsiteY1" fmla="*/ 0 h 6853104"/>
              <a:gd name="connsiteX2" fmla="*/ 6465475 w 6465475"/>
              <a:gd name="connsiteY2" fmla="*/ 6848738 h 6853104"/>
              <a:gd name="connsiteX3" fmla="*/ 2040391 w 6465475"/>
              <a:gd name="connsiteY3" fmla="*/ 6853104 h 6853104"/>
              <a:gd name="connsiteX4" fmla="*/ 4 w 6465475"/>
              <a:gd name="connsiteY4" fmla="*/ 2975795 h 6853104"/>
              <a:gd name="connsiteX5" fmla="*/ 1019459 w 6465475"/>
              <a:gd name="connsiteY5" fmla="*/ 12800 h 6853104"/>
              <a:gd name="connsiteX0" fmla="*/ 1021568 w 6467584"/>
              <a:gd name="connsiteY0" fmla="*/ 12800 h 6853104"/>
              <a:gd name="connsiteX1" fmla="*/ 6440151 w 6467584"/>
              <a:gd name="connsiteY1" fmla="*/ 0 h 6853104"/>
              <a:gd name="connsiteX2" fmla="*/ 6467584 w 6467584"/>
              <a:gd name="connsiteY2" fmla="*/ 6848738 h 6853104"/>
              <a:gd name="connsiteX3" fmla="*/ 2042500 w 6467584"/>
              <a:gd name="connsiteY3" fmla="*/ 6853104 h 6853104"/>
              <a:gd name="connsiteX4" fmla="*/ 2113 w 6467584"/>
              <a:gd name="connsiteY4" fmla="*/ 2975795 h 6853104"/>
              <a:gd name="connsiteX5" fmla="*/ 1021568 w 6467584"/>
              <a:gd name="connsiteY5" fmla="*/ 12800 h 6853104"/>
              <a:gd name="connsiteX0" fmla="*/ 1054788 w 6500804"/>
              <a:gd name="connsiteY0" fmla="*/ 12800 h 6853104"/>
              <a:gd name="connsiteX1" fmla="*/ 6473371 w 6500804"/>
              <a:gd name="connsiteY1" fmla="*/ 0 h 6853104"/>
              <a:gd name="connsiteX2" fmla="*/ 6500804 w 6500804"/>
              <a:gd name="connsiteY2" fmla="*/ 6848738 h 6853104"/>
              <a:gd name="connsiteX3" fmla="*/ 2191130 w 6500804"/>
              <a:gd name="connsiteY3" fmla="*/ 6853104 h 6853104"/>
              <a:gd name="connsiteX4" fmla="*/ 35333 w 6500804"/>
              <a:gd name="connsiteY4" fmla="*/ 2975795 h 6853104"/>
              <a:gd name="connsiteX5" fmla="*/ 1054788 w 6500804"/>
              <a:gd name="connsiteY5" fmla="*/ 12800 h 6853104"/>
              <a:gd name="connsiteX0" fmla="*/ 1054788 w 6500804"/>
              <a:gd name="connsiteY0" fmla="*/ 12800 h 6853104"/>
              <a:gd name="connsiteX1" fmla="*/ 6473371 w 6500804"/>
              <a:gd name="connsiteY1" fmla="*/ 0 h 6853104"/>
              <a:gd name="connsiteX2" fmla="*/ 6500804 w 6500804"/>
              <a:gd name="connsiteY2" fmla="*/ 6848738 h 6853104"/>
              <a:gd name="connsiteX3" fmla="*/ 2191130 w 6500804"/>
              <a:gd name="connsiteY3" fmla="*/ 6853104 h 6853104"/>
              <a:gd name="connsiteX4" fmla="*/ 35333 w 6500804"/>
              <a:gd name="connsiteY4" fmla="*/ 2975795 h 6853104"/>
              <a:gd name="connsiteX5" fmla="*/ 1054788 w 6500804"/>
              <a:gd name="connsiteY5" fmla="*/ 12800 h 6853104"/>
              <a:gd name="connsiteX0" fmla="*/ 1012486 w 6458502"/>
              <a:gd name="connsiteY0" fmla="*/ 12800 h 6853104"/>
              <a:gd name="connsiteX1" fmla="*/ 6431069 w 6458502"/>
              <a:gd name="connsiteY1" fmla="*/ 0 h 6853104"/>
              <a:gd name="connsiteX2" fmla="*/ 6458502 w 6458502"/>
              <a:gd name="connsiteY2" fmla="*/ 6848738 h 6853104"/>
              <a:gd name="connsiteX3" fmla="*/ 2148828 w 6458502"/>
              <a:gd name="connsiteY3" fmla="*/ 6853104 h 6853104"/>
              <a:gd name="connsiteX4" fmla="*/ 37419 w 6458502"/>
              <a:gd name="connsiteY4" fmla="*/ 3515530 h 6853104"/>
              <a:gd name="connsiteX5" fmla="*/ 1012486 w 6458502"/>
              <a:gd name="connsiteY5" fmla="*/ 12800 h 6853104"/>
              <a:gd name="connsiteX0" fmla="*/ 990687 w 6436703"/>
              <a:gd name="connsiteY0" fmla="*/ 12800 h 6853104"/>
              <a:gd name="connsiteX1" fmla="*/ 6409270 w 6436703"/>
              <a:gd name="connsiteY1" fmla="*/ 0 h 6853104"/>
              <a:gd name="connsiteX2" fmla="*/ 6436703 w 6436703"/>
              <a:gd name="connsiteY2" fmla="*/ 6848738 h 6853104"/>
              <a:gd name="connsiteX3" fmla="*/ 2127029 w 6436703"/>
              <a:gd name="connsiteY3" fmla="*/ 6853104 h 6853104"/>
              <a:gd name="connsiteX4" fmla="*/ 15620 w 6436703"/>
              <a:gd name="connsiteY4" fmla="*/ 3515530 h 6853104"/>
              <a:gd name="connsiteX5" fmla="*/ 990687 w 6436703"/>
              <a:gd name="connsiteY5" fmla="*/ 12800 h 6853104"/>
              <a:gd name="connsiteX0" fmla="*/ 1016653 w 6462669"/>
              <a:gd name="connsiteY0" fmla="*/ 12800 h 6853104"/>
              <a:gd name="connsiteX1" fmla="*/ 6435236 w 6462669"/>
              <a:gd name="connsiteY1" fmla="*/ 0 h 6853104"/>
              <a:gd name="connsiteX2" fmla="*/ 6462669 w 6462669"/>
              <a:gd name="connsiteY2" fmla="*/ 6848738 h 6853104"/>
              <a:gd name="connsiteX3" fmla="*/ 2152995 w 6462669"/>
              <a:gd name="connsiteY3" fmla="*/ 6853104 h 6853104"/>
              <a:gd name="connsiteX4" fmla="*/ 14953 w 6462669"/>
              <a:gd name="connsiteY4" fmla="*/ 3108517 h 6853104"/>
              <a:gd name="connsiteX5" fmla="*/ 1016653 w 6462669"/>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9349 w 6455365"/>
              <a:gd name="connsiteY0" fmla="*/ 12800 h 6853104"/>
              <a:gd name="connsiteX1" fmla="*/ 6427932 w 6455365"/>
              <a:gd name="connsiteY1" fmla="*/ 0 h 6853104"/>
              <a:gd name="connsiteX2" fmla="*/ 6455365 w 6455365"/>
              <a:gd name="connsiteY2" fmla="*/ 6848738 h 6853104"/>
              <a:gd name="connsiteX3" fmla="*/ 2145691 w 6455365"/>
              <a:gd name="connsiteY3" fmla="*/ 6853104 h 6853104"/>
              <a:gd name="connsiteX4" fmla="*/ 7649 w 6455365"/>
              <a:gd name="connsiteY4" fmla="*/ 3108517 h 6853104"/>
              <a:gd name="connsiteX5" fmla="*/ 1009349 w 6455365"/>
              <a:gd name="connsiteY5" fmla="*/ 12800 h 6853104"/>
              <a:gd name="connsiteX0" fmla="*/ 1010436 w 6456452"/>
              <a:gd name="connsiteY0" fmla="*/ 12800 h 6853104"/>
              <a:gd name="connsiteX1" fmla="*/ 6429019 w 6456452"/>
              <a:gd name="connsiteY1" fmla="*/ 0 h 6853104"/>
              <a:gd name="connsiteX2" fmla="*/ 6456452 w 6456452"/>
              <a:gd name="connsiteY2" fmla="*/ 6848738 h 6853104"/>
              <a:gd name="connsiteX3" fmla="*/ 2146778 w 6456452"/>
              <a:gd name="connsiteY3" fmla="*/ 6853104 h 6853104"/>
              <a:gd name="connsiteX4" fmla="*/ 8736 w 6456452"/>
              <a:gd name="connsiteY4" fmla="*/ 3108517 h 6853104"/>
              <a:gd name="connsiteX5" fmla="*/ 1010436 w 6456452"/>
              <a:gd name="connsiteY5" fmla="*/ 12800 h 6853104"/>
              <a:gd name="connsiteX0" fmla="*/ 1010436 w 6456452"/>
              <a:gd name="connsiteY0" fmla="*/ 12800 h 6853104"/>
              <a:gd name="connsiteX1" fmla="*/ 6446774 w 6456452"/>
              <a:gd name="connsiteY1" fmla="*/ 0 h 6853104"/>
              <a:gd name="connsiteX2" fmla="*/ 6456452 w 6456452"/>
              <a:gd name="connsiteY2" fmla="*/ 6848738 h 6853104"/>
              <a:gd name="connsiteX3" fmla="*/ 2146778 w 6456452"/>
              <a:gd name="connsiteY3" fmla="*/ 6853104 h 6853104"/>
              <a:gd name="connsiteX4" fmla="*/ 8736 w 6456452"/>
              <a:gd name="connsiteY4" fmla="*/ 3108517 h 6853104"/>
              <a:gd name="connsiteX5" fmla="*/ 1010436 w 6456452"/>
              <a:gd name="connsiteY5" fmla="*/ 12800 h 6853104"/>
              <a:gd name="connsiteX0" fmla="*/ 1003404 w 6449420"/>
              <a:gd name="connsiteY0" fmla="*/ 12800 h 6853104"/>
              <a:gd name="connsiteX1" fmla="*/ 6439742 w 6449420"/>
              <a:gd name="connsiteY1" fmla="*/ 0 h 6853104"/>
              <a:gd name="connsiteX2" fmla="*/ 6449420 w 6449420"/>
              <a:gd name="connsiteY2" fmla="*/ 6848738 h 6853104"/>
              <a:gd name="connsiteX3" fmla="*/ 2139746 w 6449420"/>
              <a:gd name="connsiteY3" fmla="*/ 6853104 h 6853104"/>
              <a:gd name="connsiteX4" fmla="*/ 1704 w 6449420"/>
              <a:gd name="connsiteY4" fmla="*/ 3108517 h 6853104"/>
              <a:gd name="connsiteX5" fmla="*/ 1003404 w 6449420"/>
              <a:gd name="connsiteY5" fmla="*/ 12800 h 6853104"/>
              <a:gd name="connsiteX0" fmla="*/ 252471 w 5698487"/>
              <a:gd name="connsiteY0" fmla="*/ 12800 h 6853104"/>
              <a:gd name="connsiteX1" fmla="*/ 5688809 w 5698487"/>
              <a:gd name="connsiteY1" fmla="*/ 0 h 6853104"/>
              <a:gd name="connsiteX2" fmla="*/ 5698487 w 5698487"/>
              <a:gd name="connsiteY2" fmla="*/ 6848738 h 6853104"/>
              <a:gd name="connsiteX3" fmla="*/ 1388813 w 5698487"/>
              <a:gd name="connsiteY3" fmla="*/ 6853104 h 6853104"/>
              <a:gd name="connsiteX4" fmla="*/ 252471 w 5698487"/>
              <a:gd name="connsiteY4" fmla="*/ 12800 h 6853104"/>
              <a:gd name="connsiteX0" fmla="*/ 976752 w 6422768"/>
              <a:gd name="connsiteY0" fmla="*/ 12800 h 6853104"/>
              <a:gd name="connsiteX1" fmla="*/ 6413090 w 6422768"/>
              <a:gd name="connsiteY1" fmla="*/ 0 h 6853104"/>
              <a:gd name="connsiteX2" fmla="*/ 6422768 w 6422768"/>
              <a:gd name="connsiteY2" fmla="*/ 6848738 h 6853104"/>
              <a:gd name="connsiteX3" fmla="*/ 2113094 w 6422768"/>
              <a:gd name="connsiteY3" fmla="*/ 6853104 h 6853104"/>
              <a:gd name="connsiteX4" fmla="*/ 976752 w 6422768"/>
              <a:gd name="connsiteY4" fmla="*/ 12800 h 6853104"/>
              <a:gd name="connsiteX0" fmla="*/ 1037564 w 6483580"/>
              <a:gd name="connsiteY0" fmla="*/ 12800 h 6853104"/>
              <a:gd name="connsiteX1" fmla="*/ 6473902 w 6483580"/>
              <a:gd name="connsiteY1" fmla="*/ 0 h 6853104"/>
              <a:gd name="connsiteX2" fmla="*/ 6483580 w 6483580"/>
              <a:gd name="connsiteY2" fmla="*/ 6848738 h 6853104"/>
              <a:gd name="connsiteX3" fmla="*/ 2173906 w 6483580"/>
              <a:gd name="connsiteY3" fmla="*/ 6853104 h 6853104"/>
              <a:gd name="connsiteX4" fmla="*/ 1037564 w 6483580"/>
              <a:gd name="connsiteY4" fmla="*/ 12800 h 6853104"/>
              <a:gd name="connsiteX0" fmla="*/ 1010329 w 6456345"/>
              <a:gd name="connsiteY0" fmla="*/ 12800 h 6853104"/>
              <a:gd name="connsiteX1" fmla="*/ 6446667 w 6456345"/>
              <a:gd name="connsiteY1" fmla="*/ 0 h 6853104"/>
              <a:gd name="connsiteX2" fmla="*/ 6456345 w 6456345"/>
              <a:gd name="connsiteY2" fmla="*/ 6848738 h 6853104"/>
              <a:gd name="connsiteX3" fmla="*/ 2146671 w 6456345"/>
              <a:gd name="connsiteY3" fmla="*/ 6853104 h 6853104"/>
              <a:gd name="connsiteX4" fmla="*/ 1010329 w 6456345"/>
              <a:gd name="connsiteY4" fmla="*/ 12800 h 6853104"/>
              <a:gd name="connsiteX0" fmla="*/ 1042634 w 6426506"/>
              <a:gd name="connsiteY0" fmla="*/ 12800 h 6853104"/>
              <a:gd name="connsiteX1" fmla="*/ 6416828 w 6426506"/>
              <a:gd name="connsiteY1" fmla="*/ 0 h 6853104"/>
              <a:gd name="connsiteX2" fmla="*/ 6426506 w 6426506"/>
              <a:gd name="connsiteY2" fmla="*/ 6848738 h 6853104"/>
              <a:gd name="connsiteX3" fmla="*/ 2116832 w 6426506"/>
              <a:gd name="connsiteY3" fmla="*/ 6853104 h 6853104"/>
              <a:gd name="connsiteX4" fmla="*/ 1042634 w 6426506"/>
              <a:gd name="connsiteY4" fmla="*/ 12800 h 6853104"/>
              <a:gd name="connsiteX0" fmla="*/ 1074957 w 6458829"/>
              <a:gd name="connsiteY0" fmla="*/ 12800 h 6853104"/>
              <a:gd name="connsiteX1" fmla="*/ 6449151 w 6458829"/>
              <a:gd name="connsiteY1" fmla="*/ 0 h 6853104"/>
              <a:gd name="connsiteX2" fmla="*/ 6458829 w 6458829"/>
              <a:gd name="connsiteY2" fmla="*/ 6848738 h 6853104"/>
              <a:gd name="connsiteX3" fmla="*/ 2149155 w 6458829"/>
              <a:gd name="connsiteY3" fmla="*/ 6853104 h 6853104"/>
              <a:gd name="connsiteX4" fmla="*/ 1074957 w 6458829"/>
              <a:gd name="connsiteY4" fmla="*/ 12800 h 6853104"/>
              <a:gd name="connsiteX0" fmla="*/ 1088793 w 6472665"/>
              <a:gd name="connsiteY0" fmla="*/ 12800 h 6853104"/>
              <a:gd name="connsiteX1" fmla="*/ 6462987 w 6472665"/>
              <a:gd name="connsiteY1" fmla="*/ 0 h 6853104"/>
              <a:gd name="connsiteX2" fmla="*/ 6472665 w 6472665"/>
              <a:gd name="connsiteY2" fmla="*/ 6848738 h 6853104"/>
              <a:gd name="connsiteX3" fmla="*/ 2136358 w 6472665"/>
              <a:gd name="connsiteY3" fmla="*/ 6853104 h 6853104"/>
              <a:gd name="connsiteX4" fmla="*/ 1088793 w 6472665"/>
              <a:gd name="connsiteY4" fmla="*/ 12800 h 6853104"/>
              <a:gd name="connsiteX0" fmla="*/ 1078539 w 6462411"/>
              <a:gd name="connsiteY0" fmla="*/ 12800 h 6853104"/>
              <a:gd name="connsiteX1" fmla="*/ 6452733 w 6462411"/>
              <a:gd name="connsiteY1" fmla="*/ 0 h 6853104"/>
              <a:gd name="connsiteX2" fmla="*/ 6462411 w 6462411"/>
              <a:gd name="connsiteY2" fmla="*/ 6848738 h 6853104"/>
              <a:gd name="connsiteX3" fmla="*/ 2126104 w 6462411"/>
              <a:gd name="connsiteY3" fmla="*/ 6853104 h 6853104"/>
              <a:gd name="connsiteX4" fmla="*/ 1078539 w 6462411"/>
              <a:gd name="connsiteY4" fmla="*/ 12800 h 6853104"/>
              <a:gd name="connsiteX0" fmla="*/ 1071717 w 6455589"/>
              <a:gd name="connsiteY0" fmla="*/ 12800 h 6853104"/>
              <a:gd name="connsiteX1" fmla="*/ 6445911 w 6455589"/>
              <a:gd name="connsiteY1" fmla="*/ 0 h 6853104"/>
              <a:gd name="connsiteX2" fmla="*/ 6455589 w 6455589"/>
              <a:gd name="connsiteY2" fmla="*/ 6848738 h 6853104"/>
              <a:gd name="connsiteX3" fmla="*/ 2119282 w 6455589"/>
              <a:gd name="connsiteY3" fmla="*/ 6853104 h 6853104"/>
              <a:gd name="connsiteX4" fmla="*/ 1071717 w 6455589"/>
              <a:gd name="connsiteY4" fmla="*/ 12800 h 6853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5589" h="6853104">
                <a:moveTo>
                  <a:pt x="1071717" y="12800"/>
                </a:moveTo>
                <a:lnTo>
                  <a:pt x="6445911" y="0"/>
                </a:lnTo>
                <a:cubicBezTo>
                  <a:pt x="6445911" y="2288988"/>
                  <a:pt x="6455589" y="4559750"/>
                  <a:pt x="6455589" y="6848738"/>
                </a:cubicBezTo>
                <a:lnTo>
                  <a:pt x="2119282" y="6853104"/>
                </a:lnTo>
                <a:cubicBezTo>
                  <a:pt x="-1158726" y="4554678"/>
                  <a:pt x="97599" y="960325"/>
                  <a:pt x="1071717" y="12800"/>
                </a:cubicBezTo>
                <a:close/>
              </a:path>
            </a:pathLst>
          </a:custGeom>
          <a:solidFill>
            <a:schemeClr val="bg1"/>
          </a:solidFill>
        </p:spPr>
        <p:txBody>
          <a:bodyPr anchor="ctr" anchorCtr="0"/>
          <a:lstStyle>
            <a:lvl1pPr marL="0" indent="0" algn="ctr">
              <a:buNone/>
              <a:defRPr/>
            </a:lvl1pPr>
          </a:lstStyle>
          <a:p>
            <a:r>
              <a:rPr lang="fi-FI" dirty="0"/>
              <a:t>Kuva</a:t>
            </a:r>
          </a:p>
        </p:txBody>
      </p:sp>
    </p:spTree>
    <p:extLst>
      <p:ext uri="{BB962C8B-B14F-4D97-AF65-F5344CB8AC3E}">
        <p14:creationId xmlns:p14="http://schemas.microsoft.com/office/powerpoint/2010/main" val="410599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706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lehti oranssi">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E4A8B4-391A-4168-8396-5E9B5ABA090D}"/>
              </a:ext>
            </a:extLst>
          </p:cNvPr>
          <p:cNvSpPr>
            <a:spLocks noGrp="1"/>
          </p:cNvSpPr>
          <p:nvPr>
            <p:ph type="ctrTitle"/>
          </p:nvPr>
        </p:nvSpPr>
        <p:spPr>
          <a:xfrm>
            <a:off x="936274" y="1478280"/>
            <a:ext cx="4022225" cy="3855720"/>
          </a:xfrm>
        </p:spPr>
        <p:txBody>
          <a:bodyPr anchor="ctr">
            <a:normAutofit/>
          </a:bodyPr>
          <a:lstStyle>
            <a:lvl1pPr algn="l">
              <a:defRPr sz="3600" b="1">
                <a:solidFill>
                  <a:schemeClr val="bg1"/>
                </a:solidFill>
              </a:defRPr>
            </a:lvl1pPr>
          </a:lstStyle>
          <a:p>
            <a:endParaRPr lang="fi-FI"/>
          </a:p>
        </p:txBody>
      </p:sp>
      <p:pic>
        <p:nvPicPr>
          <p:cNvPr id="4" name="Kuva 3">
            <a:extLst>
              <a:ext uri="{FF2B5EF4-FFF2-40B4-BE49-F238E27FC236}">
                <a16:creationId xmlns:a16="http://schemas.microsoft.com/office/drawing/2014/main" id="{1FE17AA1-6796-4051-99D6-44831BB320C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9621" y="6181801"/>
            <a:ext cx="2743199" cy="430991"/>
          </a:xfrm>
          <a:prstGeom prst="rect">
            <a:avLst/>
          </a:prstGeom>
        </p:spPr>
      </p:pic>
    </p:spTree>
    <p:extLst>
      <p:ext uri="{BB962C8B-B14F-4D97-AF65-F5344CB8AC3E}">
        <p14:creationId xmlns:p14="http://schemas.microsoft.com/office/powerpoint/2010/main" val="1479735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lehti sininen">
    <p:bg>
      <p:bgPr>
        <a:solidFill>
          <a:schemeClr val="accent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E4A8B4-391A-4168-8396-5E9B5ABA090D}"/>
              </a:ext>
            </a:extLst>
          </p:cNvPr>
          <p:cNvSpPr>
            <a:spLocks noGrp="1"/>
          </p:cNvSpPr>
          <p:nvPr>
            <p:ph type="ctrTitle"/>
          </p:nvPr>
        </p:nvSpPr>
        <p:spPr>
          <a:xfrm>
            <a:off x="936274" y="1478280"/>
            <a:ext cx="4022225" cy="3855720"/>
          </a:xfrm>
        </p:spPr>
        <p:txBody>
          <a:bodyPr anchor="ctr">
            <a:normAutofit/>
          </a:bodyPr>
          <a:lstStyle>
            <a:lvl1pPr algn="l">
              <a:defRPr sz="3600" b="1">
                <a:solidFill>
                  <a:schemeClr val="bg1"/>
                </a:solidFill>
              </a:defRPr>
            </a:lvl1pPr>
          </a:lstStyle>
          <a:p>
            <a:endParaRPr lang="fi-FI"/>
          </a:p>
        </p:txBody>
      </p:sp>
      <p:pic>
        <p:nvPicPr>
          <p:cNvPr id="4" name="Kuva 3">
            <a:extLst>
              <a:ext uri="{FF2B5EF4-FFF2-40B4-BE49-F238E27FC236}">
                <a16:creationId xmlns:a16="http://schemas.microsoft.com/office/drawing/2014/main" id="{DA7063C1-DD54-4113-B068-7DCD7547E95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9621" y="6181801"/>
            <a:ext cx="2743199" cy="430991"/>
          </a:xfrm>
          <a:prstGeom prst="rect">
            <a:avLst/>
          </a:prstGeom>
        </p:spPr>
      </p:pic>
    </p:spTree>
    <p:extLst>
      <p:ext uri="{BB962C8B-B14F-4D97-AF65-F5344CB8AC3E}">
        <p14:creationId xmlns:p14="http://schemas.microsoft.com/office/powerpoint/2010/main" val="1594395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älilehti vihreä">
    <p:bg>
      <p:bgPr>
        <a:solidFill>
          <a:schemeClr val="accent3"/>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E4A8B4-391A-4168-8396-5E9B5ABA090D}"/>
              </a:ext>
            </a:extLst>
          </p:cNvPr>
          <p:cNvSpPr>
            <a:spLocks noGrp="1"/>
          </p:cNvSpPr>
          <p:nvPr>
            <p:ph type="ctrTitle"/>
          </p:nvPr>
        </p:nvSpPr>
        <p:spPr>
          <a:xfrm>
            <a:off x="936274" y="1478280"/>
            <a:ext cx="4022225" cy="3855720"/>
          </a:xfrm>
        </p:spPr>
        <p:txBody>
          <a:bodyPr anchor="ctr">
            <a:normAutofit/>
          </a:bodyPr>
          <a:lstStyle>
            <a:lvl1pPr algn="l">
              <a:defRPr sz="3600" b="1">
                <a:solidFill>
                  <a:schemeClr val="bg1"/>
                </a:solidFill>
              </a:defRPr>
            </a:lvl1pPr>
          </a:lstStyle>
          <a:p>
            <a:endParaRPr lang="fi-FI"/>
          </a:p>
        </p:txBody>
      </p:sp>
      <p:pic>
        <p:nvPicPr>
          <p:cNvPr id="4" name="Kuva 3">
            <a:extLst>
              <a:ext uri="{FF2B5EF4-FFF2-40B4-BE49-F238E27FC236}">
                <a16:creationId xmlns:a16="http://schemas.microsoft.com/office/drawing/2014/main" id="{0F1B6959-8735-4004-8259-52CF3A585CB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9621" y="6181801"/>
            <a:ext cx="2743199" cy="430991"/>
          </a:xfrm>
          <a:prstGeom prst="rect">
            <a:avLst/>
          </a:prstGeom>
        </p:spPr>
      </p:pic>
    </p:spTree>
    <p:extLst>
      <p:ext uri="{BB962C8B-B14F-4D97-AF65-F5344CB8AC3E}">
        <p14:creationId xmlns:p14="http://schemas.microsoft.com/office/powerpoint/2010/main" val="87965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oranssi">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E4A8B4-391A-4168-8396-5E9B5ABA090D}"/>
              </a:ext>
            </a:extLst>
          </p:cNvPr>
          <p:cNvSpPr>
            <a:spLocks noGrp="1"/>
          </p:cNvSpPr>
          <p:nvPr>
            <p:ph type="ctrTitle"/>
          </p:nvPr>
        </p:nvSpPr>
        <p:spPr>
          <a:xfrm>
            <a:off x="713264" y="2127632"/>
            <a:ext cx="4022225" cy="2903494"/>
          </a:xfrm>
        </p:spPr>
        <p:txBody>
          <a:bodyPr anchor="b">
            <a:normAutofit/>
          </a:bodyPr>
          <a:lstStyle>
            <a:lvl1pPr algn="l">
              <a:defRPr sz="4000" b="1">
                <a:solidFill>
                  <a:schemeClr val="bg1"/>
                </a:solidFill>
              </a:defRPr>
            </a:lvl1pPr>
          </a:lstStyle>
          <a:p>
            <a:r>
              <a:rPr lang="fi-FI"/>
              <a:t>Muokkaa ots. perustyyl. napsautt.</a:t>
            </a:r>
          </a:p>
        </p:txBody>
      </p:sp>
      <p:sp>
        <p:nvSpPr>
          <p:cNvPr id="3" name="Alaotsikko 2">
            <a:extLst>
              <a:ext uri="{FF2B5EF4-FFF2-40B4-BE49-F238E27FC236}">
                <a16:creationId xmlns:a16="http://schemas.microsoft.com/office/drawing/2014/main" id="{92CEB6E3-6FFE-4679-85ED-C53932D04009}"/>
              </a:ext>
            </a:extLst>
          </p:cNvPr>
          <p:cNvSpPr>
            <a:spLocks noGrp="1"/>
          </p:cNvSpPr>
          <p:nvPr>
            <p:ph type="subTitle" idx="1"/>
          </p:nvPr>
        </p:nvSpPr>
        <p:spPr>
          <a:xfrm>
            <a:off x="713264" y="5342242"/>
            <a:ext cx="4022225" cy="743719"/>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10" name="Kuva 9">
            <a:extLst>
              <a:ext uri="{FF2B5EF4-FFF2-40B4-BE49-F238E27FC236}">
                <a16:creationId xmlns:a16="http://schemas.microsoft.com/office/drawing/2014/main" id="{00CD615E-AD02-404E-9366-4F6C0E1C1A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6273" y="569325"/>
            <a:ext cx="1467562" cy="1151029"/>
          </a:xfrm>
          <a:prstGeom prst="rect">
            <a:avLst/>
          </a:prstGeom>
        </p:spPr>
      </p:pic>
      <p:sp>
        <p:nvSpPr>
          <p:cNvPr id="5" name="Kuvan paikkamerkki 19">
            <a:extLst>
              <a:ext uri="{FF2B5EF4-FFF2-40B4-BE49-F238E27FC236}">
                <a16:creationId xmlns:a16="http://schemas.microsoft.com/office/drawing/2014/main" id="{64D03E03-5D96-FFD3-05AC-1E18D23D4380}"/>
              </a:ext>
              <a:ext uri="{C183D7F6-B498-43B3-948B-1728B52AA6E4}">
                <adec:decorative xmlns:adec="http://schemas.microsoft.com/office/drawing/2017/decorative" val="0"/>
              </a:ext>
            </a:extLst>
          </p:cNvPr>
          <p:cNvSpPr>
            <a:spLocks noGrp="1"/>
          </p:cNvSpPr>
          <p:nvPr>
            <p:ph type="pic" sz="quarter" idx="13" hasCustomPrompt="1"/>
          </p:nvPr>
        </p:nvSpPr>
        <p:spPr>
          <a:xfrm>
            <a:off x="5746936" y="-12548"/>
            <a:ext cx="6455589" cy="6875989"/>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6086309"/>
              <a:gd name="connsiteY0" fmla="*/ 4483 h 6862483"/>
              <a:gd name="connsiteX1" fmla="*/ 6086309 w 6086309"/>
              <a:gd name="connsiteY1" fmla="*/ 0 h 6862483"/>
              <a:gd name="connsiteX2" fmla="*/ 4087180 w 6086309"/>
              <a:gd name="connsiteY2" fmla="*/ 6862483 h 6862483"/>
              <a:gd name="connsiteX3" fmla="*/ 655475 w 6086309"/>
              <a:gd name="connsiteY3" fmla="*/ 6862483 h 6862483"/>
              <a:gd name="connsiteX4" fmla="*/ 5 w 6086309"/>
              <a:gd name="connsiteY4" fmla="*/ 3409885 h 6862483"/>
              <a:gd name="connsiteX5" fmla="*/ 655475 w 6086309"/>
              <a:gd name="connsiteY5" fmla="*/ 4483 h 6862483"/>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0 w 6086305"/>
              <a:gd name="connsiteY0" fmla="*/ 4483 h 6866965"/>
              <a:gd name="connsiteX1" fmla="*/ 6086304 w 6086305"/>
              <a:gd name="connsiteY1" fmla="*/ 0 h 6866965"/>
              <a:gd name="connsiteX2" fmla="*/ 6086305 w 6086305"/>
              <a:gd name="connsiteY2" fmla="*/ 6866965 h 6866965"/>
              <a:gd name="connsiteX3" fmla="*/ 655470 w 6086305"/>
              <a:gd name="connsiteY3" fmla="*/ 6862483 h 6866965"/>
              <a:gd name="connsiteX4" fmla="*/ 0 w 6086305"/>
              <a:gd name="connsiteY4" fmla="*/ 3409885 h 6866965"/>
              <a:gd name="connsiteX5" fmla="*/ 655470 w 6086305"/>
              <a:gd name="connsiteY5" fmla="*/ 4483 h 6866965"/>
              <a:gd name="connsiteX0" fmla="*/ 655470 w 6086305"/>
              <a:gd name="connsiteY0" fmla="*/ 0 h 6862482"/>
              <a:gd name="connsiteX1" fmla="*/ 3836880 w 6086305"/>
              <a:gd name="connsiteY1" fmla="*/ 13744 h 6862482"/>
              <a:gd name="connsiteX2" fmla="*/ 6086305 w 6086305"/>
              <a:gd name="connsiteY2" fmla="*/ 6862482 h 6862482"/>
              <a:gd name="connsiteX3" fmla="*/ 655470 w 6086305"/>
              <a:gd name="connsiteY3" fmla="*/ 6858000 h 6862482"/>
              <a:gd name="connsiteX4" fmla="*/ 0 w 6086305"/>
              <a:gd name="connsiteY4" fmla="*/ 3405402 h 6862482"/>
              <a:gd name="connsiteX5" fmla="*/ 655470 w 6086305"/>
              <a:gd name="connsiteY5" fmla="*/ 0 h 6862482"/>
              <a:gd name="connsiteX0" fmla="*/ 655470 w 3864313"/>
              <a:gd name="connsiteY0" fmla="*/ 0 h 6862482"/>
              <a:gd name="connsiteX1" fmla="*/ 3836880 w 3864313"/>
              <a:gd name="connsiteY1" fmla="*/ 13744 h 6862482"/>
              <a:gd name="connsiteX2" fmla="*/ 3864313 w 3864313"/>
              <a:gd name="connsiteY2" fmla="*/ 6862482 h 6862482"/>
              <a:gd name="connsiteX3" fmla="*/ 655470 w 3864313"/>
              <a:gd name="connsiteY3" fmla="*/ 6858000 h 6862482"/>
              <a:gd name="connsiteX4" fmla="*/ 0 w 3864313"/>
              <a:gd name="connsiteY4" fmla="*/ 3405402 h 6862482"/>
              <a:gd name="connsiteX5" fmla="*/ 655470 w 3864313"/>
              <a:gd name="connsiteY5" fmla="*/ 0 h 6862482"/>
              <a:gd name="connsiteX0" fmla="*/ 72639 w 5518655"/>
              <a:gd name="connsiteY0" fmla="*/ 12800 h 6848738"/>
              <a:gd name="connsiteX1" fmla="*/ 5491222 w 5518655"/>
              <a:gd name="connsiteY1" fmla="*/ 0 h 6848738"/>
              <a:gd name="connsiteX2" fmla="*/ 5518655 w 5518655"/>
              <a:gd name="connsiteY2" fmla="*/ 6848738 h 6848738"/>
              <a:gd name="connsiteX3" fmla="*/ 2309812 w 5518655"/>
              <a:gd name="connsiteY3" fmla="*/ 6844256 h 6848738"/>
              <a:gd name="connsiteX4" fmla="*/ 1654342 w 5518655"/>
              <a:gd name="connsiteY4" fmla="*/ 3391658 h 6848738"/>
              <a:gd name="connsiteX5" fmla="*/ 72639 w 5518655"/>
              <a:gd name="connsiteY5" fmla="*/ 12800 h 6848738"/>
              <a:gd name="connsiteX0" fmla="*/ 66096 w 5512112"/>
              <a:gd name="connsiteY0" fmla="*/ 12800 h 6853104"/>
              <a:gd name="connsiteX1" fmla="*/ 5484679 w 5512112"/>
              <a:gd name="connsiteY1" fmla="*/ 0 h 6853104"/>
              <a:gd name="connsiteX2" fmla="*/ 5512112 w 5512112"/>
              <a:gd name="connsiteY2" fmla="*/ 6848738 h 6853104"/>
              <a:gd name="connsiteX3" fmla="*/ 1087028 w 5512112"/>
              <a:gd name="connsiteY3" fmla="*/ 6853104 h 6853104"/>
              <a:gd name="connsiteX4" fmla="*/ 1647799 w 5512112"/>
              <a:gd name="connsiteY4" fmla="*/ 3391658 h 6853104"/>
              <a:gd name="connsiteX5" fmla="*/ 66096 w 5512112"/>
              <a:gd name="connsiteY5" fmla="*/ 12800 h 6853104"/>
              <a:gd name="connsiteX0" fmla="*/ 1035368 w 6481384"/>
              <a:gd name="connsiteY0" fmla="*/ 12800 h 6853104"/>
              <a:gd name="connsiteX1" fmla="*/ 6453951 w 6481384"/>
              <a:gd name="connsiteY1" fmla="*/ 0 h 6853104"/>
              <a:gd name="connsiteX2" fmla="*/ 6481384 w 6481384"/>
              <a:gd name="connsiteY2" fmla="*/ 6848738 h 6853104"/>
              <a:gd name="connsiteX3" fmla="*/ 2056300 w 6481384"/>
              <a:gd name="connsiteY3" fmla="*/ 6853104 h 6853104"/>
              <a:gd name="connsiteX4" fmla="*/ 24791 w 6481384"/>
              <a:gd name="connsiteY4" fmla="*/ 3099669 h 6853104"/>
              <a:gd name="connsiteX5" fmla="*/ 1035368 w 6481384"/>
              <a:gd name="connsiteY5" fmla="*/ 12800 h 6853104"/>
              <a:gd name="connsiteX0" fmla="*/ 1035368 w 6481384"/>
              <a:gd name="connsiteY0" fmla="*/ 12800 h 6853104"/>
              <a:gd name="connsiteX1" fmla="*/ 6453951 w 6481384"/>
              <a:gd name="connsiteY1" fmla="*/ 0 h 6853104"/>
              <a:gd name="connsiteX2" fmla="*/ 6481384 w 6481384"/>
              <a:gd name="connsiteY2" fmla="*/ 6848738 h 6853104"/>
              <a:gd name="connsiteX3" fmla="*/ 2056300 w 6481384"/>
              <a:gd name="connsiteY3" fmla="*/ 6853104 h 6853104"/>
              <a:gd name="connsiteX4" fmla="*/ 24791 w 6481384"/>
              <a:gd name="connsiteY4" fmla="*/ 3099669 h 6853104"/>
              <a:gd name="connsiteX5" fmla="*/ 1035368 w 6481384"/>
              <a:gd name="connsiteY5" fmla="*/ 12800 h 6853104"/>
              <a:gd name="connsiteX0" fmla="*/ 1040792 w 6486808"/>
              <a:gd name="connsiteY0" fmla="*/ 12800 h 6853104"/>
              <a:gd name="connsiteX1" fmla="*/ 6459375 w 6486808"/>
              <a:gd name="connsiteY1" fmla="*/ 0 h 6853104"/>
              <a:gd name="connsiteX2" fmla="*/ 6486808 w 6486808"/>
              <a:gd name="connsiteY2" fmla="*/ 6848738 h 6853104"/>
              <a:gd name="connsiteX3" fmla="*/ 2061724 w 6486808"/>
              <a:gd name="connsiteY3" fmla="*/ 6853104 h 6853104"/>
              <a:gd name="connsiteX4" fmla="*/ 30215 w 6486808"/>
              <a:gd name="connsiteY4" fmla="*/ 3099669 h 6853104"/>
              <a:gd name="connsiteX5" fmla="*/ 1040792 w 6486808"/>
              <a:gd name="connsiteY5" fmla="*/ 12800 h 6853104"/>
              <a:gd name="connsiteX0" fmla="*/ 1011865 w 6457881"/>
              <a:gd name="connsiteY0" fmla="*/ 12800 h 6853104"/>
              <a:gd name="connsiteX1" fmla="*/ 6430448 w 6457881"/>
              <a:gd name="connsiteY1" fmla="*/ 0 h 6853104"/>
              <a:gd name="connsiteX2" fmla="*/ 6457881 w 6457881"/>
              <a:gd name="connsiteY2" fmla="*/ 6848738 h 6853104"/>
              <a:gd name="connsiteX3" fmla="*/ 2032797 w 6457881"/>
              <a:gd name="connsiteY3" fmla="*/ 6853104 h 6853104"/>
              <a:gd name="connsiteX4" fmla="*/ 1288 w 6457881"/>
              <a:gd name="connsiteY4" fmla="*/ 3099669 h 6853104"/>
              <a:gd name="connsiteX5" fmla="*/ 1011865 w 6457881"/>
              <a:gd name="connsiteY5" fmla="*/ 12800 h 6853104"/>
              <a:gd name="connsiteX0" fmla="*/ 1020718 w 6466734"/>
              <a:gd name="connsiteY0" fmla="*/ 12800 h 6853104"/>
              <a:gd name="connsiteX1" fmla="*/ 6439301 w 6466734"/>
              <a:gd name="connsiteY1" fmla="*/ 0 h 6853104"/>
              <a:gd name="connsiteX2" fmla="*/ 6466734 w 6466734"/>
              <a:gd name="connsiteY2" fmla="*/ 6848738 h 6853104"/>
              <a:gd name="connsiteX3" fmla="*/ 2041650 w 6466734"/>
              <a:gd name="connsiteY3" fmla="*/ 6853104 h 6853104"/>
              <a:gd name="connsiteX4" fmla="*/ 1263 w 6466734"/>
              <a:gd name="connsiteY4" fmla="*/ 2975795 h 6853104"/>
              <a:gd name="connsiteX5" fmla="*/ 1020718 w 6466734"/>
              <a:gd name="connsiteY5" fmla="*/ 12800 h 6853104"/>
              <a:gd name="connsiteX0" fmla="*/ 1019459 w 6465475"/>
              <a:gd name="connsiteY0" fmla="*/ 12800 h 6853104"/>
              <a:gd name="connsiteX1" fmla="*/ 6438042 w 6465475"/>
              <a:gd name="connsiteY1" fmla="*/ 0 h 6853104"/>
              <a:gd name="connsiteX2" fmla="*/ 6465475 w 6465475"/>
              <a:gd name="connsiteY2" fmla="*/ 6848738 h 6853104"/>
              <a:gd name="connsiteX3" fmla="*/ 2040391 w 6465475"/>
              <a:gd name="connsiteY3" fmla="*/ 6853104 h 6853104"/>
              <a:gd name="connsiteX4" fmla="*/ 4 w 6465475"/>
              <a:gd name="connsiteY4" fmla="*/ 2975795 h 6853104"/>
              <a:gd name="connsiteX5" fmla="*/ 1019459 w 6465475"/>
              <a:gd name="connsiteY5" fmla="*/ 12800 h 6853104"/>
              <a:gd name="connsiteX0" fmla="*/ 1021568 w 6467584"/>
              <a:gd name="connsiteY0" fmla="*/ 12800 h 6853104"/>
              <a:gd name="connsiteX1" fmla="*/ 6440151 w 6467584"/>
              <a:gd name="connsiteY1" fmla="*/ 0 h 6853104"/>
              <a:gd name="connsiteX2" fmla="*/ 6467584 w 6467584"/>
              <a:gd name="connsiteY2" fmla="*/ 6848738 h 6853104"/>
              <a:gd name="connsiteX3" fmla="*/ 2042500 w 6467584"/>
              <a:gd name="connsiteY3" fmla="*/ 6853104 h 6853104"/>
              <a:gd name="connsiteX4" fmla="*/ 2113 w 6467584"/>
              <a:gd name="connsiteY4" fmla="*/ 2975795 h 6853104"/>
              <a:gd name="connsiteX5" fmla="*/ 1021568 w 6467584"/>
              <a:gd name="connsiteY5" fmla="*/ 12800 h 6853104"/>
              <a:gd name="connsiteX0" fmla="*/ 1054788 w 6500804"/>
              <a:gd name="connsiteY0" fmla="*/ 12800 h 6853104"/>
              <a:gd name="connsiteX1" fmla="*/ 6473371 w 6500804"/>
              <a:gd name="connsiteY1" fmla="*/ 0 h 6853104"/>
              <a:gd name="connsiteX2" fmla="*/ 6500804 w 6500804"/>
              <a:gd name="connsiteY2" fmla="*/ 6848738 h 6853104"/>
              <a:gd name="connsiteX3" fmla="*/ 2191130 w 6500804"/>
              <a:gd name="connsiteY3" fmla="*/ 6853104 h 6853104"/>
              <a:gd name="connsiteX4" fmla="*/ 35333 w 6500804"/>
              <a:gd name="connsiteY4" fmla="*/ 2975795 h 6853104"/>
              <a:gd name="connsiteX5" fmla="*/ 1054788 w 6500804"/>
              <a:gd name="connsiteY5" fmla="*/ 12800 h 6853104"/>
              <a:gd name="connsiteX0" fmla="*/ 1054788 w 6500804"/>
              <a:gd name="connsiteY0" fmla="*/ 12800 h 6853104"/>
              <a:gd name="connsiteX1" fmla="*/ 6473371 w 6500804"/>
              <a:gd name="connsiteY1" fmla="*/ 0 h 6853104"/>
              <a:gd name="connsiteX2" fmla="*/ 6500804 w 6500804"/>
              <a:gd name="connsiteY2" fmla="*/ 6848738 h 6853104"/>
              <a:gd name="connsiteX3" fmla="*/ 2191130 w 6500804"/>
              <a:gd name="connsiteY3" fmla="*/ 6853104 h 6853104"/>
              <a:gd name="connsiteX4" fmla="*/ 35333 w 6500804"/>
              <a:gd name="connsiteY4" fmla="*/ 2975795 h 6853104"/>
              <a:gd name="connsiteX5" fmla="*/ 1054788 w 6500804"/>
              <a:gd name="connsiteY5" fmla="*/ 12800 h 6853104"/>
              <a:gd name="connsiteX0" fmla="*/ 1012486 w 6458502"/>
              <a:gd name="connsiteY0" fmla="*/ 12800 h 6853104"/>
              <a:gd name="connsiteX1" fmla="*/ 6431069 w 6458502"/>
              <a:gd name="connsiteY1" fmla="*/ 0 h 6853104"/>
              <a:gd name="connsiteX2" fmla="*/ 6458502 w 6458502"/>
              <a:gd name="connsiteY2" fmla="*/ 6848738 h 6853104"/>
              <a:gd name="connsiteX3" fmla="*/ 2148828 w 6458502"/>
              <a:gd name="connsiteY3" fmla="*/ 6853104 h 6853104"/>
              <a:gd name="connsiteX4" fmla="*/ 37419 w 6458502"/>
              <a:gd name="connsiteY4" fmla="*/ 3515530 h 6853104"/>
              <a:gd name="connsiteX5" fmla="*/ 1012486 w 6458502"/>
              <a:gd name="connsiteY5" fmla="*/ 12800 h 6853104"/>
              <a:gd name="connsiteX0" fmla="*/ 990687 w 6436703"/>
              <a:gd name="connsiteY0" fmla="*/ 12800 h 6853104"/>
              <a:gd name="connsiteX1" fmla="*/ 6409270 w 6436703"/>
              <a:gd name="connsiteY1" fmla="*/ 0 h 6853104"/>
              <a:gd name="connsiteX2" fmla="*/ 6436703 w 6436703"/>
              <a:gd name="connsiteY2" fmla="*/ 6848738 h 6853104"/>
              <a:gd name="connsiteX3" fmla="*/ 2127029 w 6436703"/>
              <a:gd name="connsiteY3" fmla="*/ 6853104 h 6853104"/>
              <a:gd name="connsiteX4" fmla="*/ 15620 w 6436703"/>
              <a:gd name="connsiteY4" fmla="*/ 3515530 h 6853104"/>
              <a:gd name="connsiteX5" fmla="*/ 990687 w 6436703"/>
              <a:gd name="connsiteY5" fmla="*/ 12800 h 6853104"/>
              <a:gd name="connsiteX0" fmla="*/ 1016653 w 6462669"/>
              <a:gd name="connsiteY0" fmla="*/ 12800 h 6853104"/>
              <a:gd name="connsiteX1" fmla="*/ 6435236 w 6462669"/>
              <a:gd name="connsiteY1" fmla="*/ 0 h 6853104"/>
              <a:gd name="connsiteX2" fmla="*/ 6462669 w 6462669"/>
              <a:gd name="connsiteY2" fmla="*/ 6848738 h 6853104"/>
              <a:gd name="connsiteX3" fmla="*/ 2152995 w 6462669"/>
              <a:gd name="connsiteY3" fmla="*/ 6853104 h 6853104"/>
              <a:gd name="connsiteX4" fmla="*/ 14953 w 6462669"/>
              <a:gd name="connsiteY4" fmla="*/ 3108517 h 6853104"/>
              <a:gd name="connsiteX5" fmla="*/ 1016653 w 6462669"/>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9349 w 6455365"/>
              <a:gd name="connsiteY0" fmla="*/ 12800 h 6853104"/>
              <a:gd name="connsiteX1" fmla="*/ 6427932 w 6455365"/>
              <a:gd name="connsiteY1" fmla="*/ 0 h 6853104"/>
              <a:gd name="connsiteX2" fmla="*/ 6455365 w 6455365"/>
              <a:gd name="connsiteY2" fmla="*/ 6848738 h 6853104"/>
              <a:gd name="connsiteX3" fmla="*/ 2145691 w 6455365"/>
              <a:gd name="connsiteY3" fmla="*/ 6853104 h 6853104"/>
              <a:gd name="connsiteX4" fmla="*/ 7649 w 6455365"/>
              <a:gd name="connsiteY4" fmla="*/ 3108517 h 6853104"/>
              <a:gd name="connsiteX5" fmla="*/ 1009349 w 6455365"/>
              <a:gd name="connsiteY5" fmla="*/ 12800 h 6853104"/>
              <a:gd name="connsiteX0" fmla="*/ 1010436 w 6456452"/>
              <a:gd name="connsiteY0" fmla="*/ 12800 h 6853104"/>
              <a:gd name="connsiteX1" fmla="*/ 6429019 w 6456452"/>
              <a:gd name="connsiteY1" fmla="*/ 0 h 6853104"/>
              <a:gd name="connsiteX2" fmla="*/ 6456452 w 6456452"/>
              <a:gd name="connsiteY2" fmla="*/ 6848738 h 6853104"/>
              <a:gd name="connsiteX3" fmla="*/ 2146778 w 6456452"/>
              <a:gd name="connsiteY3" fmla="*/ 6853104 h 6853104"/>
              <a:gd name="connsiteX4" fmla="*/ 8736 w 6456452"/>
              <a:gd name="connsiteY4" fmla="*/ 3108517 h 6853104"/>
              <a:gd name="connsiteX5" fmla="*/ 1010436 w 6456452"/>
              <a:gd name="connsiteY5" fmla="*/ 12800 h 6853104"/>
              <a:gd name="connsiteX0" fmla="*/ 1010436 w 6456452"/>
              <a:gd name="connsiteY0" fmla="*/ 12800 h 6853104"/>
              <a:gd name="connsiteX1" fmla="*/ 6446774 w 6456452"/>
              <a:gd name="connsiteY1" fmla="*/ 0 h 6853104"/>
              <a:gd name="connsiteX2" fmla="*/ 6456452 w 6456452"/>
              <a:gd name="connsiteY2" fmla="*/ 6848738 h 6853104"/>
              <a:gd name="connsiteX3" fmla="*/ 2146778 w 6456452"/>
              <a:gd name="connsiteY3" fmla="*/ 6853104 h 6853104"/>
              <a:gd name="connsiteX4" fmla="*/ 8736 w 6456452"/>
              <a:gd name="connsiteY4" fmla="*/ 3108517 h 6853104"/>
              <a:gd name="connsiteX5" fmla="*/ 1010436 w 6456452"/>
              <a:gd name="connsiteY5" fmla="*/ 12800 h 6853104"/>
              <a:gd name="connsiteX0" fmla="*/ 1003404 w 6449420"/>
              <a:gd name="connsiteY0" fmla="*/ 12800 h 6853104"/>
              <a:gd name="connsiteX1" fmla="*/ 6439742 w 6449420"/>
              <a:gd name="connsiteY1" fmla="*/ 0 h 6853104"/>
              <a:gd name="connsiteX2" fmla="*/ 6449420 w 6449420"/>
              <a:gd name="connsiteY2" fmla="*/ 6848738 h 6853104"/>
              <a:gd name="connsiteX3" fmla="*/ 2139746 w 6449420"/>
              <a:gd name="connsiteY3" fmla="*/ 6853104 h 6853104"/>
              <a:gd name="connsiteX4" fmla="*/ 1704 w 6449420"/>
              <a:gd name="connsiteY4" fmla="*/ 3108517 h 6853104"/>
              <a:gd name="connsiteX5" fmla="*/ 1003404 w 6449420"/>
              <a:gd name="connsiteY5" fmla="*/ 12800 h 6853104"/>
              <a:gd name="connsiteX0" fmla="*/ 252471 w 5698487"/>
              <a:gd name="connsiteY0" fmla="*/ 12800 h 6853104"/>
              <a:gd name="connsiteX1" fmla="*/ 5688809 w 5698487"/>
              <a:gd name="connsiteY1" fmla="*/ 0 h 6853104"/>
              <a:gd name="connsiteX2" fmla="*/ 5698487 w 5698487"/>
              <a:gd name="connsiteY2" fmla="*/ 6848738 h 6853104"/>
              <a:gd name="connsiteX3" fmla="*/ 1388813 w 5698487"/>
              <a:gd name="connsiteY3" fmla="*/ 6853104 h 6853104"/>
              <a:gd name="connsiteX4" fmla="*/ 252471 w 5698487"/>
              <a:gd name="connsiteY4" fmla="*/ 12800 h 6853104"/>
              <a:gd name="connsiteX0" fmla="*/ 976752 w 6422768"/>
              <a:gd name="connsiteY0" fmla="*/ 12800 h 6853104"/>
              <a:gd name="connsiteX1" fmla="*/ 6413090 w 6422768"/>
              <a:gd name="connsiteY1" fmla="*/ 0 h 6853104"/>
              <a:gd name="connsiteX2" fmla="*/ 6422768 w 6422768"/>
              <a:gd name="connsiteY2" fmla="*/ 6848738 h 6853104"/>
              <a:gd name="connsiteX3" fmla="*/ 2113094 w 6422768"/>
              <a:gd name="connsiteY3" fmla="*/ 6853104 h 6853104"/>
              <a:gd name="connsiteX4" fmla="*/ 976752 w 6422768"/>
              <a:gd name="connsiteY4" fmla="*/ 12800 h 6853104"/>
              <a:gd name="connsiteX0" fmla="*/ 1037564 w 6483580"/>
              <a:gd name="connsiteY0" fmla="*/ 12800 h 6853104"/>
              <a:gd name="connsiteX1" fmla="*/ 6473902 w 6483580"/>
              <a:gd name="connsiteY1" fmla="*/ 0 h 6853104"/>
              <a:gd name="connsiteX2" fmla="*/ 6483580 w 6483580"/>
              <a:gd name="connsiteY2" fmla="*/ 6848738 h 6853104"/>
              <a:gd name="connsiteX3" fmla="*/ 2173906 w 6483580"/>
              <a:gd name="connsiteY3" fmla="*/ 6853104 h 6853104"/>
              <a:gd name="connsiteX4" fmla="*/ 1037564 w 6483580"/>
              <a:gd name="connsiteY4" fmla="*/ 12800 h 6853104"/>
              <a:gd name="connsiteX0" fmla="*/ 1010329 w 6456345"/>
              <a:gd name="connsiteY0" fmla="*/ 12800 h 6853104"/>
              <a:gd name="connsiteX1" fmla="*/ 6446667 w 6456345"/>
              <a:gd name="connsiteY1" fmla="*/ 0 h 6853104"/>
              <a:gd name="connsiteX2" fmla="*/ 6456345 w 6456345"/>
              <a:gd name="connsiteY2" fmla="*/ 6848738 h 6853104"/>
              <a:gd name="connsiteX3" fmla="*/ 2146671 w 6456345"/>
              <a:gd name="connsiteY3" fmla="*/ 6853104 h 6853104"/>
              <a:gd name="connsiteX4" fmla="*/ 1010329 w 6456345"/>
              <a:gd name="connsiteY4" fmla="*/ 12800 h 6853104"/>
              <a:gd name="connsiteX0" fmla="*/ 1042634 w 6426506"/>
              <a:gd name="connsiteY0" fmla="*/ 12800 h 6853104"/>
              <a:gd name="connsiteX1" fmla="*/ 6416828 w 6426506"/>
              <a:gd name="connsiteY1" fmla="*/ 0 h 6853104"/>
              <a:gd name="connsiteX2" fmla="*/ 6426506 w 6426506"/>
              <a:gd name="connsiteY2" fmla="*/ 6848738 h 6853104"/>
              <a:gd name="connsiteX3" fmla="*/ 2116832 w 6426506"/>
              <a:gd name="connsiteY3" fmla="*/ 6853104 h 6853104"/>
              <a:gd name="connsiteX4" fmla="*/ 1042634 w 6426506"/>
              <a:gd name="connsiteY4" fmla="*/ 12800 h 6853104"/>
              <a:gd name="connsiteX0" fmla="*/ 1074957 w 6458829"/>
              <a:gd name="connsiteY0" fmla="*/ 12800 h 6853104"/>
              <a:gd name="connsiteX1" fmla="*/ 6449151 w 6458829"/>
              <a:gd name="connsiteY1" fmla="*/ 0 h 6853104"/>
              <a:gd name="connsiteX2" fmla="*/ 6458829 w 6458829"/>
              <a:gd name="connsiteY2" fmla="*/ 6848738 h 6853104"/>
              <a:gd name="connsiteX3" fmla="*/ 2149155 w 6458829"/>
              <a:gd name="connsiteY3" fmla="*/ 6853104 h 6853104"/>
              <a:gd name="connsiteX4" fmla="*/ 1074957 w 6458829"/>
              <a:gd name="connsiteY4" fmla="*/ 12800 h 6853104"/>
              <a:gd name="connsiteX0" fmla="*/ 1088793 w 6472665"/>
              <a:gd name="connsiteY0" fmla="*/ 12800 h 6853104"/>
              <a:gd name="connsiteX1" fmla="*/ 6462987 w 6472665"/>
              <a:gd name="connsiteY1" fmla="*/ 0 h 6853104"/>
              <a:gd name="connsiteX2" fmla="*/ 6472665 w 6472665"/>
              <a:gd name="connsiteY2" fmla="*/ 6848738 h 6853104"/>
              <a:gd name="connsiteX3" fmla="*/ 2136358 w 6472665"/>
              <a:gd name="connsiteY3" fmla="*/ 6853104 h 6853104"/>
              <a:gd name="connsiteX4" fmla="*/ 1088793 w 6472665"/>
              <a:gd name="connsiteY4" fmla="*/ 12800 h 6853104"/>
              <a:gd name="connsiteX0" fmla="*/ 1078539 w 6462411"/>
              <a:gd name="connsiteY0" fmla="*/ 12800 h 6853104"/>
              <a:gd name="connsiteX1" fmla="*/ 6452733 w 6462411"/>
              <a:gd name="connsiteY1" fmla="*/ 0 h 6853104"/>
              <a:gd name="connsiteX2" fmla="*/ 6462411 w 6462411"/>
              <a:gd name="connsiteY2" fmla="*/ 6848738 h 6853104"/>
              <a:gd name="connsiteX3" fmla="*/ 2126104 w 6462411"/>
              <a:gd name="connsiteY3" fmla="*/ 6853104 h 6853104"/>
              <a:gd name="connsiteX4" fmla="*/ 1078539 w 6462411"/>
              <a:gd name="connsiteY4" fmla="*/ 12800 h 6853104"/>
              <a:gd name="connsiteX0" fmla="*/ 1071717 w 6455589"/>
              <a:gd name="connsiteY0" fmla="*/ 12800 h 6853104"/>
              <a:gd name="connsiteX1" fmla="*/ 6445911 w 6455589"/>
              <a:gd name="connsiteY1" fmla="*/ 0 h 6853104"/>
              <a:gd name="connsiteX2" fmla="*/ 6455589 w 6455589"/>
              <a:gd name="connsiteY2" fmla="*/ 6848738 h 6853104"/>
              <a:gd name="connsiteX3" fmla="*/ 2119282 w 6455589"/>
              <a:gd name="connsiteY3" fmla="*/ 6853104 h 6853104"/>
              <a:gd name="connsiteX4" fmla="*/ 1071717 w 6455589"/>
              <a:gd name="connsiteY4" fmla="*/ 12800 h 6853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5589" h="6853104">
                <a:moveTo>
                  <a:pt x="1071717" y="12800"/>
                </a:moveTo>
                <a:lnTo>
                  <a:pt x="6445911" y="0"/>
                </a:lnTo>
                <a:cubicBezTo>
                  <a:pt x="6445911" y="2288988"/>
                  <a:pt x="6455589" y="4559750"/>
                  <a:pt x="6455589" y="6848738"/>
                </a:cubicBezTo>
                <a:lnTo>
                  <a:pt x="2119282" y="6853104"/>
                </a:lnTo>
                <a:cubicBezTo>
                  <a:pt x="-1158726" y="4554678"/>
                  <a:pt x="97599" y="960325"/>
                  <a:pt x="1071717" y="12800"/>
                </a:cubicBezTo>
                <a:close/>
              </a:path>
            </a:pathLst>
          </a:custGeom>
          <a:solidFill>
            <a:schemeClr val="bg1"/>
          </a:solidFill>
        </p:spPr>
        <p:txBody>
          <a:bodyPr anchor="ctr" anchorCtr="0"/>
          <a:lstStyle>
            <a:lvl1pPr marL="0" indent="0" algn="ctr">
              <a:buNone/>
              <a:defRPr/>
            </a:lvl1pPr>
          </a:lstStyle>
          <a:p>
            <a:r>
              <a:rPr lang="fi-FI" dirty="0"/>
              <a:t>Kuva</a:t>
            </a:r>
          </a:p>
        </p:txBody>
      </p:sp>
    </p:spTree>
    <p:extLst>
      <p:ext uri="{BB962C8B-B14F-4D97-AF65-F5344CB8AC3E}">
        <p14:creationId xmlns:p14="http://schemas.microsoft.com/office/powerpoint/2010/main" val="1342946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Välilehti vihreä">
    <p:bg>
      <p:bgPr>
        <a:solidFill>
          <a:schemeClr val="accent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E4A8B4-391A-4168-8396-5E9B5ABA090D}"/>
              </a:ext>
            </a:extLst>
          </p:cNvPr>
          <p:cNvSpPr>
            <a:spLocks noGrp="1"/>
          </p:cNvSpPr>
          <p:nvPr>
            <p:ph type="ctrTitle"/>
          </p:nvPr>
        </p:nvSpPr>
        <p:spPr>
          <a:xfrm>
            <a:off x="936274" y="1478280"/>
            <a:ext cx="4022225" cy="3855720"/>
          </a:xfrm>
        </p:spPr>
        <p:txBody>
          <a:bodyPr anchor="ctr">
            <a:normAutofit/>
          </a:bodyPr>
          <a:lstStyle>
            <a:lvl1pPr algn="l">
              <a:defRPr sz="3600" b="1">
                <a:solidFill>
                  <a:schemeClr val="bg1"/>
                </a:solidFill>
              </a:defRPr>
            </a:lvl1pPr>
          </a:lstStyle>
          <a:p>
            <a:endParaRPr lang="fi-FI"/>
          </a:p>
        </p:txBody>
      </p:sp>
      <p:pic>
        <p:nvPicPr>
          <p:cNvPr id="4" name="Kuva 3">
            <a:extLst>
              <a:ext uri="{FF2B5EF4-FFF2-40B4-BE49-F238E27FC236}">
                <a16:creationId xmlns:a16="http://schemas.microsoft.com/office/drawing/2014/main" id="{0F1B6959-8735-4004-8259-52CF3A585CB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9621" y="6181801"/>
            <a:ext cx="2743199" cy="430991"/>
          </a:xfrm>
          <a:prstGeom prst="rect">
            <a:avLst/>
          </a:prstGeom>
        </p:spPr>
      </p:pic>
    </p:spTree>
    <p:extLst>
      <p:ext uri="{BB962C8B-B14F-4D97-AF65-F5344CB8AC3E}">
        <p14:creationId xmlns:p14="http://schemas.microsoft.com/office/powerpoint/2010/main" val="3084935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älilehti valkoinen">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E4A8B4-391A-4168-8396-5E9B5ABA090D}"/>
              </a:ext>
            </a:extLst>
          </p:cNvPr>
          <p:cNvSpPr>
            <a:spLocks noGrp="1"/>
          </p:cNvSpPr>
          <p:nvPr>
            <p:ph type="ctrTitle"/>
          </p:nvPr>
        </p:nvSpPr>
        <p:spPr>
          <a:xfrm>
            <a:off x="936274" y="1478280"/>
            <a:ext cx="4022225" cy="3855720"/>
          </a:xfrm>
        </p:spPr>
        <p:txBody>
          <a:bodyPr anchor="ctr">
            <a:normAutofit/>
          </a:bodyPr>
          <a:lstStyle>
            <a:lvl1pPr algn="l">
              <a:defRPr sz="3600" b="1">
                <a:solidFill>
                  <a:schemeClr val="tx1"/>
                </a:solidFill>
              </a:defRPr>
            </a:lvl1pPr>
          </a:lstStyle>
          <a:p>
            <a:endParaRPr lang="fi-FI"/>
          </a:p>
        </p:txBody>
      </p:sp>
      <p:pic>
        <p:nvPicPr>
          <p:cNvPr id="5" name="Kuva 4">
            <a:extLst>
              <a:ext uri="{FF2B5EF4-FFF2-40B4-BE49-F238E27FC236}">
                <a16:creationId xmlns:a16="http://schemas.microsoft.com/office/drawing/2014/main" id="{DFC58CA2-DD97-4BF8-A43A-3B649E4267B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9621" y="6212281"/>
            <a:ext cx="2743199" cy="430991"/>
          </a:xfrm>
          <a:prstGeom prst="rect">
            <a:avLst/>
          </a:prstGeom>
        </p:spPr>
      </p:pic>
    </p:spTree>
    <p:extLst>
      <p:ext uri="{BB962C8B-B14F-4D97-AF65-F5344CB8AC3E}">
        <p14:creationId xmlns:p14="http://schemas.microsoft.com/office/powerpoint/2010/main" val="2540414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nsi sininen">
    <p:bg>
      <p:bgPr>
        <a:solidFill>
          <a:schemeClr val="accent2"/>
        </a:solidFill>
        <a:effectLst/>
      </p:bgPr>
    </p:bg>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00CD615E-AD02-404E-9366-4F6C0E1C1A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6273" y="569325"/>
            <a:ext cx="1467562" cy="1151029"/>
          </a:xfrm>
          <a:prstGeom prst="rect">
            <a:avLst/>
          </a:prstGeom>
        </p:spPr>
      </p:pic>
      <p:sp>
        <p:nvSpPr>
          <p:cNvPr id="7" name="Otsikko 1">
            <a:extLst>
              <a:ext uri="{FF2B5EF4-FFF2-40B4-BE49-F238E27FC236}">
                <a16:creationId xmlns:a16="http://schemas.microsoft.com/office/drawing/2014/main" id="{B245E51C-4048-454F-A3AD-37684BAA3371}"/>
              </a:ext>
            </a:extLst>
          </p:cNvPr>
          <p:cNvSpPr>
            <a:spLocks noGrp="1"/>
          </p:cNvSpPr>
          <p:nvPr>
            <p:ph type="ctrTitle"/>
          </p:nvPr>
        </p:nvSpPr>
        <p:spPr>
          <a:xfrm>
            <a:off x="713264" y="2127632"/>
            <a:ext cx="4022225" cy="2903494"/>
          </a:xfrm>
        </p:spPr>
        <p:txBody>
          <a:bodyPr anchor="b">
            <a:normAutofit/>
          </a:bodyPr>
          <a:lstStyle>
            <a:lvl1pPr algn="l">
              <a:defRPr sz="4000" b="1">
                <a:solidFill>
                  <a:schemeClr val="bg1"/>
                </a:solidFill>
              </a:defRPr>
            </a:lvl1pPr>
          </a:lstStyle>
          <a:p>
            <a:r>
              <a:rPr lang="fi-FI"/>
              <a:t>Muokkaa ots. perustyyl. napsautt.</a:t>
            </a:r>
          </a:p>
        </p:txBody>
      </p:sp>
      <p:sp>
        <p:nvSpPr>
          <p:cNvPr id="8" name="Alaotsikko 2">
            <a:extLst>
              <a:ext uri="{FF2B5EF4-FFF2-40B4-BE49-F238E27FC236}">
                <a16:creationId xmlns:a16="http://schemas.microsoft.com/office/drawing/2014/main" id="{9882B6FE-DD8C-439F-822D-68774AF1CB55}"/>
              </a:ext>
            </a:extLst>
          </p:cNvPr>
          <p:cNvSpPr>
            <a:spLocks noGrp="1"/>
          </p:cNvSpPr>
          <p:nvPr>
            <p:ph type="subTitle" idx="1"/>
          </p:nvPr>
        </p:nvSpPr>
        <p:spPr>
          <a:xfrm>
            <a:off x="713264" y="5342242"/>
            <a:ext cx="4022225" cy="743719"/>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5" name="Kuvan paikkamerkki 19">
            <a:extLst>
              <a:ext uri="{FF2B5EF4-FFF2-40B4-BE49-F238E27FC236}">
                <a16:creationId xmlns:a16="http://schemas.microsoft.com/office/drawing/2014/main" id="{B9F38C1F-9054-196D-4B14-DF4F1AE49577}"/>
              </a:ext>
              <a:ext uri="{C183D7F6-B498-43B3-948B-1728B52AA6E4}">
                <adec:decorative xmlns:adec="http://schemas.microsoft.com/office/drawing/2017/decorative" val="0"/>
              </a:ext>
            </a:extLst>
          </p:cNvPr>
          <p:cNvSpPr>
            <a:spLocks noGrp="1"/>
          </p:cNvSpPr>
          <p:nvPr>
            <p:ph type="pic" sz="quarter" idx="13" hasCustomPrompt="1"/>
          </p:nvPr>
        </p:nvSpPr>
        <p:spPr>
          <a:xfrm>
            <a:off x="5746936" y="-12548"/>
            <a:ext cx="6455589" cy="6875989"/>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6086309"/>
              <a:gd name="connsiteY0" fmla="*/ 4483 h 6862483"/>
              <a:gd name="connsiteX1" fmla="*/ 6086309 w 6086309"/>
              <a:gd name="connsiteY1" fmla="*/ 0 h 6862483"/>
              <a:gd name="connsiteX2" fmla="*/ 4087180 w 6086309"/>
              <a:gd name="connsiteY2" fmla="*/ 6862483 h 6862483"/>
              <a:gd name="connsiteX3" fmla="*/ 655475 w 6086309"/>
              <a:gd name="connsiteY3" fmla="*/ 6862483 h 6862483"/>
              <a:gd name="connsiteX4" fmla="*/ 5 w 6086309"/>
              <a:gd name="connsiteY4" fmla="*/ 3409885 h 6862483"/>
              <a:gd name="connsiteX5" fmla="*/ 655475 w 6086309"/>
              <a:gd name="connsiteY5" fmla="*/ 4483 h 6862483"/>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0 w 6086305"/>
              <a:gd name="connsiteY0" fmla="*/ 4483 h 6866965"/>
              <a:gd name="connsiteX1" fmla="*/ 6086304 w 6086305"/>
              <a:gd name="connsiteY1" fmla="*/ 0 h 6866965"/>
              <a:gd name="connsiteX2" fmla="*/ 6086305 w 6086305"/>
              <a:gd name="connsiteY2" fmla="*/ 6866965 h 6866965"/>
              <a:gd name="connsiteX3" fmla="*/ 655470 w 6086305"/>
              <a:gd name="connsiteY3" fmla="*/ 6862483 h 6866965"/>
              <a:gd name="connsiteX4" fmla="*/ 0 w 6086305"/>
              <a:gd name="connsiteY4" fmla="*/ 3409885 h 6866965"/>
              <a:gd name="connsiteX5" fmla="*/ 655470 w 6086305"/>
              <a:gd name="connsiteY5" fmla="*/ 4483 h 6866965"/>
              <a:gd name="connsiteX0" fmla="*/ 655470 w 6086305"/>
              <a:gd name="connsiteY0" fmla="*/ 0 h 6862482"/>
              <a:gd name="connsiteX1" fmla="*/ 3836880 w 6086305"/>
              <a:gd name="connsiteY1" fmla="*/ 13744 h 6862482"/>
              <a:gd name="connsiteX2" fmla="*/ 6086305 w 6086305"/>
              <a:gd name="connsiteY2" fmla="*/ 6862482 h 6862482"/>
              <a:gd name="connsiteX3" fmla="*/ 655470 w 6086305"/>
              <a:gd name="connsiteY3" fmla="*/ 6858000 h 6862482"/>
              <a:gd name="connsiteX4" fmla="*/ 0 w 6086305"/>
              <a:gd name="connsiteY4" fmla="*/ 3405402 h 6862482"/>
              <a:gd name="connsiteX5" fmla="*/ 655470 w 6086305"/>
              <a:gd name="connsiteY5" fmla="*/ 0 h 6862482"/>
              <a:gd name="connsiteX0" fmla="*/ 655470 w 3864313"/>
              <a:gd name="connsiteY0" fmla="*/ 0 h 6862482"/>
              <a:gd name="connsiteX1" fmla="*/ 3836880 w 3864313"/>
              <a:gd name="connsiteY1" fmla="*/ 13744 h 6862482"/>
              <a:gd name="connsiteX2" fmla="*/ 3864313 w 3864313"/>
              <a:gd name="connsiteY2" fmla="*/ 6862482 h 6862482"/>
              <a:gd name="connsiteX3" fmla="*/ 655470 w 3864313"/>
              <a:gd name="connsiteY3" fmla="*/ 6858000 h 6862482"/>
              <a:gd name="connsiteX4" fmla="*/ 0 w 3864313"/>
              <a:gd name="connsiteY4" fmla="*/ 3405402 h 6862482"/>
              <a:gd name="connsiteX5" fmla="*/ 655470 w 3864313"/>
              <a:gd name="connsiteY5" fmla="*/ 0 h 6862482"/>
              <a:gd name="connsiteX0" fmla="*/ 72639 w 5518655"/>
              <a:gd name="connsiteY0" fmla="*/ 12800 h 6848738"/>
              <a:gd name="connsiteX1" fmla="*/ 5491222 w 5518655"/>
              <a:gd name="connsiteY1" fmla="*/ 0 h 6848738"/>
              <a:gd name="connsiteX2" fmla="*/ 5518655 w 5518655"/>
              <a:gd name="connsiteY2" fmla="*/ 6848738 h 6848738"/>
              <a:gd name="connsiteX3" fmla="*/ 2309812 w 5518655"/>
              <a:gd name="connsiteY3" fmla="*/ 6844256 h 6848738"/>
              <a:gd name="connsiteX4" fmla="*/ 1654342 w 5518655"/>
              <a:gd name="connsiteY4" fmla="*/ 3391658 h 6848738"/>
              <a:gd name="connsiteX5" fmla="*/ 72639 w 5518655"/>
              <a:gd name="connsiteY5" fmla="*/ 12800 h 6848738"/>
              <a:gd name="connsiteX0" fmla="*/ 66096 w 5512112"/>
              <a:gd name="connsiteY0" fmla="*/ 12800 h 6853104"/>
              <a:gd name="connsiteX1" fmla="*/ 5484679 w 5512112"/>
              <a:gd name="connsiteY1" fmla="*/ 0 h 6853104"/>
              <a:gd name="connsiteX2" fmla="*/ 5512112 w 5512112"/>
              <a:gd name="connsiteY2" fmla="*/ 6848738 h 6853104"/>
              <a:gd name="connsiteX3" fmla="*/ 1087028 w 5512112"/>
              <a:gd name="connsiteY3" fmla="*/ 6853104 h 6853104"/>
              <a:gd name="connsiteX4" fmla="*/ 1647799 w 5512112"/>
              <a:gd name="connsiteY4" fmla="*/ 3391658 h 6853104"/>
              <a:gd name="connsiteX5" fmla="*/ 66096 w 5512112"/>
              <a:gd name="connsiteY5" fmla="*/ 12800 h 6853104"/>
              <a:gd name="connsiteX0" fmla="*/ 1035368 w 6481384"/>
              <a:gd name="connsiteY0" fmla="*/ 12800 h 6853104"/>
              <a:gd name="connsiteX1" fmla="*/ 6453951 w 6481384"/>
              <a:gd name="connsiteY1" fmla="*/ 0 h 6853104"/>
              <a:gd name="connsiteX2" fmla="*/ 6481384 w 6481384"/>
              <a:gd name="connsiteY2" fmla="*/ 6848738 h 6853104"/>
              <a:gd name="connsiteX3" fmla="*/ 2056300 w 6481384"/>
              <a:gd name="connsiteY3" fmla="*/ 6853104 h 6853104"/>
              <a:gd name="connsiteX4" fmla="*/ 24791 w 6481384"/>
              <a:gd name="connsiteY4" fmla="*/ 3099669 h 6853104"/>
              <a:gd name="connsiteX5" fmla="*/ 1035368 w 6481384"/>
              <a:gd name="connsiteY5" fmla="*/ 12800 h 6853104"/>
              <a:gd name="connsiteX0" fmla="*/ 1035368 w 6481384"/>
              <a:gd name="connsiteY0" fmla="*/ 12800 h 6853104"/>
              <a:gd name="connsiteX1" fmla="*/ 6453951 w 6481384"/>
              <a:gd name="connsiteY1" fmla="*/ 0 h 6853104"/>
              <a:gd name="connsiteX2" fmla="*/ 6481384 w 6481384"/>
              <a:gd name="connsiteY2" fmla="*/ 6848738 h 6853104"/>
              <a:gd name="connsiteX3" fmla="*/ 2056300 w 6481384"/>
              <a:gd name="connsiteY3" fmla="*/ 6853104 h 6853104"/>
              <a:gd name="connsiteX4" fmla="*/ 24791 w 6481384"/>
              <a:gd name="connsiteY4" fmla="*/ 3099669 h 6853104"/>
              <a:gd name="connsiteX5" fmla="*/ 1035368 w 6481384"/>
              <a:gd name="connsiteY5" fmla="*/ 12800 h 6853104"/>
              <a:gd name="connsiteX0" fmla="*/ 1040792 w 6486808"/>
              <a:gd name="connsiteY0" fmla="*/ 12800 h 6853104"/>
              <a:gd name="connsiteX1" fmla="*/ 6459375 w 6486808"/>
              <a:gd name="connsiteY1" fmla="*/ 0 h 6853104"/>
              <a:gd name="connsiteX2" fmla="*/ 6486808 w 6486808"/>
              <a:gd name="connsiteY2" fmla="*/ 6848738 h 6853104"/>
              <a:gd name="connsiteX3" fmla="*/ 2061724 w 6486808"/>
              <a:gd name="connsiteY3" fmla="*/ 6853104 h 6853104"/>
              <a:gd name="connsiteX4" fmla="*/ 30215 w 6486808"/>
              <a:gd name="connsiteY4" fmla="*/ 3099669 h 6853104"/>
              <a:gd name="connsiteX5" fmla="*/ 1040792 w 6486808"/>
              <a:gd name="connsiteY5" fmla="*/ 12800 h 6853104"/>
              <a:gd name="connsiteX0" fmla="*/ 1011865 w 6457881"/>
              <a:gd name="connsiteY0" fmla="*/ 12800 h 6853104"/>
              <a:gd name="connsiteX1" fmla="*/ 6430448 w 6457881"/>
              <a:gd name="connsiteY1" fmla="*/ 0 h 6853104"/>
              <a:gd name="connsiteX2" fmla="*/ 6457881 w 6457881"/>
              <a:gd name="connsiteY2" fmla="*/ 6848738 h 6853104"/>
              <a:gd name="connsiteX3" fmla="*/ 2032797 w 6457881"/>
              <a:gd name="connsiteY3" fmla="*/ 6853104 h 6853104"/>
              <a:gd name="connsiteX4" fmla="*/ 1288 w 6457881"/>
              <a:gd name="connsiteY4" fmla="*/ 3099669 h 6853104"/>
              <a:gd name="connsiteX5" fmla="*/ 1011865 w 6457881"/>
              <a:gd name="connsiteY5" fmla="*/ 12800 h 6853104"/>
              <a:gd name="connsiteX0" fmla="*/ 1020718 w 6466734"/>
              <a:gd name="connsiteY0" fmla="*/ 12800 h 6853104"/>
              <a:gd name="connsiteX1" fmla="*/ 6439301 w 6466734"/>
              <a:gd name="connsiteY1" fmla="*/ 0 h 6853104"/>
              <a:gd name="connsiteX2" fmla="*/ 6466734 w 6466734"/>
              <a:gd name="connsiteY2" fmla="*/ 6848738 h 6853104"/>
              <a:gd name="connsiteX3" fmla="*/ 2041650 w 6466734"/>
              <a:gd name="connsiteY3" fmla="*/ 6853104 h 6853104"/>
              <a:gd name="connsiteX4" fmla="*/ 1263 w 6466734"/>
              <a:gd name="connsiteY4" fmla="*/ 2975795 h 6853104"/>
              <a:gd name="connsiteX5" fmla="*/ 1020718 w 6466734"/>
              <a:gd name="connsiteY5" fmla="*/ 12800 h 6853104"/>
              <a:gd name="connsiteX0" fmla="*/ 1019459 w 6465475"/>
              <a:gd name="connsiteY0" fmla="*/ 12800 h 6853104"/>
              <a:gd name="connsiteX1" fmla="*/ 6438042 w 6465475"/>
              <a:gd name="connsiteY1" fmla="*/ 0 h 6853104"/>
              <a:gd name="connsiteX2" fmla="*/ 6465475 w 6465475"/>
              <a:gd name="connsiteY2" fmla="*/ 6848738 h 6853104"/>
              <a:gd name="connsiteX3" fmla="*/ 2040391 w 6465475"/>
              <a:gd name="connsiteY3" fmla="*/ 6853104 h 6853104"/>
              <a:gd name="connsiteX4" fmla="*/ 4 w 6465475"/>
              <a:gd name="connsiteY4" fmla="*/ 2975795 h 6853104"/>
              <a:gd name="connsiteX5" fmla="*/ 1019459 w 6465475"/>
              <a:gd name="connsiteY5" fmla="*/ 12800 h 6853104"/>
              <a:gd name="connsiteX0" fmla="*/ 1021568 w 6467584"/>
              <a:gd name="connsiteY0" fmla="*/ 12800 h 6853104"/>
              <a:gd name="connsiteX1" fmla="*/ 6440151 w 6467584"/>
              <a:gd name="connsiteY1" fmla="*/ 0 h 6853104"/>
              <a:gd name="connsiteX2" fmla="*/ 6467584 w 6467584"/>
              <a:gd name="connsiteY2" fmla="*/ 6848738 h 6853104"/>
              <a:gd name="connsiteX3" fmla="*/ 2042500 w 6467584"/>
              <a:gd name="connsiteY3" fmla="*/ 6853104 h 6853104"/>
              <a:gd name="connsiteX4" fmla="*/ 2113 w 6467584"/>
              <a:gd name="connsiteY4" fmla="*/ 2975795 h 6853104"/>
              <a:gd name="connsiteX5" fmla="*/ 1021568 w 6467584"/>
              <a:gd name="connsiteY5" fmla="*/ 12800 h 6853104"/>
              <a:gd name="connsiteX0" fmla="*/ 1054788 w 6500804"/>
              <a:gd name="connsiteY0" fmla="*/ 12800 h 6853104"/>
              <a:gd name="connsiteX1" fmla="*/ 6473371 w 6500804"/>
              <a:gd name="connsiteY1" fmla="*/ 0 h 6853104"/>
              <a:gd name="connsiteX2" fmla="*/ 6500804 w 6500804"/>
              <a:gd name="connsiteY2" fmla="*/ 6848738 h 6853104"/>
              <a:gd name="connsiteX3" fmla="*/ 2191130 w 6500804"/>
              <a:gd name="connsiteY3" fmla="*/ 6853104 h 6853104"/>
              <a:gd name="connsiteX4" fmla="*/ 35333 w 6500804"/>
              <a:gd name="connsiteY4" fmla="*/ 2975795 h 6853104"/>
              <a:gd name="connsiteX5" fmla="*/ 1054788 w 6500804"/>
              <a:gd name="connsiteY5" fmla="*/ 12800 h 6853104"/>
              <a:gd name="connsiteX0" fmla="*/ 1054788 w 6500804"/>
              <a:gd name="connsiteY0" fmla="*/ 12800 h 6853104"/>
              <a:gd name="connsiteX1" fmla="*/ 6473371 w 6500804"/>
              <a:gd name="connsiteY1" fmla="*/ 0 h 6853104"/>
              <a:gd name="connsiteX2" fmla="*/ 6500804 w 6500804"/>
              <a:gd name="connsiteY2" fmla="*/ 6848738 h 6853104"/>
              <a:gd name="connsiteX3" fmla="*/ 2191130 w 6500804"/>
              <a:gd name="connsiteY3" fmla="*/ 6853104 h 6853104"/>
              <a:gd name="connsiteX4" fmla="*/ 35333 w 6500804"/>
              <a:gd name="connsiteY4" fmla="*/ 2975795 h 6853104"/>
              <a:gd name="connsiteX5" fmla="*/ 1054788 w 6500804"/>
              <a:gd name="connsiteY5" fmla="*/ 12800 h 6853104"/>
              <a:gd name="connsiteX0" fmla="*/ 1012486 w 6458502"/>
              <a:gd name="connsiteY0" fmla="*/ 12800 h 6853104"/>
              <a:gd name="connsiteX1" fmla="*/ 6431069 w 6458502"/>
              <a:gd name="connsiteY1" fmla="*/ 0 h 6853104"/>
              <a:gd name="connsiteX2" fmla="*/ 6458502 w 6458502"/>
              <a:gd name="connsiteY2" fmla="*/ 6848738 h 6853104"/>
              <a:gd name="connsiteX3" fmla="*/ 2148828 w 6458502"/>
              <a:gd name="connsiteY3" fmla="*/ 6853104 h 6853104"/>
              <a:gd name="connsiteX4" fmla="*/ 37419 w 6458502"/>
              <a:gd name="connsiteY4" fmla="*/ 3515530 h 6853104"/>
              <a:gd name="connsiteX5" fmla="*/ 1012486 w 6458502"/>
              <a:gd name="connsiteY5" fmla="*/ 12800 h 6853104"/>
              <a:gd name="connsiteX0" fmla="*/ 990687 w 6436703"/>
              <a:gd name="connsiteY0" fmla="*/ 12800 h 6853104"/>
              <a:gd name="connsiteX1" fmla="*/ 6409270 w 6436703"/>
              <a:gd name="connsiteY1" fmla="*/ 0 h 6853104"/>
              <a:gd name="connsiteX2" fmla="*/ 6436703 w 6436703"/>
              <a:gd name="connsiteY2" fmla="*/ 6848738 h 6853104"/>
              <a:gd name="connsiteX3" fmla="*/ 2127029 w 6436703"/>
              <a:gd name="connsiteY3" fmla="*/ 6853104 h 6853104"/>
              <a:gd name="connsiteX4" fmla="*/ 15620 w 6436703"/>
              <a:gd name="connsiteY4" fmla="*/ 3515530 h 6853104"/>
              <a:gd name="connsiteX5" fmla="*/ 990687 w 6436703"/>
              <a:gd name="connsiteY5" fmla="*/ 12800 h 6853104"/>
              <a:gd name="connsiteX0" fmla="*/ 1016653 w 6462669"/>
              <a:gd name="connsiteY0" fmla="*/ 12800 h 6853104"/>
              <a:gd name="connsiteX1" fmla="*/ 6435236 w 6462669"/>
              <a:gd name="connsiteY1" fmla="*/ 0 h 6853104"/>
              <a:gd name="connsiteX2" fmla="*/ 6462669 w 6462669"/>
              <a:gd name="connsiteY2" fmla="*/ 6848738 h 6853104"/>
              <a:gd name="connsiteX3" fmla="*/ 2152995 w 6462669"/>
              <a:gd name="connsiteY3" fmla="*/ 6853104 h 6853104"/>
              <a:gd name="connsiteX4" fmla="*/ 14953 w 6462669"/>
              <a:gd name="connsiteY4" fmla="*/ 3108517 h 6853104"/>
              <a:gd name="connsiteX5" fmla="*/ 1016653 w 6462669"/>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9349 w 6455365"/>
              <a:gd name="connsiteY0" fmla="*/ 12800 h 6853104"/>
              <a:gd name="connsiteX1" fmla="*/ 6427932 w 6455365"/>
              <a:gd name="connsiteY1" fmla="*/ 0 h 6853104"/>
              <a:gd name="connsiteX2" fmla="*/ 6455365 w 6455365"/>
              <a:gd name="connsiteY2" fmla="*/ 6848738 h 6853104"/>
              <a:gd name="connsiteX3" fmla="*/ 2145691 w 6455365"/>
              <a:gd name="connsiteY3" fmla="*/ 6853104 h 6853104"/>
              <a:gd name="connsiteX4" fmla="*/ 7649 w 6455365"/>
              <a:gd name="connsiteY4" fmla="*/ 3108517 h 6853104"/>
              <a:gd name="connsiteX5" fmla="*/ 1009349 w 6455365"/>
              <a:gd name="connsiteY5" fmla="*/ 12800 h 6853104"/>
              <a:gd name="connsiteX0" fmla="*/ 1010436 w 6456452"/>
              <a:gd name="connsiteY0" fmla="*/ 12800 h 6853104"/>
              <a:gd name="connsiteX1" fmla="*/ 6429019 w 6456452"/>
              <a:gd name="connsiteY1" fmla="*/ 0 h 6853104"/>
              <a:gd name="connsiteX2" fmla="*/ 6456452 w 6456452"/>
              <a:gd name="connsiteY2" fmla="*/ 6848738 h 6853104"/>
              <a:gd name="connsiteX3" fmla="*/ 2146778 w 6456452"/>
              <a:gd name="connsiteY3" fmla="*/ 6853104 h 6853104"/>
              <a:gd name="connsiteX4" fmla="*/ 8736 w 6456452"/>
              <a:gd name="connsiteY4" fmla="*/ 3108517 h 6853104"/>
              <a:gd name="connsiteX5" fmla="*/ 1010436 w 6456452"/>
              <a:gd name="connsiteY5" fmla="*/ 12800 h 6853104"/>
              <a:gd name="connsiteX0" fmla="*/ 1010436 w 6456452"/>
              <a:gd name="connsiteY0" fmla="*/ 12800 h 6853104"/>
              <a:gd name="connsiteX1" fmla="*/ 6446774 w 6456452"/>
              <a:gd name="connsiteY1" fmla="*/ 0 h 6853104"/>
              <a:gd name="connsiteX2" fmla="*/ 6456452 w 6456452"/>
              <a:gd name="connsiteY2" fmla="*/ 6848738 h 6853104"/>
              <a:gd name="connsiteX3" fmla="*/ 2146778 w 6456452"/>
              <a:gd name="connsiteY3" fmla="*/ 6853104 h 6853104"/>
              <a:gd name="connsiteX4" fmla="*/ 8736 w 6456452"/>
              <a:gd name="connsiteY4" fmla="*/ 3108517 h 6853104"/>
              <a:gd name="connsiteX5" fmla="*/ 1010436 w 6456452"/>
              <a:gd name="connsiteY5" fmla="*/ 12800 h 6853104"/>
              <a:gd name="connsiteX0" fmla="*/ 1003404 w 6449420"/>
              <a:gd name="connsiteY0" fmla="*/ 12800 h 6853104"/>
              <a:gd name="connsiteX1" fmla="*/ 6439742 w 6449420"/>
              <a:gd name="connsiteY1" fmla="*/ 0 h 6853104"/>
              <a:gd name="connsiteX2" fmla="*/ 6449420 w 6449420"/>
              <a:gd name="connsiteY2" fmla="*/ 6848738 h 6853104"/>
              <a:gd name="connsiteX3" fmla="*/ 2139746 w 6449420"/>
              <a:gd name="connsiteY3" fmla="*/ 6853104 h 6853104"/>
              <a:gd name="connsiteX4" fmla="*/ 1704 w 6449420"/>
              <a:gd name="connsiteY4" fmla="*/ 3108517 h 6853104"/>
              <a:gd name="connsiteX5" fmla="*/ 1003404 w 6449420"/>
              <a:gd name="connsiteY5" fmla="*/ 12800 h 6853104"/>
              <a:gd name="connsiteX0" fmla="*/ 252471 w 5698487"/>
              <a:gd name="connsiteY0" fmla="*/ 12800 h 6853104"/>
              <a:gd name="connsiteX1" fmla="*/ 5688809 w 5698487"/>
              <a:gd name="connsiteY1" fmla="*/ 0 h 6853104"/>
              <a:gd name="connsiteX2" fmla="*/ 5698487 w 5698487"/>
              <a:gd name="connsiteY2" fmla="*/ 6848738 h 6853104"/>
              <a:gd name="connsiteX3" fmla="*/ 1388813 w 5698487"/>
              <a:gd name="connsiteY3" fmla="*/ 6853104 h 6853104"/>
              <a:gd name="connsiteX4" fmla="*/ 252471 w 5698487"/>
              <a:gd name="connsiteY4" fmla="*/ 12800 h 6853104"/>
              <a:gd name="connsiteX0" fmla="*/ 976752 w 6422768"/>
              <a:gd name="connsiteY0" fmla="*/ 12800 h 6853104"/>
              <a:gd name="connsiteX1" fmla="*/ 6413090 w 6422768"/>
              <a:gd name="connsiteY1" fmla="*/ 0 h 6853104"/>
              <a:gd name="connsiteX2" fmla="*/ 6422768 w 6422768"/>
              <a:gd name="connsiteY2" fmla="*/ 6848738 h 6853104"/>
              <a:gd name="connsiteX3" fmla="*/ 2113094 w 6422768"/>
              <a:gd name="connsiteY3" fmla="*/ 6853104 h 6853104"/>
              <a:gd name="connsiteX4" fmla="*/ 976752 w 6422768"/>
              <a:gd name="connsiteY4" fmla="*/ 12800 h 6853104"/>
              <a:gd name="connsiteX0" fmla="*/ 1037564 w 6483580"/>
              <a:gd name="connsiteY0" fmla="*/ 12800 h 6853104"/>
              <a:gd name="connsiteX1" fmla="*/ 6473902 w 6483580"/>
              <a:gd name="connsiteY1" fmla="*/ 0 h 6853104"/>
              <a:gd name="connsiteX2" fmla="*/ 6483580 w 6483580"/>
              <a:gd name="connsiteY2" fmla="*/ 6848738 h 6853104"/>
              <a:gd name="connsiteX3" fmla="*/ 2173906 w 6483580"/>
              <a:gd name="connsiteY3" fmla="*/ 6853104 h 6853104"/>
              <a:gd name="connsiteX4" fmla="*/ 1037564 w 6483580"/>
              <a:gd name="connsiteY4" fmla="*/ 12800 h 6853104"/>
              <a:gd name="connsiteX0" fmla="*/ 1010329 w 6456345"/>
              <a:gd name="connsiteY0" fmla="*/ 12800 h 6853104"/>
              <a:gd name="connsiteX1" fmla="*/ 6446667 w 6456345"/>
              <a:gd name="connsiteY1" fmla="*/ 0 h 6853104"/>
              <a:gd name="connsiteX2" fmla="*/ 6456345 w 6456345"/>
              <a:gd name="connsiteY2" fmla="*/ 6848738 h 6853104"/>
              <a:gd name="connsiteX3" fmla="*/ 2146671 w 6456345"/>
              <a:gd name="connsiteY3" fmla="*/ 6853104 h 6853104"/>
              <a:gd name="connsiteX4" fmla="*/ 1010329 w 6456345"/>
              <a:gd name="connsiteY4" fmla="*/ 12800 h 6853104"/>
              <a:gd name="connsiteX0" fmla="*/ 1042634 w 6426506"/>
              <a:gd name="connsiteY0" fmla="*/ 12800 h 6853104"/>
              <a:gd name="connsiteX1" fmla="*/ 6416828 w 6426506"/>
              <a:gd name="connsiteY1" fmla="*/ 0 h 6853104"/>
              <a:gd name="connsiteX2" fmla="*/ 6426506 w 6426506"/>
              <a:gd name="connsiteY2" fmla="*/ 6848738 h 6853104"/>
              <a:gd name="connsiteX3" fmla="*/ 2116832 w 6426506"/>
              <a:gd name="connsiteY3" fmla="*/ 6853104 h 6853104"/>
              <a:gd name="connsiteX4" fmla="*/ 1042634 w 6426506"/>
              <a:gd name="connsiteY4" fmla="*/ 12800 h 6853104"/>
              <a:gd name="connsiteX0" fmla="*/ 1074957 w 6458829"/>
              <a:gd name="connsiteY0" fmla="*/ 12800 h 6853104"/>
              <a:gd name="connsiteX1" fmla="*/ 6449151 w 6458829"/>
              <a:gd name="connsiteY1" fmla="*/ 0 h 6853104"/>
              <a:gd name="connsiteX2" fmla="*/ 6458829 w 6458829"/>
              <a:gd name="connsiteY2" fmla="*/ 6848738 h 6853104"/>
              <a:gd name="connsiteX3" fmla="*/ 2149155 w 6458829"/>
              <a:gd name="connsiteY3" fmla="*/ 6853104 h 6853104"/>
              <a:gd name="connsiteX4" fmla="*/ 1074957 w 6458829"/>
              <a:gd name="connsiteY4" fmla="*/ 12800 h 6853104"/>
              <a:gd name="connsiteX0" fmla="*/ 1088793 w 6472665"/>
              <a:gd name="connsiteY0" fmla="*/ 12800 h 6853104"/>
              <a:gd name="connsiteX1" fmla="*/ 6462987 w 6472665"/>
              <a:gd name="connsiteY1" fmla="*/ 0 h 6853104"/>
              <a:gd name="connsiteX2" fmla="*/ 6472665 w 6472665"/>
              <a:gd name="connsiteY2" fmla="*/ 6848738 h 6853104"/>
              <a:gd name="connsiteX3" fmla="*/ 2136358 w 6472665"/>
              <a:gd name="connsiteY3" fmla="*/ 6853104 h 6853104"/>
              <a:gd name="connsiteX4" fmla="*/ 1088793 w 6472665"/>
              <a:gd name="connsiteY4" fmla="*/ 12800 h 6853104"/>
              <a:gd name="connsiteX0" fmla="*/ 1078539 w 6462411"/>
              <a:gd name="connsiteY0" fmla="*/ 12800 h 6853104"/>
              <a:gd name="connsiteX1" fmla="*/ 6452733 w 6462411"/>
              <a:gd name="connsiteY1" fmla="*/ 0 h 6853104"/>
              <a:gd name="connsiteX2" fmla="*/ 6462411 w 6462411"/>
              <a:gd name="connsiteY2" fmla="*/ 6848738 h 6853104"/>
              <a:gd name="connsiteX3" fmla="*/ 2126104 w 6462411"/>
              <a:gd name="connsiteY3" fmla="*/ 6853104 h 6853104"/>
              <a:gd name="connsiteX4" fmla="*/ 1078539 w 6462411"/>
              <a:gd name="connsiteY4" fmla="*/ 12800 h 6853104"/>
              <a:gd name="connsiteX0" fmla="*/ 1071717 w 6455589"/>
              <a:gd name="connsiteY0" fmla="*/ 12800 h 6853104"/>
              <a:gd name="connsiteX1" fmla="*/ 6445911 w 6455589"/>
              <a:gd name="connsiteY1" fmla="*/ 0 h 6853104"/>
              <a:gd name="connsiteX2" fmla="*/ 6455589 w 6455589"/>
              <a:gd name="connsiteY2" fmla="*/ 6848738 h 6853104"/>
              <a:gd name="connsiteX3" fmla="*/ 2119282 w 6455589"/>
              <a:gd name="connsiteY3" fmla="*/ 6853104 h 6853104"/>
              <a:gd name="connsiteX4" fmla="*/ 1071717 w 6455589"/>
              <a:gd name="connsiteY4" fmla="*/ 12800 h 6853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5589" h="6853104">
                <a:moveTo>
                  <a:pt x="1071717" y="12800"/>
                </a:moveTo>
                <a:lnTo>
                  <a:pt x="6445911" y="0"/>
                </a:lnTo>
                <a:cubicBezTo>
                  <a:pt x="6445911" y="2288988"/>
                  <a:pt x="6455589" y="4559750"/>
                  <a:pt x="6455589" y="6848738"/>
                </a:cubicBezTo>
                <a:lnTo>
                  <a:pt x="2119282" y="6853104"/>
                </a:lnTo>
                <a:cubicBezTo>
                  <a:pt x="-1158726" y="4554678"/>
                  <a:pt x="97599" y="960325"/>
                  <a:pt x="1071717" y="12800"/>
                </a:cubicBezTo>
                <a:close/>
              </a:path>
            </a:pathLst>
          </a:custGeom>
          <a:solidFill>
            <a:schemeClr val="bg1"/>
          </a:solidFill>
        </p:spPr>
        <p:txBody>
          <a:bodyPr anchor="ctr" anchorCtr="0"/>
          <a:lstStyle>
            <a:lvl1pPr marL="0" indent="0" algn="ctr">
              <a:buNone/>
              <a:defRPr/>
            </a:lvl1pPr>
          </a:lstStyle>
          <a:p>
            <a:r>
              <a:rPr lang="fi-FI" dirty="0"/>
              <a:t>Kuva</a:t>
            </a:r>
          </a:p>
        </p:txBody>
      </p:sp>
    </p:spTree>
    <p:extLst>
      <p:ext uri="{BB962C8B-B14F-4D97-AF65-F5344CB8AC3E}">
        <p14:creationId xmlns:p14="http://schemas.microsoft.com/office/powerpoint/2010/main" val="2126503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nsi vihreä">
    <p:bg>
      <p:bgPr>
        <a:solidFill>
          <a:schemeClr val="accent3"/>
        </a:solidFill>
        <a:effectLst/>
      </p:bgPr>
    </p:bg>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00CD615E-AD02-404E-9366-4F6C0E1C1A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6273" y="569325"/>
            <a:ext cx="1467562" cy="1151029"/>
          </a:xfrm>
          <a:prstGeom prst="rect">
            <a:avLst/>
          </a:prstGeom>
        </p:spPr>
      </p:pic>
      <p:sp>
        <p:nvSpPr>
          <p:cNvPr id="7" name="Otsikko 1">
            <a:extLst>
              <a:ext uri="{FF2B5EF4-FFF2-40B4-BE49-F238E27FC236}">
                <a16:creationId xmlns:a16="http://schemas.microsoft.com/office/drawing/2014/main" id="{DD75304E-5CA5-4177-922B-ABFEB5E82811}"/>
              </a:ext>
            </a:extLst>
          </p:cNvPr>
          <p:cNvSpPr>
            <a:spLocks noGrp="1"/>
          </p:cNvSpPr>
          <p:nvPr>
            <p:ph type="ctrTitle"/>
          </p:nvPr>
        </p:nvSpPr>
        <p:spPr>
          <a:xfrm>
            <a:off x="713264" y="2127632"/>
            <a:ext cx="4022225" cy="2903494"/>
          </a:xfrm>
        </p:spPr>
        <p:txBody>
          <a:bodyPr anchor="b">
            <a:normAutofit/>
          </a:bodyPr>
          <a:lstStyle>
            <a:lvl1pPr algn="l">
              <a:defRPr sz="4000" b="1">
                <a:solidFill>
                  <a:schemeClr val="bg1"/>
                </a:solidFill>
              </a:defRPr>
            </a:lvl1pPr>
          </a:lstStyle>
          <a:p>
            <a:r>
              <a:rPr lang="fi-FI"/>
              <a:t>Muokkaa ots. perustyyl. napsautt.</a:t>
            </a:r>
          </a:p>
        </p:txBody>
      </p:sp>
      <p:sp>
        <p:nvSpPr>
          <p:cNvPr id="8" name="Alaotsikko 2">
            <a:extLst>
              <a:ext uri="{FF2B5EF4-FFF2-40B4-BE49-F238E27FC236}">
                <a16:creationId xmlns:a16="http://schemas.microsoft.com/office/drawing/2014/main" id="{FEE7833F-9BA6-4E59-9D9A-021D049712FD}"/>
              </a:ext>
            </a:extLst>
          </p:cNvPr>
          <p:cNvSpPr>
            <a:spLocks noGrp="1"/>
          </p:cNvSpPr>
          <p:nvPr>
            <p:ph type="subTitle" idx="1"/>
          </p:nvPr>
        </p:nvSpPr>
        <p:spPr>
          <a:xfrm>
            <a:off x="713264" y="5342242"/>
            <a:ext cx="4022225" cy="743719"/>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5" name="Kuvan paikkamerkki 19">
            <a:extLst>
              <a:ext uri="{FF2B5EF4-FFF2-40B4-BE49-F238E27FC236}">
                <a16:creationId xmlns:a16="http://schemas.microsoft.com/office/drawing/2014/main" id="{335D7ACF-8734-73F5-79A6-1A2008B90714}"/>
              </a:ext>
              <a:ext uri="{C183D7F6-B498-43B3-948B-1728B52AA6E4}">
                <adec:decorative xmlns:adec="http://schemas.microsoft.com/office/drawing/2017/decorative" val="0"/>
              </a:ext>
            </a:extLst>
          </p:cNvPr>
          <p:cNvSpPr>
            <a:spLocks noGrp="1"/>
          </p:cNvSpPr>
          <p:nvPr>
            <p:ph type="pic" sz="quarter" idx="13" hasCustomPrompt="1"/>
          </p:nvPr>
        </p:nvSpPr>
        <p:spPr>
          <a:xfrm>
            <a:off x="5746936" y="-12548"/>
            <a:ext cx="6455589" cy="6875989"/>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6086309"/>
              <a:gd name="connsiteY0" fmla="*/ 4483 h 6862483"/>
              <a:gd name="connsiteX1" fmla="*/ 6086309 w 6086309"/>
              <a:gd name="connsiteY1" fmla="*/ 0 h 6862483"/>
              <a:gd name="connsiteX2" fmla="*/ 4087180 w 6086309"/>
              <a:gd name="connsiteY2" fmla="*/ 6862483 h 6862483"/>
              <a:gd name="connsiteX3" fmla="*/ 655475 w 6086309"/>
              <a:gd name="connsiteY3" fmla="*/ 6862483 h 6862483"/>
              <a:gd name="connsiteX4" fmla="*/ 5 w 6086309"/>
              <a:gd name="connsiteY4" fmla="*/ 3409885 h 6862483"/>
              <a:gd name="connsiteX5" fmla="*/ 655475 w 6086309"/>
              <a:gd name="connsiteY5" fmla="*/ 4483 h 6862483"/>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0 w 6086305"/>
              <a:gd name="connsiteY0" fmla="*/ 4483 h 6866965"/>
              <a:gd name="connsiteX1" fmla="*/ 6086304 w 6086305"/>
              <a:gd name="connsiteY1" fmla="*/ 0 h 6866965"/>
              <a:gd name="connsiteX2" fmla="*/ 6086305 w 6086305"/>
              <a:gd name="connsiteY2" fmla="*/ 6866965 h 6866965"/>
              <a:gd name="connsiteX3" fmla="*/ 655470 w 6086305"/>
              <a:gd name="connsiteY3" fmla="*/ 6862483 h 6866965"/>
              <a:gd name="connsiteX4" fmla="*/ 0 w 6086305"/>
              <a:gd name="connsiteY4" fmla="*/ 3409885 h 6866965"/>
              <a:gd name="connsiteX5" fmla="*/ 655470 w 6086305"/>
              <a:gd name="connsiteY5" fmla="*/ 4483 h 6866965"/>
              <a:gd name="connsiteX0" fmla="*/ 655470 w 6086305"/>
              <a:gd name="connsiteY0" fmla="*/ 0 h 6862482"/>
              <a:gd name="connsiteX1" fmla="*/ 3836880 w 6086305"/>
              <a:gd name="connsiteY1" fmla="*/ 13744 h 6862482"/>
              <a:gd name="connsiteX2" fmla="*/ 6086305 w 6086305"/>
              <a:gd name="connsiteY2" fmla="*/ 6862482 h 6862482"/>
              <a:gd name="connsiteX3" fmla="*/ 655470 w 6086305"/>
              <a:gd name="connsiteY3" fmla="*/ 6858000 h 6862482"/>
              <a:gd name="connsiteX4" fmla="*/ 0 w 6086305"/>
              <a:gd name="connsiteY4" fmla="*/ 3405402 h 6862482"/>
              <a:gd name="connsiteX5" fmla="*/ 655470 w 6086305"/>
              <a:gd name="connsiteY5" fmla="*/ 0 h 6862482"/>
              <a:gd name="connsiteX0" fmla="*/ 655470 w 3864313"/>
              <a:gd name="connsiteY0" fmla="*/ 0 h 6862482"/>
              <a:gd name="connsiteX1" fmla="*/ 3836880 w 3864313"/>
              <a:gd name="connsiteY1" fmla="*/ 13744 h 6862482"/>
              <a:gd name="connsiteX2" fmla="*/ 3864313 w 3864313"/>
              <a:gd name="connsiteY2" fmla="*/ 6862482 h 6862482"/>
              <a:gd name="connsiteX3" fmla="*/ 655470 w 3864313"/>
              <a:gd name="connsiteY3" fmla="*/ 6858000 h 6862482"/>
              <a:gd name="connsiteX4" fmla="*/ 0 w 3864313"/>
              <a:gd name="connsiteY4" fmla="*/ 3405402 h 6862482"/>
              <a:gd name="connsiteX5" fmla="*/ 655470 w 3864313"/>
              <a:gd name="connsiteY5" fmla="*/ 0 h 6862482"/>
              <a:gd name="connsiteX0" fmla="*/ 72639 w 5518655"/>
              <a:gd name="connsiteY0" fmla="*/ 12800 h 6848738"/>
              <a:gd name="connsiteX1" fmla="*/ 5491222 w 5518655"/>
              <a:gd name="connsiteY1" fmla="*/ 0 h 6848738"/>
              <a:gd name="connsiteX2" fmla="*/ 5518655 w 5518655"/>
              <a:gd name="connsiteY2" fmla="*/ 6848738 h 6848738"/>
              <a:gd name="connsiteX3" fmla="*/ 2309812 w 5518655"/>
              <a:gd name="connsiteY3" fmla="*/ 6844256 h 6848738"/>
              <a:gd name="connsiteX4" fmla="*/ 1654342 w 5518655"/>
              <a:gd name="connsiteY4" fmla="*/ 3391658 h 6848738"/>
              <a:gd name="connsiteX5" fmla="*/ 72639 w 5518655"/>
              <a:gd name="connsiteY5" fmla="*/ 12800 h 6848738"/>
              <a:gd name="connsiteX0" fmla="*/ 66096 w 5512112"/>
              <a:gd name="connsiteY0" fmla="*/ 12800 h 6853104"/>
              <a:gd name="connsiteX1" fmla="*/ 5484679 w 5512112"/>
              <a:gd name="connsiteY1" fmla="*/ 0 h 6853104"/>
              <a:gd name="connsiteX2" fmla="*/ 5512112 w 5512112"/>
              <a:gd name="connsiteY2" fmla="*/ 6848738 h 6853104"/>
              <a:gd name="connsiteX3" fmla="*/ 1087028 w 5512112"/>
              <a:gd name="connsiteY3" fmla="*/ 6853104 h 6853104"/>
              <a:gd name="connsiteX4" fmla="*/ 1647799 w 5512112"/>
              <a:gd name="connsiteY4" fmla="*/ 3391658 h 6853104"/>
              <a:gd name="connsiteX5" fmla="*/ 66096 w 5512112"/>
              <a:gd name="connsiteY5" fmla="*/ 12800 h 6853104"/>
              <a:gd name="connsiteX0" fmla="*/ 1035368 w 6481384"/>
              <a:gd name="connsiteY0" fmla="*/ 12800 h 6853104"/>
              <a:gd name="connsiteX1" fmla="*/ 6453951 w 6481384"/>
              <a:gd name="connsiteY1" fmla="*/ 0 h 6853104"/>
              <a:gd name="connsiteX2" fmla="*/ 6481384 w 6481384"/>
              <a:gd name="connsiteY2" fmla="*/ 6848738 h 6853104"/>
              <a:gd name="connsiteX3" fmla="*/ 2056300 w 6481384"/>
              <a:gd name="connsiteY3" fmla="*/ 6853104 h 6853104"/>
              <a:gd name="connsiteX4" fmla="*/ 24791 w 6481384"/>
              <a:gd name="connsiteY4" fmla="*/ 3099669 h 6853104"/>
              <a:gd name="connsiteX5" fmla="*/ 1035368 w 6481384"/>
              <a:gd name="connsiteY5" fmla="*/ 12800 h 6853104"/>
              <a:gd name="connsiteX0" fmla="*/ 1035368 w 6481384"/>
              <a:gd name="connsiteY0" fmla="*/ 12800 h 6853104"/>
              <a:gd name="connsiteX1" fmla="*/ 6453951 w 6481384"/>
              <a:gd name="connsiteY1" fmla="*/ 0 h 6853104"/>
              <a:gd name="connsiteX2" fmla="*/ 6481384 w 6481384"/>
              <a:gd name="connsiteY2" fmla="*/ 6848738 h 6853104"/>
              <a:gd name="connsiteX3" fmla="*/ 2056300 w 6481384"/>
              <a:gd name="connsiteY3" fmla="*/ 6853104 h 6853104"/>
              <a:gd name="connsiteX4" fmla="*/ 24791 w 6481384"/>
              <a:gd name="connsiteY4" fmla="*/ 3099669 h 6853104"/>
              <a:gd name="connsiteX5" fmla="*/ 1035368 w 6481384"/>
              <a:gd name="connsiteY5" fmla="*/ 12800 h 6853104"/>
              <a:gd name="connsiteX0" fmla="*/ 1040792 w 6486808"/>
              <a:gd name="connsiteY0" fmla="*/ 12800 h 6853104"/>
              <a:gd name="connsiteX1" fmla="*/ 6459375 w 6486808"/>
              <a:gd name="connsiteY1" fmla="*/ 0 h 6853104"/>
              <a:gd name="connsiteX2" fmla="*/ 6486808 w 6486808"/>
              <a:gd name="connsiteY2" fmla="*/ 6848738 h 6853104"/>
              <a:gd name="connsiteX3" fmla="*/ 2061724 w 6486808"/>
              <a:gd name="connsiteY3" fmla="*/ 6853104 h 6853104"/>
              <a:gd name="connsiteX4" fmla="*/ 30215 w 6486808"/>
              <a:gd name="connsiteY4" fmla="*/ 3099669 h 6853104"/>
              <a:gd name="connsiteX5" fmla="*/ 1040792 w 6486808"/>
              <a:gd name="connsiteY5" fmla="*/ 12800 h 6853104"/>
              <a:gd name="connsiteX0" fmla="*/ 1011865 w 6457881"/>
              <a:gd name="connsiteY0" fmla="*/ 12800 h 6853104"/>
              <a:gd name="connsiteX1" fmla="*/ 6430448 w 6457881"/>
              <a:gd name="connsiteY1" fmla="*/ 0 h 6853104"/>
              <a:gd name="connsiteX2" fmla="*/ 6457881 w 6457881"/>
              <a:gd name="connsiteY2" fmla="*/ 6848738 h 6853104"/>
              <a:gd name="connsiteX3" fmla="*/ 2032797 w 6457881"/>
              <a:gd name="connsiteY3" fmla="*/ 6853104 h 6853104"/>
              <a:gd name="connsiteX4" fmla="*/ 1288 w 6457881"/>
              <a:gd name="connsiteY4" fmla="*/ 3099669 h 6853104"/>
              <a:gd name="connsiteX5" fmla="*/ 1011865 w 6457881"/>
              <a:gd name="connsiteY5" fmla="*/ 12800 h 6853104"/>
              <a:gd name="connsiteX0" fmla="*/ 1020718 w 6466734"/>
              <a:gd name="connsiteY0" fmla="*/ 12800 h 6853104"/>
              <a:gd name="connsiteX1" fmla="*/ 6439301 w 6466734"/>
              <a:gd name="connsiteY1" fmla="*/ 0 h 6853104"/>
              <a:gd name="connsiteX2" fmla="*/ 6466734 w 6466734"/>
              <a:gd name="connsiteY2" fmla="*/ 6848738 h 6853104"/>
              <a:gd name="connsiteX3" fmla="*/ 2041650 w 6466734"/>
              <a:gd name="connsiteY3" fmla="*/ 6853104 h 6853104"/>
              <a:gd name="connsiteX4" fmla="*/ 1263 w 6466734"/>
              <a:gd name="connsiteY4" fmla="*/ 2975795 h 6853104"/>
              <a:gd name="connsiteX5" fmla="*/ 1020718 w 6466734"/>
              <a:gd name="connsiteY5" fmla="*/ 12800 h 6853104"/>
              <a:gd name="connsiteX0" fmla="*/ 1019459 w 6465475"/>
              <a:gd name="connsiteY0" fmla="*/ 12800 h 6853104"/>
              <a:gd name="connsiteX1" fmla="*/ 6438042 w 6465475"/>
              <a:gd name="connsiteY1" fmla="*/ 0 h 6853104"/>
              <a:gd name="connsiteX2" fmla="*/ 6465475 w 6465475"/>
              <a:gd name="connsiteY2" fmla="*/ 6848738 h 6853104"/>
              <a:gd name="connsiteX3" fmla="*/ 2040391 w 6465475"/>
              <a:gd name="connsiteY3" fmla="*/ 6853104 h 6853104"/>
              <a:gd name="connsiteX4" fmla="*/ 4 w 6465475"/>
              <a:gd name="connsiteY4" fmla="*/ 2975795 h 6853104"/>
              <a:gd name="connsiteX5" fmla="*/ 1019459 w 6465475"/>
              <a:gd name="connsiteY5" fmla="*/ 12800 h 6853104"/>
              <a:gd name="connsiteX0" fmla="*/ 1021568 w 6467584"/>
              <a:gd name="connsiteY0" fmla="*/ 12800 h 6853104"/>
              <a:gd name="connsiteX1" fmla="*/ 6440151 w 6467584"/>
              <a:gd name="connsiteY1" fmla="*/ 0 h 6853104"/>
              <a:gd name="connsiteX2" fmla="*/ 6467584 w 6467584"/>
              <a:gd name="connsiteY2" fmla="*/ 6848738 h 6853104"/>
              <a:gd name="connsiteX3" fmla="*/ 2042500 w 6467584"/>
              <a:gd name="connsiteY3" fmla="*/ 6853104 h 6853104"/>
              <a:gd name="connsiteX4" fmla="*/ 2113 w 6467584"/>
              <a:gd name="connsiteY4" fmla="*/ 2975795 h 6853104"/>
              <a:gd name="connsiteX5" fmla="*/ 1021568 w 6467584"/>
              <a:gd name="connsiteY5" fmla="*/ 12800 h 6853104"/>
              <a:gd name="connsiteX0" fmla="*/ 1054788 w 6500804"/>
              <a:gd name="connsiteY0" fmla="*/ 12800 h 6853104"/>
              <a:gd name="connsiteX1" fmla="*/ 6473371 w 6500804"/>
              <a:gd name="connsiteY1" fmla="*/ 0 h 6853104"/>
              <a:gd name="connsiteX2" fmla="*/ 6500804 w 6500804"/>
              <a:gd name="connsiteY2" fmla="*/ 6848738 h 6853104"/>
              <a:gd name="connsiteX3" fmla="*/ 2191130 w 6500804"/>
              <a:gd name="connsiteY3" fmla="*/ 6853104 h 6853104"/>
              <a:gd name="connsiteX4" fmla="*/ 35333 w 6500804"/>
              <a:gd name="connsiteY4" fmla="*/ 2975795 h 6853104"/>
              <a:gd name="connsiteX5" fmla="*/ 1054788 w 6500804"/>
              <a:gd name="connsiteY5" fmla="*/ 12800 h 6853104"/>
              <a:gd name="connsiteX0" fmla="*/ 1054788 w 6500804"/>
              <a:gd name="connsiteY0" fmla="*/ 12800 h 6853104"/>
              <a:gd name="connsiteX1" fmla="*/ 6473371 w 6500804"/>
              <a:gd name="connsiteY1" fmla="*/ 0 h 6853104"/>
              <a:gd name="connsiteX2" fmla="*/ 6500804 w 6500804"/>
              <a:gd name="connsiteY2" fmla="*/ 6848738 h 6853104"/>
              <a:gd name="connsiteX3" fmla="*/ 2191130 w 6500804"/>
              <a:gd name="connsiteY3" fmla="*/ 6853104 h 6853104"/>
              <a:gd name="connsiteX4" fmla="*/ 35333 w 6500804"/>
              <a:gd name="connsiteY4" fmla="*/ 2975795 h 6853104"/>
              <a:gd name="connsiteX5" fmla="*/ 1054788 w 6500804"/>
              <a:gd name="connsiteY5" fmla="*/ 12800 h 6853104"/>
              <a:gd name="connsiteX0" fmla="*/ 1012486 w 6458502"/>
              <a:gd name="connsiteY0" fmla="*/ 12800 h 6853104"/>
              <a:gd name="connsiteX1" fmla="*/ 6431069 w 6458502"/>
              <a:gd name="connsiteY1" fmla="*/ 0 h 6853104"/>
              <a:gd name="connsiteX2" fmla="*/ 6458502 w 6458502"/>
              <a:gd name="connsiteY2" fmla="*/ 6848738 h 6853104"/>
              <a:gd name="connsiteX3" fmla="*/ 2148828 w 6458502"/>
              <a:gd name="connsiteY3" fmla="*/ 6853104 h 6853104"/>
              <a:gd name="connsiteX4" fmla="*/ 37419 w 6458502"/>
              <a:gd name="connsiteY4" fmla="*/ 3515530 h 6853104"/>
              <a:gd name="connsiteX5" fmla="*/ 1012486 w 6458502"/>
              <a:gd name="connsiteY5" fmla="*/ 12800 h 6853104"/>
              <a:gd name="connsiteX0" fmla="*/ 990687 w 6436703"/>
              <a:gd name="connsiteY0" fmla="*/ 12800 h 6853104"/>
              <a:gd name="connsiteX1" fmla="*/ 6409270 w 6436703"/>
              <a:gd name="connsiteY1" fmla="*/ 0 h 6853104"/>
              <a:gd name="connsiteX2" fmla="*/ 6436703 w 6436703"/>
              <a:gd name="connsiteY2" fmla="*/ 6848738 h 6853104"/>
              <a:gd name="connsiteX3" fmla="*/ 2127029 w 6436703"/>
              <a:gd name="connsiteY3" fmla="*/ 6853104 h 6853104"/>
              <a:gd name="connsiteX4" fmla="*/ 15620 w 6436703"/>
              <a:gd name="connsiteY4" fmla="*/ 3515530 h 6853104"/>
              <a:gd name="connsiteX5" fmla="*/ 990687 w 6436703"/>
              <a:gd name="connsiteY5" fmla="*/ 12800 h 6853104"/>
              <a:gd name="connsiteX0" fmla="*/ 1016653 w 6462669"/>
              <a:gd name="connsiteY0" fmla="*/ 12800 h 6853104"/>
              <a:gd name="connsiteX1" fmla="*/ 6435236 w 6462669"/>
              <a:gd name="connsiteY1" fmla="*/ 0 h 6853104"/>
              <a:gd name="connsiteX2" fmla="*/ 6462669 w 6462669"/>
              <a:gd name="connsiteY2" fmla="*/ 6848738 h 6853104"/>
              <a:gd name="connsiteX3" fmla="*/ 2152995 w 6462669"/>
              <a:gd name="connsiteY3" fmla="*/ 6853104 h 6853104"/>
              <a:gd name="connsiteX4" fmla="*/ 14953 w 6462669"/>
              <a:gd name="connsiteY4" fmla="*/ 3108517 h 6853104"/>
              <a:gd name="connsiteX5" fmla="*/ 1016653 w 6462669"/>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9349 w 6455365"/>
              <a:gd name="connsiteY0" fmla="*/ 12800 h 6853104"/>
              <a:gd name="connsiteX1" fmla="*/ 6427932 w 6455365"/>
              <a:gd name="connsiteY1" fmla="*/ 0 h 6853104"/>
              <a:gd name="connsiteX2" fmla="*/ 6455365 w 6455365"/>
              <a:gd name="connsiteY2" fmla="*/ 6848738 h 6853104"/>
              <a:gd name="connsiteX3" fmla="*/ 2145691 w 6455365"/>
              <a:gd name="connsiteY3" fmla="*/ 6853104 h 6853104"/>
              <a:gd name="connsiteX4" fmla="*/ 7649 w 6455365"/>
              <a:gd name="connsiteY4" fmla="*/ 3108517 h 6853104"/>
              <a:gd name="connsiteX5" fmla="*/ 1009349 w 6455365"/>
              <a:gd name="connsiteY5" fmla="*/ 12800 h 6853104"/>
              <a:gd name="connsiteX0" fmla="*/ 1010436 w 6456452"/>
              <a:gd name="connsiteY0" fmla="*/ 12800 h 6853104"/>
              <a:gd name="connsiteX1" fmla="*/ 6429019 w 6456452"/>
              <a:gd name="connsiteY1" fmla="*/ 0 h 6853104"/>
              <a:gd name="connsiteX2" fmla="*/ 6456452 w 6456452"/>
              <a:gd name="connsiteY2" fmla="*/ 6848738 h 6853104"/>
              <a:gd name="connsiteX3" fmla="*/ 2146778 w 6456452"/>
              <a:gd name="connsiteY3" fmla="*/ 6853104 h 6853104"/>
              <a:gd name="connsiteX4" fmla="*/ 8736 w 6456452"/>
              <a:gd name="connsiteY4" fmla="*/ 3108517 h 6853104"/>
              <a:gd name="connsiteX5" fmla="*/ 1010436 w 6456452"/>
              <a:gd name="connsiteY5" fmla="*/ 12800 h 6853104"/>
              <a:gd name="connsiteX0" fmla="*/ 1010436 w 6456452"/>
              <a:gd name="connsiteY0" fmla="*/ 12800 h 6853104"/>
              <a:gd name="connsiteX1" fmla="*/ 6446774 w 6456452"/>
              <a:gd name="connsiteY1" fmla="*/ 0 h 6853104"/>
              <a:gd name="connsiteX2" fmla="*/ 6456452 w 6456452"/>
              <a:gd name="connsiteY2" fmla="*/ 6848738 h 6853104"/>
              <a:gd name="connsiteX3" fmla="*/ 2146778 w 6456452"/>
              <a:gd name="connsiteY3" fmla="*/ 6853104 h 6853104"/>
              <a:gd name="connsiteX4" fmla="*/ 8736 w 6456452"/>
              <a:gd name="connsiteY4" fmla="*/ 3108517 h 6853104"/>
              <a:gd name="connsiteX5" fmla="*/ 1010436 w 6456452"/>
              <a:gd name="connsiteY5" fmla="*/ 12800 h 6853104"/>
              <a:gd name="connsiteX0" fmla="*/ 1003404 w 6449420"/>
              <a:gd name="connsiteY0" fmla="*/ 12800 h 6853104"/>
              <a:gd name="connsiteX1" fmla="*/ 6439742 w 6449420"/>
              <a:gd name="connsiteY1" fmla="*/ 0 h 6853104"/>
              <a:gd name="connsiteX2" fmla="*/ 6449420 w 6449420"/>
              <a:gd name="connsiteY2" fmla="*/ 6848738 h 6853104"/>
              <a:gd name="connsiteX3" fmla="*/ 2139746 w 6449420"/>
              <a:gd name="connsiteY3" fmla="*/ 6853104 h 6853104"/>
              <a:gd name="connsiteX4" fmla="*/ 1704 w 6449420"/>
              <a:gd name="connsiteY4" fmla="*/ 3108517 h 6853104"/>
              <a:gd name="connsiteX5" fmla="*/ 1003404 w 6449420"/>
              <a:gd name="connsiteY5" fmla="*/ 12800 h 6853104"/>
              <a:gd name="connsiteX0" fmla="*/ 252471 w 5698487"/>
              <a:gd name="connsiteY0" fmla="*/ 12800 h 6853104"/>
              <a:gd name="connsiteX1" fmla="*/ 5688809 w 5698487"/>
              <a:gd name="connsiteY1" fmla="*/ 0 h 6853104"/>
              <a:gd name="connsiteX2" fmla="*/ 5698487 w 5698487"/>
              <a:gd name="connsiteY2" fmla="*/ 6848738 h 6853104"/>
              <a:gd name="connsiteX3" fmla="*/ 1388813 w 5698487"/>
              <a:gd name="connsiteY3" fmla="*/ 6853104 h 6853104"/>
              <a:gd name="connsiteX4" fmla="*/ 252471 w 5698487"/>
              <a:gd name="connsiteY4" fmla="*/ 12800 h 6853104"/>
              <a:gd name="connsiteX0" fmla="*/ 976752 w 6422768"/>
              <a:gd name="connsiteY0" fmla="*/ 12800 h 6853104"/>
              <a:gd name="connsiteX1" fmla="*/ 6413090 w 6422768"/>
              <a:gd name="connsiteY1" fmla="*/ 0 h 6853104"/>
              <a:gd name="connsiteX2" fmla="*/ 6422768 w 6422768"/>
              <a:gd name="connsiteY2" fmla="*/ 6848738 h 6853104"/>
              <a:gd name="connsiteX3" fmla="*/ 2113094 w 6422768"/>
              <a:gd name="connsiteY3" fmla="*/ 6853104 h 6853104"/>
              <a:gd name="connsiteX4" fmla="*/ 976752 w 6422768"/>
              <a:gd name="connsiteY4" fmla="*/ 12800 h 6853104"/>
              <a:gd name="connsiteX0" fmla="*/ 1037564 w 6483580"/>
              <a:gd name="connsiteY0" fmla="*/ 12800 h 6853104"/>
              <a:gd name="connsiteX1" fmla="*/ 6473902 w 6483580"/>
              <a:gd name="connsiteY1" fmla="*/ 0 h 6853104"/>
              <a:gd name="connsiteX2" fmla="*/ 6483580 w 6483580"/>
              <a:gd name="connsiteY2" fmla="*/ 6848738 h 6853104"/>
              <a:gd name="connsiteX3" fmla="*/ 2173906 w 6483580"/>
              <a:gd name="connsiteY3" fmla="*/ 6853104 h 6853104"/>
              <a:gd name="connsiteX4" fmla="*/ 1037564 w 6483580"/>
              <a:gd name="connsiteY4" fmla="*/ 12800 h 6853104"/>
              <a:gd name="connsiteX0" fmla="*/ 1010329 w 6456345"/>
              <a:gd name="connsiteY0" fmla="*/ 12800 h 6853104"/>
              <a:gd name="connsiteX1" fmla="*/ 6446667 w 6456345"/>
              <a:gd name="connsiteY1" fmla="*/ 0 h 6853104"/>
              <a:gd name="connsiteX2" fmla="*/ 6456345 w 6456345"/>
              <a:gd name="connsiteY2" fmla="*/ 6848738 h 6853104"/>
              <a:gd name="connsiteX3" fmla="*/ 2146671 w 6456345"/>
              <a:gd name="connsiteY3" fmla="*/ 6853104 h 6853104"/>
              <a:gd name="connsiteX4" fmla="*/ 1010329 w 6456345"/>
              <a:gd name="connsiteY4" fmla="*/ 12800 h 6853104"/>
              <a:gd name="connsiteX0" fmla="*/ 1042634 w 6426506"/>
              <a:gd name="connsiteY0" fmla="*/ 12800 h 6853104"/>
              <a:gd name="connsiteX1" fmla="*/ 6416828 w 6426506"/>
              <a:gd name="connsiteY1" fmla="*/ 0 h 6853104"/>
              <a:gd name="connsiteX2" fmla="*/ 6426506 w 6426506"/>
              <a:gd name="connsiteY2" fmla="*/ 6848738 h 6853104"/>
              <a:gd name="connsiteX3" fmla="*/ 2116832 w 6426506"/>
              <a:gd name="connsiteY3" fmla="*/ 6853104 h 6853104"/>
              <a:gd name="connsiteX4" fmla="*/ 1042634 w 6426506"/>
              <a:gd name="connsiteY4" fmla="*/ 12800 h 6853104"/>
              <a:gd name="connsiteX0" fmla="*/ 1074957 w 6458829"/>
              <a:gd name="connsiteY0" fmla="*/ 12800 h 6853104"/>
              <a:gd name="connsiteX1" fmla="*/ 6449151 w 6458829"/>
              <a:gd name="connsiteY1" fmla="*/ 0 h 6853104"/>
              <a:gd name="connsiteX2" fmla="*/ 6458829 w 6458829"/>
              <a:gd name="connsiteY2" fmla="*/ 6848738 h 6853104"/>
              <a:gd name="connsiteX3" fmla="*/ 2149155 w 6458829"/>
              <a:gd name="connsiteY3" fmla="*/ 6853104 h 6853104"/>
              <a:gd name="connsiteX4" fmla="*/ 1074957 w 6458829"/>
              <a:gd name="connsiteY4" fmla="*/ 12800 h 6853104"/>
              <a:gd name="connsiteX0" fmla="*/ 1088793 w 6472665"/>
              <a:gd name="connsiteY0" fmla="*/ 12800 h 6853104"/>
              <a:gd name="connsiteX1" fmla="*/ 6462987 w 6472665"/>
              <a:gd name="connsiteY1" fmla="*/ 0 h 6853104"/>
              <a:gd name="connsiteX2" fmla="*/ 6472665 w 6472665"/>
              <a:gd name="connsiteY2" fmla="*/ 6848738 h 6853104"/>
              <a:gd name="connsiteX3" fmla="*/ 2136358 w 6472665"/>
              <a:gd name="connsiteY3" fmla="*/ 6853104 h 6853104"/>
              <a:gd name="connsiteX4" fmla="*/ 1088793 w 6472665"/>
              <a:gd name="connsiteY4" fmla="*/ 12800 h 6853104"/>
              <a:gd name="connsiteX0" fmla="*/ 1078539 w 6462411"/>
              <a:gd name="connsiteY0" fmla="*/ 12800 h 6853104"/>
              <a:gd name="connsiteX1" fmla="*/ 6452733 w 6462411"/>
              <a:gd name="connsiteY1" fmla="*/ 0 h 6853104"/>
              <a:gd name="connsiteX2" fmla="*/ 6462411 w 6462411"/>
              <a:gd name="connsiteY2" fmla="*/ 6848738 h 6853104"/>
              <a:gd name="connsiteX3" fmla="*/ 2126104 w 6462411"/>
              <a:gd name="connsiteY3" fmla="*/ 6853104 h 6853104"/>
              <a:gd name="connsiteX4" fmla="*/ 1078539 w 6462411"/>
              <a:gd name="connsiteY4" fmla="*/ 12800 h 6853104"/>
              <a:gd name="connsiteX0" fmla="*/ 1071717 w 6455589"/>
              <a:gd name="connsiteY0" fmla="*/ 12800 h 6853104"/>
              <a:gd name="connsiteX1" fmla="*/ 6445911 w 6455589"/>
              <a:gd name="connsiteY1" fmla="*/ 0 h 6853104"/>
              <a:gd name="connsiteX2" fmla="*/ 6455589 w 6455589"/>
              <a:gd name="connsiteY2" fmla="*/ 6848738 h 6853104"/>
              <a:gd name="connsiteX3" fmla="*/ 2119282 w 6455589"/>
              <a:gd name="connsiteY3" fmla="*/ 6853104 h 6853104"/>
              <a:gd name="connsiteX4" fmla="*/ 1071717 w 6455589"/>
              <a:gd name="connsiteY4" fmla="*/ 12800 h 6853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5589" h="6853104">
                <a:moveTo>
                  <a:pt x="1071717" y="12800"/>
                </a:moveTo>
                <a:lnTo>
                  <a:pt x="6445911" y="0"/>
                </a:lnTo>
                <a:cubicBezTo>
                  <a:pt x="6445911" y="2288988"/>
                  <a:pt x="6455589" y="4559750"/>
                  <a:pt x="6455589" y="6848738"/>
                </a:cubicBezTo>
                <a:lnTo>
                  <a:pt x="2119282" y="6853104"/>
                </a:lnTo>
                <a:cubicBezTo>
                  <a:pt x="-1158726" y="4554678"/>
                  <a:pt x="97599" y="960325"/>
                  <a:pt x="1071717" y="12800"/>
                </a:cubicBezTo>
                <a:close/>
              </a:path>
            </a:pathLst>
          </a:custGeom>
          <a:solidFill>
            <a:schemeClr val="bg1"/>
          </a:solidFill>
        </p:spPr>
        <p:txBody>
          <a:bodyPr anchor="ctr" anchorCtr="0"/>
          <a:lstStyle>
            <a:lvl1pPr marL="0" indent="0" algn="ctr">
              <a:buNone/>
              <a:defRPr/>
            </a:lvl1pPr>
          </a:lstStyle>
          <a:p>
            <a:r>
              <a:rPr lang="fi-FI" dirty="0"/>
              <a:t>Kuva</a:t>
            </a:r>
          </a:p>
        </p:txBody>
      </p:sp>
    </p:spTree>
    <p:extLst>
      <p:ext uri="{BB962C8B-B14F-4D97-AF65-F5344CB8AC3E}">
        <p14:creationId xmlns:p14="http://schemas.microsoft.com/office/powerpoint/2010/main" val="981177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nsi violetti">
    <p:bg>
      <p:bgPr>
        <a:solidFill>
          <a:schemeClr val="accent5"/>
        </a:solidFill>
        <a:effectLst/>
      </p:bgPr>
    </p:bg>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00CD615E-AD02-404E-9366-4F6C0E1C1A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6273" y="569325"/>
            <a:ext cx="1467562" cy="1151029"/>
          </a:xfrm>
          <a:prstGeom prst="rect">
            <a:avLst/>
          </a:prstGeom>
        </p:spPr>
      </p:pic>
      <p:sp>
        <p:nvSpPr>
          <p:cNvPr id="7" name="Otsikko 1">
            <a:extLst>
              <a:ext uri="{FF2B5EF4-FFF2-40B4-BE49-F238E27FC236}">
                <a16:creationId xmlns:a16="http://schemas.microsoft.com/office/drawing/2014/main" id="{DD75304E-5CA5-4177-922B-ABFEB5E82811}"/>
              </a:ext>
            </a:extLst>
          </p:cNvPr>
          <p:cNvSpPr>
            <a:spLocks noGrp="1"/>
          </p:cNvSpPr>
          <p:nvPr>
            <p:ph type="ctrTitle"/>
          </p:nvPr>
        </p:nvSpPr>
        <p:spPr>
          <a:xfrm>
            <a:off x="713264" y="2127632"/>
            <a:ext cx="4022225" cy="2903494"/>
          </a:xfrm>
        </p:spPr>
        <p:txBody>
          <a:bodyPr anchor="b">
            <a:normAutofit/>
          </a:bodyPr>
          <a:lstStyle>
            <a:lvl1pPr algn="l">
              <a:defRPr sz="4000" b="1">
                <a:solidFill>
                  <a:schemeClr val="bg1"/>
                </a:solidFill>
              </a:defRPr>
            </a:lvl1pPr>
          </a:lstStyle>
          <a:p>
            <a:r>
              <a:rPr lang="fi-FI"/>
              <a:t>Muokkaa ots. perustyyl. napsautt.</a:t>
            </a:r>
          </a:p>
        </p:txBody>
      </p:sp>
      <p:sp>
        <p:nvSpPr>
          <p:cNvPr id="8" name="Alaotsikko 2">
            <a:extLst>
              <a:ext uri="{FF2B5EF4-FFF2-40B4-BE49-F238E27FC236}">
                <a16:creationId xmlns:a16="http://schemas.microsoft.com/office/drawing/2014/main" id="{FEE7833F-9BA6-4E59-9D9A-021D049712FD}"/>
              </a:ext>
            </a:extLst>
          </p:cNvPr>
          <p:cNvSpPr>
            <a:spLocks noGrp="1"/>
          </p:cNvSpPr>
          <p:nvPr>
            <p:ph type="subTitle" idx="1"/>
          </p:nvPr>
        </p:nvSpPr>
        <p:spPr>
          <a:xfrm>
            <a:off x="713264" y="5342242"/>
            <a:ext cx="4022225" cy="743719"/>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5" name="Kuvan paikkamerkki 19">
            <a:extLst>
              <a:ext uri="{FF2B5EF4-FFF2-40B4-BE49-F238E27FC236}">
                <a16:creationId xmlns:a16="http://schemas.microsoft.com/office/drawing/2014/main" id="{1AF91F83-60BA-F979-0BFA-C0D6795B6D72}"/>
              </a:ext>
              <a:ext uri="{C183D7F6-B498-43B3-948B-1728B52AA6E4}">
                <adec:decorative xmlns:adec="http://schemas.microsoft.com/office/drawing/2017/decorative" val="0"/>
              </a:ext>
            </a:extLst>
          </p:cNvPr>
          <p:cNvSpPr>
            <a:spLocks noGrp="1"/>
          </p:cNvSpPr>
          <p:nvPr>
            <p:ph type="pic" sz="quarter" idx="13" hasCustomPrompt="1"/>
          </p:nvPr>
        </p:nvSpPr>
        <p:spPr>
          <a:xfrm>
            <a:off x="5746936" y="-12548"/>
            <a:ext cx="6455589" cy="6875989"/>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6086309"/>
              <a:gd name="connsiteY0" fmla="*/ 4483 h 6862483"/>
              <a:gd name="connsiteX1" fmla="*/ 6086309 w 6086309"/>
              <a:gd name="connsiteY1" fmla="*/ 0 h 6862483"/>
              <a:gd name="connsiteX2" fmla="*/ 4087180 w 6086309"/>
              <a:gd name="connsiteY2" fmla="*/ 6862483 h 6862483"/>
              <a:gd name="connsiteX3" fmla="*/ 655475 w 6086309"/>
              <a:gd name="connsiteY3" fmla="*/ 6862483 h 6862483"/>
              <a:gd name="connsiteX4" fmla="*/ 5 w 6086309"/>
              <a:gd name="connsiteY4" fmla="*/ 3409885 h 6862483"/>
              <a:gd name="connsiteX5" fmla="*/ 655475 w 6086309"/>
              <a:gd name="connsiteY5" fmla="*/ 4483 h 6862483"/>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0 w 6086305"/>
              <a:gd name="connsiteY0" fmla="*/ 4483 h 6866965"/>
              <a:gd name="connsiteX1" fmla="*/ 6086304 w 6086305"/>
              <a:gd name="connsiteY1" fmla="*/ 0 h 6866965"/>
              <a:gd name="connsiteX2" fmla="*/ 6086305 w 6086305"/>
              <a:gd name="connsiteY2" fmla="*/ 6866965 h 6866965"/>
              <a:gd name="connsiteX3" fmla="*/ 655470 w 6086305"/>
              <a:gd name="connsiteY3" fmla="*/ 6862483 h 6866965"/>
              <a:gd name="connsiteX4" fmla="*/ 0 w 6086305"/>
              <a:gd name="connsiteY4" fmla="*/ 3409885 h 6866965"/>
              <a:gd name="connsiteX5" fmla="*/ 655470 w 6086305"/>
              <a:gd name="connsiteY5" fmla="*/ 4483 h 6866965"/>
              <a:gd name="connsiteX0" fmla="*/ 655470 w 6086305"/>
              <a:gd name="connsiteY0" fmla="*/ 0 h 6862482"/>
              <a:gd name="connsiteX1" fmla="*/ 3836880 w 6086305"/>
              <a:gd name="connsiteY1" fmla="*/ 13744 h 6862482"/>
              <a:gd name="connsiteX2" fmla="*/ 6086305 w 6086305"/>
              <a:gd name="connsiteY2" fmla="*/ 6862482 h 6862482"/>
              <a:gd name="connsiteX3" fmla="*/ 655470 w 6086305"/>
              <a:gd name="connsiteY3" fmla="*/ 6858000 h 6862482"/>
              <a:gd name="connsiteX4" fmla="*/ 0 w 6086305"/>
              <a:gd name="connsiteY4" fmla="*/ 3405402 h 6862482"/>
              <a:gd name="connsiteX5" fmla="*/ 655470 w 6086305"/>
              <a:gd name="connsiteY5" fmla="*/ 0 h 6862482"/>
              <a:gd name="connsiteX0" fmla="*/ 655470 w 3864313"/>
              <a:gd name="connsiteY0" fmla="*/ 0 h 6862482"/>
              <a:gd name="connsiteX1" fmla="*/ 3836880 w 3864313"/>
              <a:gd name="connsiteY1" fmla="*/ 13744 h 6862482"/>
              <a:gd name="connsiteX2" fmla="*/ 3864313 w 3864313"/>
              <a:gd name="connsiteY2" fmla="*/ 6862482 h 6862482"/>
              <a:gd name="connsiteX3" fmla="*/ 655470 w 3864313"/>
              <a:gd name="connsiteY3" fmla="*/ 6858000 h 6862482"/>
              <a:gd name="connsiteX4" fmla="*/ 0 w 3864313"/>
              <a:gd name="connsiteY4" fmla="*/ 3405402 h 6862482"/>
              <a:gd name="connsiteX5" fmla="*/ 655470 w 3864313"/>
              <a:gd name="connsiteY5" fmla="*/ 0 h 6862482"/>
              <a:gd name="connsiteX0" fmla="*/ 72639 w 5518655"/>
              <a:gd name="connsiteY0" fmla="*/ 12800 h 6848738"/>
              <a:gd name="connsiteX1" fmla="*/ 5491222 w 5518655"/>
              <a:gd name="connsiteY1" fmla="*/ 0 h 6848738"/>
              <a:gd name="connsiteX2" fmla="*/ 5518655 w 5518655"/>
              <a:gd name="connsiteY2" fmla="*/ 6848738 h 6848738"/>
              <a:gd name="connsiteX3" fmla="*/ 2309812 w 5518655"/>
              <a:gd name="connsiteY3" fmla="*/ 6844256 h 6848738"/>
              <a:gd name="connsiteX4" fmla="*/ 1654342 w 5518655"/>
              <a:gd name="connsiteY4" fmla="*/ 3391658 h 6848738"/>
              <a:gd name="connsiteX5" fmla="*/ 72639 w 5518655"/>
              <a:gd name="connsiteY5" fmla="*/ 12800 h 6848738"/>
              <a:gd name="connsiteX0" fmla="*/ 66096 w 5512112"/>
              <a:gd name="connsiteY0" fmla="*/ 12800 h 6853104"/>
              <a:gd name="connsiteX1" fmla="*/ 5484679 w 5512112"/>
              <a:gd name="connsiteY1" fmla="*/ 0 h 6853104"/>
              <a:gd name="connsiteX2" fmla="*/ 5512112 w 5512112"/>
              <a:gd name="connsiteY2" fmla="*/ 6848738 h 6853104"/>
              <a:gd name="connsiteX3" fmla="*/ 1087028 w 5512112"/>
              <a:gd name="connsiteY3" fmla="*/ 6853104 h 6853104"/>
              <a:gd name="connsiteX4" fmla="*/ 1647799 w 5512112"/>
              <a:gd name="connsiteY4" fmla="*/ 3391658 h 6853104"/>
              <a:gd name="connsiteX5" fmla="*/ 66096 w 5512112"/>
              <a:gd name="connsiteY5" fmla="*/ 12800 h 6853104"/>
              <a:gd name="connsiteX0" fmla="*/ 1035368 w 6481384"/>
              <a:gd name="connsiteY0" fmla="*/ 12800 h 6853104"/>
              <a:gd name="connsiteX1" fmla="*/ 6453951 w 6481384"/>
              <a:gd name="connsiteY1" fmla="*/ 0 h 6853104"/>
              <a:gd name="connsiteX2" fmla="*/ 6481384 w 6481384"/>
              <a:gd name="connsiteY2" fmla="*/ 6848738 h 6853104"/>
              <a:gd name="connsiteX3" fmla="*/ 2056300 w 6481384"/>
              <a:gd name="connsiteY3" fmla="*/ 6853104 h 6853104"/>
              <a:gd name="connsiteX4" fmla="*/ 24791 w 6481384"/>
              <a:gd name="connsiteY4" fmla="*/ 3099669 h 6853104"/>
              <a:gd name="connsiteX5" fmla="*/ 1035368 w 6481384"/>
              <a:gd name="connsiteY5" fmla="*/ 12800 h 6853104"/>
              <a:gd name="connsiteX0" fmla="*/ 1035368 w 6481384"/>
              <a:gd name="connsiteY0" fmla="*/ 12800 h 6853104"/>
              <a:gd name="connsiteX1" fmla="*/ 6453951 w 6481384"/>
              <a:gd name="connsiteY1" fmla="*/ 0 h 6853104"/>
              <a:gd name="connsiteX2" fmla="*/ 6481384 w 6481384"/>
              <a:gd name="connsiteY2" fmla="*/ 6848738 h 6853104"/>
              <a:gd name="connsiteX3" fmla="*/ 2056300 w 6481384"/>
              <a:gd name="connsiteY3" fmla="*/ 6853104 h 6853104"/>
              <a:gd name="connsiteX4" fmla="*/ 24791 w 6481384"/>
              <a:gd name="connsiteY4" fmla="*/ 3099669 h 6853104"/>
              <a:gd name="connsiteX5" fmla="*/ 1035368 w 6481384"/>
              <a:gd name="connsiteY5" fmla="*/ 12800 h 6853104"/>
              <a:gd name="connsiteX0" fmla="*/ 1040792 w 6486808"/>
              <a:gd name="connsiteY0" fmla="*/ 12800 h 6853104"/>
              <a:gd name="connsiteX1" fmla="*/ 6459375 w 6486808"/>
              <a:gd name="connsiteY1" fmla="*/ 0 h 6853104"/>
              <a:gd name="connsiteX2" fmla="*/ 6486808 w 6486808"/>
              <a:gd name="connsiteY2" fmla="*/ 6848738 h 6853104"/>
              <a:gd name="connsiteX3" fmla="*/ 2061724 w 6486808"/>
              <a:gd name="connsiteY3" fmla="*/ 6853104 h 6853104"/>
              <a:gd name="connsiteX4" fmla="*/ 30215 w 6486808"/>
              <a:gd name="connsiteY4" fmla="*/ 3099669 h 6853104"/>
              <a:gd name="connsiteX5" fmla="*/ 1040792 w 6486808"/>
              <a:gd name="connsiteY5" fmla="*/ 12800 h 6853104"/>
              <a:gd name="connsiteX0" fmla="*/ 1011865 w 6457881"/>
              <a:gd name="connsiteY0" fmla="*/ 12800 h 6853104"/>
              <a:gd name="connsiteX1" fmla="*/ 6430448 w 6457881"/>
              <a:gd name="connsiteY1" fmla="*/ 0 h 6853104"/>
              <a:gd name="connsiteX2" fmla="*/ 6457881 w 6457881"/>
              <a:gd name="connsiteY2" fmla="*/ 6848738 h 6853104"/>
              <a:gd name="connsiteX3" fmla="*/ 2032797 w 6457881"/>
              <a:gd name="connsiteY3" fmla="*/ 6853104 h 6853104"/>
              <a:gd name="connsiteX4" fmla="*/ 1288 w 6457881"/>
              <a:gd name="connsiteY4" fmla="*/ 3099669 h 6853104"/>
              <a:gd name="connsiteX5" fmla="*/ 1011865 w 6457881"/>
              <a:gd name="connsiteY5" fmla="*/ 12800 h 6853104"/>
              <a:gd name="connsiteX0" fmla="*/ 1020718 w 6466734"/>
              <a:gd name="connsiteY0" fmla="*/ 12800 h 6853104"/>
              <a:gd name="connsiteX1" fmla="*/ 6439301 w 6466734"/>
              <a:gd name="connsiteY1" fmla="*/ 0 h 6853104"/>
              <a:gd name="connsiteX2" fmla="*/ 6466734 w 6466734"/>
              <a:gd name="connsiteY2" fmla="*/ 6848738 h 6853104"/>
              <a:gd name="connsiteX3" fmla="*/ 2041650 w 6466734"/>
              <a:gd name="connsiteY3" fmla="*/ 6853104 h 6853104"/>
              <a:gd name="connsiteX4" fmla="*/ 1263 w 6466734"/>
              <a:gd name="connsiteY4" fmla="*/ 2975795 h 6853104"/>
              <a:gd name="connsiteX5" fmla="*/ 1020718 w 6466734"/>
              <a:gd name="connsiteY5" fmla="*/ 12800 h 6853104"/>
              <a:gd name="connsiteX0" fmla="*/ 1019459 w 6465475"/>
              <a:gd name="connsiteY0" fmla="*/ 12800 h 6853104"/>
              <a:gd name="connsiteX1" fmla="*/ 6438042 w 6465475"/>
              <a:gd name="connsiteY1" fmla="*/ 0 h 6853104"/>
              <a:gd name="connsiteX2" fmla="*/ 6465475 w 6465475"/>
              <a:gd name="connsiteY2" fmla="*/ 6848738 h 6853104"/>
              <a:gd name="connsiteX3" fmla="*/ 2040391 w 6465475"/>
              <a:gd name="connsiteY3" fmla="*/ 6853104 h 6853104"/>
              <a:gd name="connsiteX4" fmla="*/ 4 w 6465475"/>
              <a:gd name="connsiteY4" fmla="*/ 2975795 h 6853104"/>
              <a:gd name="connsiteX5" fmla="*/ 1019459 w 6465475"/>
              <a:gd name="connsiteY5" fmla="*/ 12800 h 6853104"/>
              <a:gd name="connsiteX0" fmla="*/ 1021568 w 6467584"/>
              <a:gd name="connsiteY0" fmla="*/ 12800 h 6853104"/>
              <a:gd name="connsiteX1" fmla="*/ 6440151 w 6467584"/>
              <a:gd name="connsiteY1" fmla="*/ 0 h 6853104"/>
              <a:gd name="connsiteX2" fmla="*/ 6467584 w 6467584"/>
              <a:gd name="connsiteY2" fmla="*/ 6848738 h 6853104"/>
              <a:gd name="connsiteX3" fmla="*/ 2042500 w 6467584"/>
              <a:gd name="connsiteY3" fmla="*/ 6853104 h 6853104"/>
              <a:gd name="connsiteX4" fmla="*/ 2113 w 6467584"/>
              <a:gd name="connsiteY4" fmla="*/ 2975795 h 6853104"/>
              <a:gd name="connsiteX5" fmla="*/ 1021568 w 6467584"/>
              <a:gd name="connsiteY5" fmla="*/ 12800 h 6853104"/>
              <a:gd name="connsiteX0" fmla="*/ 1054788 w 6500804"/>
              <a:gd name="connsiteY0" fmla="*/ 12800 h 6853104"/>
              <a:gd name="connsiteX1" fmla="*/ 6473371 w 6500804"/>
              <a:gd name="connsiteY1" fmla="*/ 0 h 6853104"/>
              <a:gd name="connsiteX2" fmla="*/ 6500804 w 6500804"/>
              <a:gd name="connsiteY2" fmla="*/ 6848738 h 6853104"/>
              <a:gd name="connsiteX3" fmla="*/ 2191130 w 6500804"/>
              <a:gd name="connsiteY3" fmla="*/ 6853104 h 6853104"/>
              <a:gd name="connsiteX4" fmla="*/ 35333 w 6500804"/>
              <a:gd name="connsiteY4" fmla="*/ 2975795 h 6853104"/>
              <a:gd name="connsiteX5" fmla="*/ 1054788 w 6500804"/>
              <a:gd name="connsiteY5" fmla="*/ 12800 h 6853104"/>
              <a:gd name="connsiteX0" fmla="*/ 1054788 w 6500804"/>
              <a:gd name="connsiteY0" fmla="*/ 12800 h 6853104"/>
              <a:gd name="connsiteX1" fmla="*/ 6473371 w 6500804"/>
              <a:gd name="connsiteY1" fmla="*/ 0 h 6853104"/>
              <a:gd name="connsiteX2" fmla="*/ 6500804 w 6500804"/>
              <a:gd name="connsiteY2" fmla="*/ 6848738 h 6853104"/>
              <a:gd name="connsiteX3" fmla="*/ 2191130 w 6500804"/>
              <a:gd name="connsiteY3" fmla="*/ 6853104 h 6853104"/>
              <a:gd name="connsiteX4" fmla="*/ 35333 w 6500804"/>
              <a:gd name="connsiteY4" fmla="*/ 2975795 h 6853104"/>
              <a:gd name="connsiteX5" fmla="*/ 1054788 w 6500804"/>
              <a:gd name="connsiteY5" fmla="*/ 12800 h 6853104"/>
              <a:gd name="connsiteX0" fmla="*/ 1012486 w 6458502"/>
              <a:gd name="connsiteY0" fmla="*/ 12800 h 6853104"/>
              <a:gd name="connsiteX1" fmla="*/ 6431069 w 6458502"/>
              <a:gd name="connsiteY1" fmla="*/ 0 h 6853104"/>
              <a:gd name="connsiteX2" fmla="*/ 6458502 w 6458502"/>
              <a:gd name="connsiteY2" fmla="*/ 6848738 h 6853104"/>
              <a:gd name="connsiteX3" fmla="*/ 2148828 w 6458502"/>
              <a:gd name="connsiteY3" fmla="*/ 6853104 h 6853104"/>
              <a:gd name="connsiteX4" fmla="*/ 37419 w 6458502"/>
              <a:gd name="connsiteY4" fmla="*/ 3515530 h 6853104"/>
              <a:gd name="connsiteX5" fmla="*/ 1012486 w 6458502"/>
              <a:gd name="connsiteY5" fmla="*/ 12800 h 6853104"/>
              <a:gd name="connsiteX0" fmla="*/ 990687 w 6436703"/>
              <a:gd name="connsiteY0" fmla="*/ 12800 h 6853104"/>
              <a:gd name="connsiteX1" fmla="*/ 6409270 w 6436703"/>
              <a:gd name="connsiteY1" fmla="*/ 0 h 6853104"/>
              <a:gd name="connsiteX2" fmla="*/ 6436703 w 6436703"/>
              <a:gd name="connsiteY2" fmla="*/ 6848738 h 6853104"/>
              <a:gd name="connsiteX3" fmla="*/ 2127029 w 6436703"/>
              <a:gd name="connsiteY3" fmla="*/ 6853104 h 6853104"/>
              <a:gd name="connsiteX4" fmla="*/ 15620 w 6436703"/>
              <a:gd name="connsiteY4" fmla="*/ 3515530 h 6853104"/>
              <a:gd name="connsiteX5" fmla="*/ 990687 w 6436703"/>
              <a:gd name="connsiteY5" fmla="*/ 12800 h 6853104"/>
              <a:gd name="connsiteX0" fmla="*/ 1016653 w 6462669"/>
              <a:gd name="connsiteY0" fmla="*/ 12800 h 6853104"/>
              <a:gd name="connsiteX1" fmla="*/ 6435236 w 6462669"/>
              <a:gd name="connsiteY1" fmla="*/ 0 h 6853104"/>
              <a:gd name="connsiteX2" fmla="*/ 6462669 w 6462669"/>
              <a:gd name="connsiteY2" fmla="*/ 6848738 h 6853104"/>
              <a:gd name="connsiteX3" fmla="*/ 2152995 w 6462669"/>
              <a:gd name="connsiteY3" fmla="*/ 6853104 h 6853104"/>
              <a:gd name="connsiteX4" fmla="*/ 14953 w 6462669"/>
              <a:gd name="connsiteY4" fmla="*/ 3108517 h 6853104"/>
              <a:gd name="connsiteX5" fmla="*/ 1016653 w 6462669"/>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9349 w 6455365"/>
              <a:gd name="connsiteY0" fmla="*/ 12800 h 6853104"/>
              <a:gd name="connsiteX1" fmla="*/ 6427932 w 6455365"/>
              <a:gd name="connsiteY1" fmla="*/ 0 h 6853104"/>
              <a:gd name="connsiteX2" fmla="*/ 6455365 w 6455365"/>
              <a:gd name="connsiteY2" fmla="*/ 6848738 h 6853104"/>
              <a:gd name="connsiteX3" fmla="*/ 2145691 w 6455365"/>
              <a:gd name="connsiteY3" fmla="*/ 6853104 h 6853104"/>
              <a:gd name="connsiteX4" fmla="*/ 7649 w 6455365"/>
              <a:gd name="connsiteY4" fmla="*/ 3108517 h 6853104"/>
              <a:gd name="connsiteX5" fmla="*/ 1009349 w 6455365"/>
              <a:gd name="connsiteY5" fmla="*/ 12800 h 6853104"/>
              <a:gd name="connsiteX0" fmla="*/ 1010436 w 6456452"/>
              <a:gd name="connsiteY0" fmla="*/ 12800 h 6853104"/>
              <a:gd name="connsiteX1" fmla="*/ 6429019 w 6456452"/>
              <a:gd name="connsiteY1" fmla="*/ 0 h 6853104"/>
              <a:gd name="connsiteX2" fmla="*/ 6456452 w 6456452"/>
              <a:gd name="connsiteY2" fmla="*/ 6848738 h 6853104"/>
              <a:gd name="connsiteX3" fmla="*/ 2146778 w 6456452"/>
              <a:gd name="connsiteY3" fmla="*/ 6853104 h 6853104"/>
              <a:gd name="connsiteX4" fmla="*/ 8736 w 6456452"/>
              <a:gd name="connsiteY4" fmla="*/ 3108517 h 6853104"/>
              <a:gd name="connsiteX5" fmla="*/ 1010436 w 6456452"/>
              <a:gd name="connsiteY5" fmla="*/ 12800 h 6853104"/>
              <a:gd name="connsiteX0" fmla="*/ 1010436 w 6456452"/>
              <a:gd name="connsiteY0" fmla="*/ 12800 h 6853104"/>
              <a:gd name="connsiteX1" fmla="*/ 6446774 w 6456452"/>
              <a:gd name="connsiteY1" fmla="*/ 0 h 6853104"/>
              <a:gd name="connsiteX2" fmla="*/ 6456452 w 6456452"/>
              <a:gd name="connsiteY2" fmla="*/ 6848738 h 6853104"/>
              <a:gd name="connsiteX3" fmla="*/ 2146778 w 6456452"/>
              <a:gd name="connsiteY3" fmla="*/ 6853104 h 6853104"/>
              <a:gd name="connsiteX4" fmla="*/ 8736 w 6456452"/>
              <a:gd name="connsiteY4" fmla="*/ 3108517 h 6853104"/>
              <a:gd name="connsiteX5" fmla="*/ 1010436 w 6456452"/>
              <a:gd name="connsiteY5" fmla="*/ 12800 h 6853104"/>
              <a:gd name="connsiteX0" fmla="*/ 1003404 w 6449420"/>
              <a:gd name="connsiteY0" fmla="*/ 12800 h 6853104"/>
              <a:gd name="connsiteX1" fmla="*/ 6439742 w 6449420"/>
              <a:gd name="connsiteY1" fmla="*/ 0 h 6853104"/>
              <a:gd name="connsiteX2" fmla="*/ 6449420 w 6449420"/>
              <a:gd name="connsiteY2" fmla="*/ 6848738 h 6853104"/>
              <a:gd name="connsiteX3" fmla="*/ 2139746 w 6449420"/>
              <a:gd name="connsiteY3" fmla="*/ 6853104 h 6853104"/>
              <a:gd name="connsiteX4" fmla="*/ 1704 w 6449420"/>
              <a:gd name="connsiteY4" fmla="*/ 3108517 h 6853104"/>
              <a:gd name="connsiteX5" fmla="*/ 1003404 w 6449420"/>
              <a:gd name="connsiteY5" fmla="*/ 12800 h 6853104"/>
              <a:gd name="connsiteX0" fmla="*/ 252471 w 5698487"/>
              <a:gd name="connsiteY0" fmla="*/ 12800 h 6853104"/>
              <a:gd name="connsiteX1" fmla="*/ 5688809 w 5698487"/>
              <a:gd name="connsiteY1" fmla="*/ 0 h 6853104"/>
              <a:gd name="connsiteX2" fmla="*/ 5698487 w 5698487"/>
              <a:gd name="connsiteY2" fmla="*/ 6848738 h 6853104"/>
              <a:gd name="connsiteX3" fmla="*/ 1388813 w 5698487"/>
              <a:gd name="connsiteY3" fmla="*/ 6853104 h 6853104"/>
              <a:gd name="connsiteX4" fmla="*/ 252471 w 5698487"/>
              <a:gd name="connsiteY4" fmla="*/ 12800 h 6853104"/>
              <a:gd name="connsiteX0" fmla="*/ 976752 w 6422768"/>
              <a:gd name="connsiteY0" fmla="*/ 12800 h 6853104"/>
              <a:gd name="connsiteX1" fmla="*/ 6413090 w 6422768"/>
              <a:gd name="connsiteY1" fmla="*/ 0 h 6853104"/>
              <a:gd name="connsiteX2" fmla="*/ 6422768 w 6422768"/>
              <a:gd name="connsiteY2" fmla="*/ 6848738 h 6853104"/>
              <a:gd name="connsiteX3" fmla="*/ 2113094 w 6422768"/>
              <a:gd name="connsiteY3" fmla="*/ 6853104 h 6853104"/>
              <a:gd name="connsiteX4" fmla="*/ 976752 w 6422768"/>
              <a:gd name="connsiteY4" fmla="*/ 12800 h 6853104"/>
              <a:gd name="connsiteX0" fmla="*/ 1037564 w 6483580"/>
              <a:gd name="connsiteY0" fmla="*/ 12800 h 6853104"/>
              <a:gd name="connsiteX1" fmla="*/ 6473902 w 6483580"/>
              <a:gd name="connsiteY1" fmla="*/ 0 h 6853104"/>
              <a:gd name="connsiteX2" fmla="*/ 6483580 w 6483580"/>
              <a:gd name="connsiteY2" fmla="*/ 6848738 h 6853104"/>
              <a:gd name="connsiteX3" fmla="*/ 2173906 w 6483580"/>
              <a:gd name="connsiteY3" fmla="*/ 6853104 h 6853104"/>
              <a:gd name="connsiteX4" fmla="*/ 1037564 w 6483580"/>
              <a:gd name="connsiteY4" fmla="*/ 12800 h 6853104"/>
              <a:gd name="connsiteX0" fmla="*/ 1010329 w 6456345"/>
              <a:gd name="connsiteY0" fmla="*/ 12800 h 6853104"/>
              <a:gd name="connsiteX1" fmla="*/ 6446667 w 6456345"/>
              <a:gd name="connsiteY1" fmla="*/ 0 h 6853104"/>
              <a:gd name="connsiteX2" fmla="*/ 6456345 w 6456345"/>
              <a:gd name="connsiteY2" fmla="*/ 6848738 h 6853104"/>
              <a:gd name="connsiteX3" fmla="*/ 2146671 w 6456345"/>
              <a:gd name="connsiteY3" fmla="*/ 6853104 h 6853104"/>
              <a:gd name="connsiteX4" fmla="*/ 1010329 w 6456345"/>
              <a:gd name="connsiteY4" fmla="*/ 12800 h 6853104"/>
              <a:gd name="connsiteX0" fmla="*/ 1042634 w 6426506"/>
              <a:gd name="connsiteY0" fmla="*/ 12800 h 6853104"/>
              <a:gd name="connsiteX1" fmla="*/ 6416828 w 6426506"/>
              <a:gd name="connsiteY1" fmla="*/ 0 h 6853104"/>
              <a:gd name="connsiteX2" fmla="*/ 6426506 w 6426506"/>
              <a:gd name="connsiteY2" fmla="*/ 6848738 h 6853104"/>
              <a:gd name="connsiteX3" fmla="*/ 2116832 w 6426506"/>
              <a:gd name="connsiteY3" fmla="*/ 6853104 h 6853104"/>
              <a:gd name="connsiteX4" fmla="*/ 1042634 w 6426506"/>
              <a:gd name="connsiteY4" fmla="*/ 12800 h 6853104"/>
              <a:gd name="connsiteX0" fmla="*/ 1074957 w 6458829"/>
              <a:gd name="connsiteY0" fmla="*/ 12800 h 6853104"/>
              <a:gd name="connsiteX1" fmla="*/ 6449151 w 6458829"/>
              <a:gd name="connsiteY1" fmla="*/ 0 h 6853104"/>
              <a:gd name="connsiteX2" fmla="*/ 6458829 w 6458829"/>
              <a:gd name="connsiteY2" fmla="*/ 6848738 h 6853104"/>
              <a:gd name="connsiteX3" fmla="*/ 2149155 w 6458829"/>
              <a:gd name="connsiteY3" fmla="*/ 6853104 h 6853104"/>
              <a:gd name="connsiteX4" fmla="*/ 1074957 w 6458829"/>
              <a:gd name="connsiteY4" fmla="*/ 12800 h 6853104"/>
              <a:gd name="connsiteX0" fmla="*/ 1088793 w 6472665"/>
              <a:gd name="connsiteY0" fmla="*/ 12800 h 6853104"/>
              <a:gd name="connsiteX1" fmla="*/ 6462987 w 6472665"/>
              <a:gd name="connsiteY1" fmla="*/ 0 h 6853104"/>
              <a:gd name="connsiteX2" fmla="*/ 6472665 w 6472665"/>
              <a:gd name="connsiteY2" fmla="*/ 6848738 h 6853104"/>
              <a:gd name="connsiteX3" fmla="*/ 2136358 w 6472665"/>
              <a:gd name="connsiteY3" fmla="*/ 6853104 h 6853104"/>
              <a:gd name="connsiteX4" fmla="*/ 1088793 w 6472665"/>
              <a:gd name="connsiteY4" fmla="*/ 12800 h 6853104"/>
              <a:gd name="connsiteX0" fmla="*/ 1078539 w 6462411"/>
              <a:gd name="connsiteY0" fmla="*/ 12800 h 6853104"/>
              <a:gd name="connsiteX1" fmla="*/ 6452733 w 6462411"/>
              <a:gd name="connsiteY1" fmla="*/ 0 h 6853104"/>
              <a:gd name="connsiteX2" fmla="*/ 6462411 w 6462411"/>
              <a:gd name="connsiteY2" fmla="*/ 6848738 h 6853104"/>
              <a:gd name="connsiteX3" fmla="*/ 2126104 w 6462411"/>
              <a:gd name="connsiteY3" fmla="*/ 6853104 h 6853104"/>
              <a:gd name="connsiteX4" fmla="*/ 1078539 w 6462411"/>
              <a:gd name="connsiteY4" fmla="*/ 12800 h 6853104"/>
              <a:gd name="connsiteX0" fmla="*/ 1071717 w 6455589"/>
              <a:gd name="connsiteY0" fmla="*/ 12800 h 6853104"/>
              <a:gd name="connsiteX1" fmla="*/ 6445911 w 6455589"/>
              <a:gd name="connsiteY1" fmla="*/ 0 h 6853104"/>
              <a:gd name="connsiteX2" fmla="*/ 6455589 w 6455589"/>
              <a:gd name="connsiteY2" fmla="*/ 6848738 h 6853104"/>
              <a:gd name="connsiteX3" fmla="*/ 2119282 w 6455589"/>
              <a:gd name="connsiteY3" fmla="*/ 6853104 h 6853104"/>
              <a:gd name="connsiteX4" fmla="*/ 1071717 w 6455589"/>
              <a:gd name="connsiteY4" fmla="*/ 12800 h 6853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5589" h="6853104">
                <a:moveTo>
                  <a:pt x="1071717" y="12800"/>
                </a:moveTo>
                <a:lnTo>
                  <a:pt x="6445911" y="0"/>
                </a:lnTo>
                <a:cubicBezTo>
                  <a:pt x="6445911" y="2288988"/>
                  <a:pt x="6455589" y="4559750"/>
                  <a:pt x="6455589" y="6848738"/>
                </a:cubicBezTo>
                <a:lnTo>
                  <a:pt x="2119282" y="6853104"/>
                </a:lnTo>
                <a:cubicBezTo>
                  <a:pt x="-1158726" y="4554678"/>
                  <a:pt x="97599" y="960325"/>
                  <a:pt x="1071717" y="12800"/>
                </a:cubicBezTo>
                <a:close/>
              </a:path>
            </a:pathLst>
          </a:custGeom>
          <a:solidFill>
            <a:schemeClr val="bg1"/>
          </a:solidFill>
        </p:spPr>
        <p:txBody>
          <a:bodyPr anchor="ctr" anchorCtr="0"/>
          <a:lstStyle>
            <a:lvl1pPr marL="0" indent="0" algn="ctr">
              <a:buNone/>
              <a:defRPr/>
            </a:lvl1pPr>
          </a:lstStyle>
          <a:p>
            <a:r>
              <a:rPr lang="fi-FI" dirty="0"/>
              <a:t>Kuva</a:t>
            </a:r>
          </a:p>
        </p:txBody>
      </p:sp>
    </p:spTree>
    <p:extLst>
      <p:ext uri="{BB962C8B-B14F-4D97-AF65-F5344CB8AC3E}">
        <p14:creationId xmlns:p14="http://schemas.microsoft.com/office/powerpoint/2010/main" val="1061980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isältö 1">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26F05764-F47E-4182-8A8D-5543727E923D}"/>
              </a:ext>
            </a:extLst>
          </p:cNvPr>
          <p:cNvSpPr>
            <a:spLocks noGrp="1"/>
          </p:cNvSpPr>
          <p:nvPr>
            <p:ph type="dt" sz="half" idx="10"/>
          </p:nvPr>
        </p:nvSpPr>
        <p:spPr/>
        <p:txBody>
          <a:bodyPr/>
          <a:lstStyle/>
          <a:p>
            <a:fld id="{7411DC33-F91A-4317-806A-E8D2A3D7D178}" type="datetimeFigureOut">
              <a:rPr lang="fi-FI" smtClean="0"/>
              <a:t>11.3.2025</a:t>
            </a:fld>
            <a:endParaRPr lang="fi-FI"/>
          </a:p>
        </p:txBody>
      </p:sp>
      <p:sp>
        <p:nvSpPr>
          <p:cNvPr id="5" name="Alatunnisteen paikkamerkki 4">
            <a:extLst>
              <a:ext uri="{FF2B5EF4-FFF2-40B4-BE49-F238E27FC236}">
                <a16:creationId xmlns:a16="http://schemas.microsoft.com/office/drawing/2014/main" id="{DFDE6F35-C599-4FDC-94CD-79B965E61C8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3CA8D8B-9DB4-4AA6-BE02-4A96538AD2CB}"/>
              </a:ext>
            </a:extLst>
          </p:cNvPr>
          <p:cNvSpPr>
            <a:spLocks noGrp="1"/>
          </p:cNvSpPr>
          <p:nvPr>
            <p:ph type="sldNum" sz="quarter" idx="12"/>
          </p:nvPr>
        </p:nvSpPr>
        <p:spPr/>
        <p:txBody>
          <a:bodyPr/>
          <a:lstStyle/>
          <a:p>
            <a:fld id="{AEB5B13B-25DF-4FAF-8E4E-F9C761B2CC8A}" type="slidenum">
              <a:rPr lang="fi-FI" smtClean="0"/>
              <a:t>‹#›</a:t>
            </a:fld>
            <a:endParaRPr lang="fi-FI"/>
          </a:p>
        </p:txBody>
      </p:sp>
      <p:sp>
        <p:nvSpPr>
          <p:cNvPr id="7" name="Otsikon paikkamerkki 1">
            <a:extLst>
              <a:ext uri="{FF2B5EF4-FFF2-40B4-BE49-F238E27FC236}">
                <a16:creationId xmlns:a16="http://schemas.microsoft.com/office/drawing/2014/main" id="{66694C03-9B77-407C-AC2F-5E79E0663781}"/>
              </a:ext>
            </a:extLst>
          </p:cNvPr>
          <p:cNvSpPr>
            <a:spLocks noGrp="1"/>
          </p:cNvSpPr>
          <p:nvPr>
            <p:ph type="title"/>
          </p:nvPr>
        </p:nvSpPr>
        <p:spPr>
          <a:xfrm>
            <a:off x="499621" y="502285"/>
            <a:ext cx="11114202" cy="945515"/>
          </a:xfrm>
          <a:prstGeom prst="rect">
            <a:avLst/>
          </a:prstGeom>
        </p:spPr>
        <p:txBody>
          <a:bodyPr vert="horz" lIns="91440" tIns="45720" rIns="91440" bIns="45720" rtlCol="0" anchor="ctr">
            <a:normAutofit/>
          </a:bodyPr>
          <a:lstStyle/>
          <a:p>
            <a:r>
              <a:rPr lang="fi-FI"/>
              <a:t>Muokkaa ots. perustyyl. napsautt.</a:t>
            </a:r>
          </a:p>
        </p:txBody>
      </p:sp>
      <p:sp>
        <p:nvSpPr>
          <p:cNvPr id="8" name="Tekstin paikkamerkki 2">
            <a:extLst>
              <a:ext uri="{FF2B5EF4-FFF2-40B4-BE49-F238E27FC236}">
                <a16:creationId xmlns:a16="http://schemas.microsoft.com/office/drawing/2014/main" id="{C76592B0-DE47-4229-9FD9-9176987D8411}"/>
              </a:ext>
            </a:extLst>
          </p:cNvPr>
          <p:cNvSpPr>
            <a:spLocks noGrp="1"/>
          </p:cNvSpPr>
          <p:nvPr>
            <p:ph idx="1"/>
          </p:nvPr>
        </p:nvSpPr>
        <p:spPr>
          <a:xfrm>
            <a:off x="499621" y="1666754"/>
            <a:ext cx="11114202" cy="4337805"/>
          </a:xfrm>
          <a:prstGeom prst="rect">
            <a:avLst/>
          </a:prstGeom>
        </p:spPr>
        <p:txBody>
          <a:bodyPr vert="horz" lIns="91440" tIns="45720" rIns="91440" bIns="45720" rtlCol="0">
            <a:normAutofit/>
          </a:bodyPr>
          <a:lstStyle>
            <a:lvl1pPr marL="0" indent="0">
              <a:buFont typeface="Arial" panose="020B0604020202020204" pitchFamily="34" charset="0"/>
              <a:buNone/>
              <a:defRPr sz="2000"/>
            </a:lvl1pPr>
            <a:lvl2pPr>
              <a:defRPr sz="1800"/>
            </a:lvl2pPr>
            <a:lvl3pPr>
              <a:defRPr sz="1600"/>
            </a:lvl3pPr>
          </a:lstStyle>
          <a:p>
            <a:pPr lvl="0"/>
            <a:r>
              <a:rPr lang="fi-FI" dirty="0"/>
              <a:t>Muokkaa tekstin perustyylejä napsauttamalla</a:t>
            </a:r>
          </a:p>
          <a:p>
            <a:pPr lvl="1"/>
            <a:r>
              <a:rPr lang="fi-FI" dirty="0"/>
              <a:t>toinen taso</a:t>
            </a:r>
          </a:p>
          <a:p>
            <a:pPr lvl="2"/>
            <a:r>
              <a:rPr lang="fi-FI" dirty="0"/>
              <a:t>kolmas taso</a:t>
            </a:r>
          </a:p>
        </p:txBody>
      </p:sp>
    </p:spTree>
    <p:extLst>
      <p:ext uri="{BB962C8B-B14F-4D97-AF65-F5344CB8AC3E}">
        <p14:creationId xmlns:p14="http://schemas.microsoft.com/office/powerpoint/2010/main" val="3440637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sältö2">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26F05764-F47E-4182-8A8D-5543727E923D}"/>
              </a:ext>
            </a:extLst>
          </p:cNvPr>
          <p:cNvSpPr>
            <a:spLocks noGrp="1"/>
          </p:cNvSpPr>
          <p:nvPr>
            <p:ph type="dt" sz="half" idx="10"/>
          </p:nvPr>
        </p:nvSpPr>
        <p:spPr/>
        <p:txBody>
          <a:bodyPr/>
          <a:lstStyle/>
          <a:p>
            <a:fld id="{7411DC33-F91A-4317-806A-E8D2A3D7D178}" type="datetimeFigureOut">
              <a:rPr lang="fi-FI" smtClean="0"/>
              <a:t>11.3.2025</a:t>
            </a:fld>
            <a:endParaRPr lang="fi-FI"/>
          </a:p>
        </p:txBody>
      </p:sp>
      <p:sp>
        <p:nvSpPr>
          <p:cNvPr id="5" name="Alatunnisteen paikkamerkki 4">
            <a:extLst>
              <a:ext uri="{FF2B5EF4-FFF2-40B4-BE49-F238E27FC236}">
                <a16:creationId xmlns:a16="http://schemas.microsoft.com/office/drawing/2014/main" id="{DFDE6F35-C599-4FDC-94CD-79B965E61C8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3CA8D8B-9DB4-4AA6-BE02-4A96538AD2CB}"/>
              </a:ext>
            </a:extLst>
          </p:cNvPr>
          <p:cNvSpPr>
            <a:spLocks noGrp="1"/>
          </p:cNvSpPr>
          <p:nvPr>
            <p:ph type="sldNum" sz="quarter" idx="12"/>
          </p:nvPr>
        </p:nvSpPr>
        <p:spPr/>
        <p:txBody>
          <a:bodyPr/>
          <a:lstStyle/>
          <a:p>
            <a:fld id="{AEB5B13B-25DF-4FAF-8E4E-F9C761B2CC8A}" type="slidenum">
              <a:rPr lang="fi-FI" smtClean="0"/>
              <a:t>‹#›</a:t>
            </a:fld>
            <a:endParaRPr lang="fi-FI"/>
          </a:p>
        </p:txBody>
      </p:sp>
      <p:sp>
        <p:nvSpPr>
          <p:cNvPr id="7" name="Otsikon paikkamerkki 1">
            <a:extLst>
              <a:ext uri="{FF2B5EF4-FFF2-40B4-BE49-F238E27FC236}">
                <a16:creationId xmlns:a16="http://schemas.microsoft.com/office/drawing/2014/main" id="{66694C03-9B77-407C-AC2F-5E79E0663781}"/>
              </a:ext>
            </a:extLst>
          </p:cNvPr>
          <p:cNvSpPr>
            <a:spLocks noGrp="1"/>
          </p:cNvSpPr>
          <p:nvPr>
            <p:ph type="title"/>
          </p:nvPr>
        </p:nvSpPr>
        <p:spPr>
          <a:xfrm>
            <a:off x="499621" y="502285"/>
            <a:ext cx="7163051" cy="945515"/>
          </a:xfrm>
          <a:prstGeom prst="rect">
            <a:avLst/>
          </a:prstGeom>
        </p:spPr>
        <p:txBody>
          <a:bodyPr vert="horz" lIns="91440" tIns="45720" rIns="91440" bIns="45720" rtlCol="0" anchor="ctr">
            <a:normAutofit/>
          </a:bodyPr>
          <a:lstStyle/>
          <a:p>
            <a:r>
              <a:rPr lang="fi-FI"/>
              <a:t>Muokkaa ots. perustyyl. napsautt.</a:t>
            </a:r>
          </a:p>
        </p:txBody>
      </p:sp>
      <p:sp>
        <p:nvSpPr>
          <p:cNvPr id="9" name="Tekstin paikkamerkki 2">
            <a:extLst>
              <a:ext uri="{FF2B5EF4-FFF2-40B4-BE49-F238E27FC236}">
                <a16:creationId xmlns:a16="http://schemas.microsoft.com/office/drawing/2014/main" id="{B51C8E54-EF81-1F37-BE06-12412B6CB020}"/>
              </a:ext>
            </a:extLst>
          </p:cNvPr>
          <p:cNvSpPr>
            <a:spLocks noGrp="1"/>
          </p:cNvSpPr>
          <p:nvPr>
            <p:ph idx="1"/>
          </p:nvPr>
        </p:nvSpPr>
        <p:spPr>
          <a:xfrm>
            <a:off x="499621" y="1666754"/>
            <a:ext cx="7163051" cy="4337805"/>
          </a:xfrm>
          <a:prstGeom prst="rect">
            <a:avLst/>
          </a:prstGeom>
        </p:spPr>
        <p:txBody>
          <a:bodyPr vert="horz" lIns="91440" tIns="45720" rIns="91440" bIns="45720" rtlCol="0">
            <a:normAutofit/>
          </a:bodyPr>
          <a:lstStyle>
            <a:lvl1pPr marL="0" indent="0">
              <a:buFont typeface="Arial" panose="020B0604020202020204" pitchFamily="34" charset="0"/>
              <a:buNone/>
              <a:defRPr sz="2000"/>
            </a:lvl1pPr>
            <a:lvl2pPr>
              <a:defRPr sz="1800"/>
            </a:lvl2pPr>
            <a:lvl3pPr>
              <a:defRPr sz="1600"/>
            </a:lvl3pPr>
          </a:lstStyle>
          <a:p>
            <a:pPr lvl="0"/>
            <a:r>
              <a:rPr lang="fi-FI" dirty="0"/>
              <a:t>Muokkaa tekstin perustyylejä napsauttamalla</a:t>
            </a:r>
          </a:p>
          <a:p>
            <a:pPr lvl="1"/>
            <a:r>
              <a:rPr lang="fi-FI" dirty="0"/>
              <a:t>toinen taso</a:t>
            </a:r>
          </a:p>
          <a:p>
            <a:pPr lvl="2"/>
            <a:r>
              <a:rPr lang="fi-FI" dirty="0"/>
              <a:t>kolmas taso</a:t>
            </a:r>
          </a:p>
        </p:txBody>
      </p:sp>
      <p:sp>
        <p:nvSpPr>
          <p:cNvPr id="10" name="Kuvan paikkamerkki 19">
            <a:extLst>
              <a:ext uri="{FF2B5EF4-FFF2-40B4-BE49-F238E27FC236}">
                <a16:creationId xmlns:a16="http://schemas.microsoft.com/office/drawing/2014/main" id="{6E67EC6A-ED36-296B-82B9-513E52B87C53}"/>
              </a:ext>
              <a:ext uri="{C183D7F6-B498-43B3-948B-1728B52AA6E4}">
                <adec:decorative xmlns:adec="http://schemas.microsoft.com/office/drawing/2017/decorative" val="0"/>
              </a:ext>
            </a:extLst>
          </p:cNvPr>
          <p:cNvSpPr>
            <a:spLocks noGrp="1"/>
          </p:cNvSpPr>
          <p:nvPr>
            <p:ph type="pic" sz="quarter" idx="13" hasCustomPrompt="1"/>
          </p:nvPr>
        </p:nvSpPr>
        <p:spPr>
          <a:xfrm>
            <a:off x="8338211" y="-16764"/>
            <a:ext cx="3864313" cy="6885398"/>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6086309"/>
              <a:gd name="connsiteY0" fmla="*/ 4483 h 6862483"/>
              <a:gd name="connsiteX1" fmla="*/ 6086309 w 6086309"/>
              <a:gd name="connsiteY1" fmla="*/ 0 h 6862483"/>
              <a:gd name="connsiteX2" fmla="*/ 4087180 w 6086309"/>
              <a:gd name="connsiteY2" fmla="*/ 6862483 h 6862483"/>
              <a:gd name="connsiteX3" fmla="*/ 655475 w 6086309"/>
              <a:gd name="connsiteY3" fmla="*/ 6862483 h 6862483"/>
              <a:gd name="connsiteX4" fmla="*/ 5 w 6086309"/>
              <a:gd name="connsiteY4" fmla="*/ 3409885 h 6862483"/>
              <a:gd name="connsiteX5" fmla="*/ 655475 w 6086309"/>
              <a:gd name="connsiteY5" fmla="*/ 4483 h 6862483"/>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0 w 6086305"/>
              <a:gd name="connsiteY0" fmla="*/ 4483 h 6866965"/>
              <a:gd name="connsiteX1" fmla="*/ 6086304 w 6086305"/>
              <a:gd name="connsiteY1" fmla="*/ 0 h 6866965"/>
              <a:gd name="connsiteX2" fmla="*/ 6086305 w 6086305"/>
              <a:gd name="connsiteY2" fmla="*/ 6866965 h 6866965"/>
              <a:gd name="connsiteX3" fmla="*/ 655470 w 6086305"/>
              <a:gd name="connsiteY3" fmla="*/ 6862483 h 6866965"/>
              <a:gd name="connsiteX4" fmla="*/ 0 w 6086305"/>
              <a:gd name="connsiteY4" fmla="*/ 3409885 h 6866965"/>
              <a:gd name="connsiteX5" fmla="*/ 655470 w 6086305"/>
              <a:gd name="connsiteY5" fmla="*/ 4483 h 6866965"/>
              <a:gd name="connsiteX0" fmla="*/ 655470 w 6086305"/>
              <a:gd name="connsiteY0" fmla="*/ 0 h 6862482"/>
              <a:gd name="connsiteX1" fmla="*/ 3836880 w 6086305"/>
              <a:gd name="connsiteY1" fmla="*/ 13744 h 6862482"/>
              <a:gd name="connsiteX2" fmla="*/ 6086305 w 6086305"/>
              <a:gd name="connsiteY2" fmla="*/ 6862482 h 6862482"/>
              <a:gd name="connsiteX3" fmla="*/ 655470 w 6086305"/>
              <a:gd name="connsiteY3" fmla="*/ 6858000 h 6862482"/>
              <a:gd name="connsiteX4" fmla="*/ 0 w 6086305"/>
              <a:gd name="connsiteY4" fmla="*/ 3405402 h 6862482"/>
              <a:gd name="connsiteX5" fmla="*/ 655470 w 6086305"/>
              <a:gd name="connsiteY5" fmla="*/ 0 h 6862482"/>
              <a:gd name="connsiteX0" fmla="*/ 655470 w 3864313"/>
              <a:gd name="connsiteY0" fmla="*/ 0 h 6862482"/>
              <a:gd name="connsiteX1" fmla="*/ 3836880 w 3864313"/>
              <a:gd name="connsiteY1" fmla="*/ 13744 h 6862482"/>
              <a:gd name="connsiteX2" fmla="*/ 3864313 w 3864313"/>
              <a:gd name="connsiteY2" fmla="*/ 6862482 h 6862482"/>
              <a:gd name="connsiteX3" fmla="*/ 655470 w 3864313"/>
              <a:gd name="connsiteY3" fmla="*/ 6858000 h 6862482"/>
              <a:gd name="connsiteX4" fmla="*/ 0 w 3864313"/>
              <a:gd name="connsiteY4" fmla="*/ 3405402 h 6862482"/>
              <a:gd name="connsiteX5" fmla="*/ 655470 w 3864313"/>
              <a:gd name="connsiteY5" fmla="*/ 0 h 686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4313" h="6862482">
                <a:moveTo>
                  <a:pt x="655470" y="0"/>
                </a:moveTo>
                <a:lnTo>
                  <a:pt x="3836880" y="13744"/>
                </a:lnTo>
                <a:cubicBezTo>
                  <a:pt x="3836880" y="2302732"/>
                  <a:pt x="3864313" y="4573494"/>
                  <a:pt x="3864313" y="6862482"/>
                </a:cubicBezTo>
                <a:lnTo>
                  <a:pt x="655470" y="6858000"/>
                </a:lnTo>
                <a:cubicBezTo>
                  <a:pt x="198236" y="5579539"/>
                  <a:pt x="0" y="4548402"/>
                  <a:pt x="0" y="3405402"/>
                </a:cubicBezTo>
                <a:cubicBezTo>
                  <a:pt x="0" y="2262402"/>
                  <a:pt x="220665" y="994916"/>
                  <a:pt x="655470" y="0"/>
                </a:cubicBezTo>
                <a:close/>
              </a:path>
            </a:pathLst>
          </a:custGeom>
          <a:solidFill>
            <a:schemeClr val="bg1">
              <a:lumMod val="95000"/>
            </a:schemeClr>
          </a:solidFill>
        </p:spPr>
        <p:txBody>
          <a:bodyPr anchor="ctr" anchorCtr="0"/>
          <a:lstStyle>
            <a:lvl1pPr marL="0" indent="0" algn="ctr">
              <a:buNone/>
              <a:defRPr/>
            </a:lvl1pPr>
          </a:lstStyle>
          <a:p>
            <a:r>
              <a:rPr lang="fi-FI" dirty="0"/>
              <a:t>Kuva</a:t>
            </a:r>
          </a:p>
        </p:txBody>
      </p:sp>
    </p:spTree>
    <p:extLst>
      <p:ext uri="{BB962C8B-B14F-4D97-AF65-F5344CB8AC3E}">
        <p14:creationId xmlns:p14="http://schemas.microsoft.com/office/powerpoint/2010/main" val="1976300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Sisältö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32A6D0-497F-467A-A99B-8F14B8531873}"/>
              </a:ext>
            </a:extLst>
          </p:cNvPr>
          <p:cNvSpPr>
            <a:spLocks noGrp="1"/>
          </p:cNvSpPr>
          <p:nvPr>
            <p:ph type="title"/>
          </p:nvPr>
        </p:nvSpPr>
        <p:spPr>
          <a:xfrm>
            <a:off x="499621" y="502285"/>
            <a:ext cx="11114202" cy="960559"/>
          </a:xfrm>
          <a:prstGeom prst="rect">
            <a:avLst/>
          </a:prstGeom>
        </p:spPr>
        <p:txBody>
          <a:bodyPr/>
          <a:lstStyle/>
          <a:p>
            <a:r>
              <a:rPr lang="fi-FI"/>
              <a:t>Muokkaa ots. perustyyl. napsautt.</a:t>
            </a:r>
          </a:p>
        </p:txBody>
      </p:sp>
      <p:sp>
        <p:nvSpPr>
          <p:cNvPr id="3" name="Sisällön paikkamerkki 2">
            <a:extLst>
              <a:ext uri="{FF2B5EF4-FFF2-40B4-BE49-F238E27FC236}">
                <a16:creationId xmlns:a16="http://schemas.microsoft.com/office/drawing/2014/main" id="{084ECE3B-2BEC-472F-BA88-61E7B2A7BA1D}"/>
              </a:ext>
            </a:extLst>
          </p:cNvPr>
          <p:cNvSpPr>
            <a:spLocks noGrp="1"/>
          </p:cNvSpPr>
          <p:nvPr>
            <p:ph sz="half" idx="1"/>
          </p:nvPr>
        </p:nvSpPr>
        <p:spPr>
          <a:xfrm>
            <a:off x="499621" y="1678329"/>
            <a:ext cx="5520179" cy="4402431"/>
          </a:xfrm>
          <a:prstGeom prst="rect">
            <a:avLst/>
          </a:prstGeom>
        </p:spPr>
        <p:txBody>
          <a:bodyPr/>
          <a:lstStyle>
            <a:lvl1pPr marL="0" indent="0">
              <a:buNone/>
              <a:defRPr/>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BD97C3FB-458B-4314-B96A-0894ADDCF336}"/>
              </a:ext>
            </a:extLst>
          </p:cNvPr>
          <p:cNvSpPr>
            <a:spLocks noGrp="1"/>
          </p:cNvSpPr>
          <p:nvPr>
            <p:ph sz="half" idx="2" hasCustomPrompt="1"/>
          </p:nvPr>
        </p:nvSpPr>
        <p:spPr>
          <a:xfrm>
            <a:off x="6172199" y="1678329"/>
            <a:ext cx="5441623" cy="4402431"/>
          </a:xfrm>
          <a:prstGeom prst="rect">
            <a:avLst/>
          </a:prstGeom>
          <a:solidFill>
            <a:schemeClr val="bg1">
              <a:lumMod val="95000"/>
            </a:schemeClr>
          </a:solidFill>
        </p:spPr>
        <p:txBody>
          <a:bodyPr/>
          <a:lstStyle>
            <a:lvl1pPr marL="0" indent="0">
              <a:buFontTx/>
              <a:buNone/>
              <a:defRPr/>
            </a:lvl1pPr>
          </a:lstStyle>
          <a:p>
            <a:pPr lvl="0"/>
            <a:r>
              <a:rPr lang="fi-FI"/>
              <a:t>Kuva</a:t>
            </a:r>
          </a:p>
        </p:txBody>
      </p:sp>
      <p:sp>
        <p:nvSpPr>
          <p:cNvPr id="5" name="Päivämäärän paikkamerkki 4">
            <a:extLst>
              <a:ext uri="{FF2B5EF4-FFF2-40B4-BE49-F238E27FC236}">
                <a16:creationId xmlns:a16="http://schemas.microsoft.com/office/drawing/2014/main" id="{0482FBE7-C14D-47FC-8ADC-660EAC1FC03F}"/>
              </a:ext>
            </a:extLst>
          </p:cNvPr>
          <p:cNvSpPr>
            <a:spLocks noGrp="1"/>
          </p:cNvSpPr>
          <p:nvPr>
            <p:ph type="dt" sz="half" idx="10"/>
          </p:nvPr>
        </p:nvSpPr>
        <p:spPr/>
        <p:txBody>
          <a:bodyPr/>
          <a:lstStyle/>
          <a:p>
            <a:fld id="{7411DC33-F91A-4317-806A-E8D2A3D7D178}" type="datetimeFigureOut">
              <a:rPr lang="fi-FI" smtClean="0"/>
              <a:t>11.3.2025</a:t>
            </a:fld>
            <a:endParaRPr lang="fi-FI"/>
          </a:p>
        </p:txBody>
      </p:sp>
      <p:sp>
        <p:nvSpPr>
          <p:cNvPr id="6" name="Alatunnisteen paikkamerkki 5">
            <a:extLst>
              <a:ext uri="{FF2B5EF4-FFF2-40B4-BE49-F238E27FC236}">
                <a16:creationId xmlns:a16="http://schemas.microsoft.com/office/drawing/2014/main" id="{A47F2A1D-C3E7-4235-8AA1-91BF70B2A94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1FF258C-6C88-4542-9F0C-1F1C3DC8F17B}"/>
              </a:ext>
            </a:extLst>
          </p:cNvPr>
          <p:cNvSpPr>
            <a:spLocks noGrp="1"/>
          </p:cNvSpPr>
          <p:nvPr>
            <p:ph type="sldNum" sz="quarter" idx="12"/>
          </p:nvPr>
        </p:nvSpPr>
        <p:spPr/>
        <p:txBody>
          <a:bodyPr/>
          <a:lstStyle/>
          <a:p>
            <a:fld id="{AEB5B13B-25DF-4FAF-8E4E-F9C761B2CC8A}" type="slidenum">
              <a:rPr lang="fi-FI" smtClean="0"/>
              <a:t>‹#›</a:t>
            </a:fld>
            <a:endParaRPr lang="fi-FI"/>
          </a:p>
        </p:txBody>
      </p:sp>
    </p:spTree>
    <p:extLst>
      <p:ext uri="{BB962C8B-B14F-4D97-AF65-F5344CB8AC3E}">
        <p14:creationId xmlns:p14="http://schemas.microsoft.com/office/powerpoint/2010/main" val="3909398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isältö 4">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12415A-DB9B-42E4-A5C3-97EE87347B8D}"/>
              </a:ext>
            </a:extLst>
          </p:cNvPr>
          <p:cNvSpPr>
            <a:spLocks noGrp="1"/>
          </p:cNvSpPr>
          <p:nvPr>
            <p:ph type="title"/>
          </p:nvPr>
        </p:nvSpPr>
        <p:spPr>
          <a:xfrm>
            <a:off x="499621" y="502285"/>
            <a:ext cx="11114202" cy="960559"/>
          </a:xfrm>
          <a:prstGeom prst="rect">
            <a:avLst/>
          </a:prstGeom>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9D403B99-7888-4784-B215-C78ED4857AAD}"/>
              </a:ext>
            </a:extLst>
          </p:cNvPr>
          <p:cNvSpPr>
            <a:spLocks noGrp="1"/>
          </p:cNvSpPr>
          <p:nvPr>
            <p:ph type="dt" sz="half" idx="10"/>
          </p:nvPr>
        </p:nvSpPr>
        <p:spPr/>
        <p:txBody>
          <a:bodyPr/>
          <a:lstStyle/>
          <a:p>
            <a:fld id="{7411DC33-F91A-4317-806A-E8D2A3D7D178}" type="datetimeFigureOut">
              <a:rPr lang="fi-FI" smtClean="0"/>
              <a:t>11.3.2025</a:t>
            </a:fld>
            <a:endParaRPr lang="fi-FI"/>
          </a:p>
        </p:txBody>
      </p:sp>
      <p:sp>
        <p:nvSpPr>
          <p:cNvPr id="4" name="Alatunnisteen paikkamerkki 3">
            <a:extLst>
              <a:ext uri="{FF2B5EF4-FFF2-40B4-BE49-F238E27FC236}">
                <a16:creationId xmlns:a16="http://schemas.microsoft.com/office/drawing/2014/main" id="{07E4F826-9079-4B80-8F0D-7B637F388075}"/>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D10F81C7-8E9F-4520-82EE-B8DE027F9919}"/>
              </a:ext>
            </a:extLst>
          </p:cNvPr>
          <p:cNvSpPr>
            <a:spLocks noGrp="1"/>
          </p:cNvSpPr>
          <p:nvPr>
            <p:ph type="sldNum" sz="quarter" idx="12"/>
          </p:nvPr>
        </p:nvSpPr>
        <p:spPr/>
        <p:txBody>
          <a:bodyPr/>
          <a:lstStyle/>
          <a:p>
            <a:fld id="{AEB5B13B-25DF-4FAF-8E4E-F9C761B2CC8A}" type="slidenum">
              <a:rPr lang="fi-FI" smtClean="0"/>
              <a:t>‹#›</a:t>
            </a:fld>
            <a:endParaRPr lang="fi-FI"/>
          </a:p>
        </p:txBody>
      </p:sp>
    </p:spTree>
    <p:extLst>
      <p:ext uri="{BB962C8B-B14F-4D97-AF65-F5344CB8AC3E}">
        <p14:creationId xmlns:p14="http://schemas.microsoft.com/office/powerpoint/2010/main" val="11505188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Layout" Target="../slideLayouts/slideLayout8.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4.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A9C38F43-DA14-4CCD-93C1-5D10008811FB}"/>
              </a:ext>
            </a:extLst>
          </p:cNvPr>
          <p:cNvSpPr>
            <a:spLocks noGrp="1"/>
          </p:cNvSpPr>
          <p:nvPr>
            <p:ph type="title"/>
          </p:nvPr>
        </p:nvSpPr>
        <p:spPr>
          <a:xfrm>
            <a:off x="499621" y="502285"/>
            <a:ext cx="11114202" cy="945515"/>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3851044F-A89D-4DFC-A7B9-62F6E032C1DC}"/>
              </a:ext>
            </a:extLst>
          </p:cNvPr>
          <p:cNvSpPr>
            <a:spLocks noGrp="1"/>
          </p:cNvSpPr>
          <p:nvPr>
            <p:ph type="body" idx="1"/>
          </p:nvPr>
        </p:nvSpPr>
        <p:spPr>
          <a:xfrm>
            <a:off x="499621" y="1581784"/>
            <a:ext cx="11114202" cy="4422775"/>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7746685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9" r:id="rId5"/>
  </p:sldLayoutIdLst>
  <p:txStyles>
    <p:title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3041CEEB-AA6D-4DBD-82A0-CCECA65F4BEA}"/>
              </a:ext>
            </a:extLst>
          </p:cNvPr>
          <p:cNvSpPr>
            <a:spLocks noGrp="1"/>
          </p:cNvSpPr>
          <p:nvPr>
            <p:ph type="dt" sz="half" idx="2"/>
          </p:nvPr>
        </p:nvSpPr>
        <p:spPr>
          <a:xfrm>
            <a:off x="7956222" y="6443541"/>
            <a:ext cx="2394409" cy="247454"/>
          </a:xfrm>
          <a:prstGeom prst="rect">
            <a:avLst/>
          </a:prstGeom>
        </p:spPr>
        <p:txBody>
          <a:bodyPr vert="horz" lIns="91440" tIns="45720" rIns="91440" bIns="45720" rtlCol="0" anchor="ctr"/>
          <a:lstStyle>
            <a:lvl1pPr algn="l">
              <a:defRPr sz="1200">
                <a:solidFill>
                  <a:schemeClr val="tx1">
                    <a:tint val="75000"/>
                  </a:schemeClr>
                </a:solidFill>
              </a:defRPr>
            </a:lvl1pPr>
          </a:lstStyle>
          <a:p>
            <a:fld id="{7411DC33-F91A-4317-806A-E8D2A3D7D178}" type="datetimeFigureOut">
              <a:rPr lang="fi-FI" smtClean="0"/>
              <a:t>11.3.2025</a:t>
            </a:fld>
            <a:endParaRPr lang="fi-FI"/>
          </a:p>
        </p:txBody>
      </p:sp>
      <p:sp>
        <p:nvSpPr>
          <p:cNvPr id="5" name="Alatunnisteen paikkamerkki 4">
            <a:extLst>
              <a:ext uri="{FF2B5EF4-FFF2-40B4-BE49-F238E27FC236}">
                <a16:creationId xmlns:a16="http://schemas.microsoft.com/office/drawing/2014/main" id="{A82CC2FF-054F-44E0-AA0C-140EA4EDE749}"/>
              </a:ext>
            </a:extLst>
          </p:cNvPr>
          <p:cNvSpPr>
            <a:spLocks noGrp="1"/>
          </p:cNvSpPr>
          <p:nvPr>
            <p:ph type="ftr" sz="quarter" idx="3"/>
          </p:nvPr>
        </p:nvSpPr>
        <p:spPr>
          <a:xfrm>
            <a:off x="3689809" y="6443541"/>
            <a:ext cx="4114800" cy="228600"/>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9CEC3861-1AEA-4C31-97BB-96C9521F7023}"/>
              </a:ext>
            </a:extLst>
          </p:cNvPr>
          <p:cNvSpPr>
            <a:spLocks noGrp="1"/>
          </p:cNvSpPr>
          <p:nvPr>
            <p:ph type="sldNum" sz="quarter" idx="4"/>
          </p:nvPr>
        </p:nvSpPr>
        <p:spPr>
          <a:xfrm>
            <a:off x="10502244" y="6443541"/>
            <a:ext cx="1111579" cy="247454"/>
          </a:xfrm>
          <a:prstGeom prst="rect">
            <a:avLst/>
          </a:prstGeom>
        </p:spPr>
        <p:txBody>
          <a:bodyPr vert="horz" lIns="91440" tIns="45720" rIns="91440" bIns="45720" rtlCol="0" anchor="ctr"/>
          <a:lstStyle>
            <a:lvl1pPr algn="r">
              <a:defRPr sz="1200">
                <a:solidFill>
                  <a:schemeClr val="tx1">
                    <a:tint val="75000"/>
                  </a:schemeClr>
                </a:solidFill>
              </a:defRPr>
            </a:lvl1pPr>
          </a:lstStyle>
          <a:p>
            <a:fld id="{AEB5B13B-25DF-4FAF-8E4E-F9C761B2CC8A}" type="slidenum">
              <a:rPr lang="fi-FI" smtClean="0"/>
              <a:t>‹#›</a:t>
            </a:fld>
            <a:endParaRPr lang="fi-FI"/>
          </a:p>
        </p:txBody>
      </p:sp>
      <p:sp>
        <p:nvSpPr>
          <p:cNvPr id="9" name="Otsikon paikkamerkki 1">
            <a:extLst>
              <a:ext uri="{FF2B5EF4-FFF2-40B4-BE49-F238E27FC236}">
                <a16:creationId xmlns:a16="http://schemas.microsoft.com/office/drawing/2014/main" id="{FF7F1B9B-0DF9-4B00-9000-59D731DA26A0}"/>
              </a:ext>
            </a:extLst>
          </p:cNvPr>
          <p:cNvSpPr>
            <a:spLocks noGrp="1"/>
          </p:cNvSpPr>
          <p:nvPr>
            <p:ph type="title"/>
          </p:nvPr>
        </p:nvSpPr>
        <p:spPr>
          <a:xfrm>
            <a:off x="499621" y="502285"/>
            <a:ext cx="11114202" cy="945515"/>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0" name="Tekstin paikkamerkki 2">
            <a:extLst>
              <a:ext uri="{FF2B5EF4-FFF2-40B4-BE49-F238E27FC236}">
                <a16:creationId xmlns:a16="http://schemas.microsoft.com/office/drawing/2014/main" id="{7518C29B-47B6-47BA-A0FB-7BD55916F0B0}"/>
              </a:ext>
            </a:extLst>
          </p:cNvPr>
          <p:cNvSpPr>
            <a:spLocks noGrp="1"/>
          </p:cNvSpPr>
          <p:nvPr>
            <p:ph type="body" idx="1"/>
          </p:nvPr>
        </p:nvSpPr>
        <p:spPr>
          <a:xfrm>
            <a:off x="499621" y="1581784"/>
            <a:ext cx="11114202" cy="4422775"/>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p:txBody>
      </p:sp>
      <p:pic>
        <p:nvPicPr>
          <p:cNvPr id="12" name="Kuva 11">
            <a:extLst>
              <a:ext uri="{FF2B5EF4-FFF2-40B4-BE49-F238E27FC236}">
                <a16:creationId xmlns:a16="http://schemas.microsoft.com/office/drawing/2014/main" id="{F8B201EC-A4BD-DAC1-90A1-809520157E6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21232" y="6208549"/>
            <a:ext cx="2712710" cy="430991"/>
          </a:xfrm>
          <a:prstGeom prst="rect">
            <a:avLst/>
          </a:prstGeom>
        </p:spPr>
      </p:pic>
    </p:spTree>
    <p:extLst>
      <p:ext uri="{BB962C8B-B14F-4D97-AF65-F5344CB8AC3E}">
        <p14:creationId xmlns:p14="http://schemas.microsoft.com/office/powerpoint/2010/main" val="684864064"/>
      </p:ext>
    </p:extLst>
  </p:cSld>
  <p:clrMap bg1="lt1" tx1="dk1" bg2="lt2" tx2="dk2" accent1="accent1" accent2="accent2" accent3="accent3" accent4="accent4" accent5="accent5" accent6="accent6" hlink="hlink" folHlink="folHlink"/>
  <p:sldLayoutIdLst>
    <p:sldLayoutId id="2147483667" r:id="rId1"/>
    <p:sldLayoutId id="2147483678" r:id="rId2"/>
    <p:sldLayoutId id="2147483668" r:id="rId3"/>
    <p:sldLayoutId id="2147483669" r:id="rId4"/>
    <p:sldLayoutId id="2147483670" r:id="rId5"/>
  </p:sldLayoutIdLst>
  <p:txStyles>
    <p:title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buFontTx/>
        <a:buNone/>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A9C38F43-DA14-4CCD-93C1-5D10008811FB}"/>
              </a:ext>
            </a:extLst>
          </p:cNvPr>
          <p:cNvSpPr>
            <a:spLocks noGrp="1"/>
          </p:cNvSpPr>
          <p:nvPr>
            <p:ph type="title"/>
          </p:nvPr>
        </p:nvSpPr>
        <p:spPr>
          <a:xfrm>
            <a:off x="499621" y="365125"/>
            <a:ext cx="11114202"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3851044F-A89D-4DFC-A7B9-62F6E032C1DC}"/>
              </a:ext>
            </a:extLst>
          </p:cNvPr>
          <p:cNvSpPr>
            <a:spLocks noGrp="1"/>
          </p:cNvSpPr>
          <p:nvPr>
            <p:ph type="body" idx="1"/>
          </p:nvPr>
        </p:nvSpPr>
        <p:spPr>
          <a:xfrm>
            <a:off x="499621" y="1825625"/>
            <a:ext cx="11114202" cy="423581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839846350"/>
      </p:ext>
    </p:extLst>
  </p:cSld>
  <p:clrMap bg1="lt1" tx1="dk1" bg2="lt2" tx2="dk2" accent1="accent1" accent2="accent2" accent3="accent3" accent4="accent4" accent5="accent5" accent6="accent6" hlink="hlink" folHlink="folHlink"/>
  <p:sldLayoutIdLst>
    <p:sldLayoutId id="2147483677" r:id="rId1"/>
    <p:sldLayoutId id="2147483673" r:id="rId2"/>
    <p:sldLayoutId id="2147483674" r:id="rId3"/>
    <p:sldLayoutId id="2147483675" r:id="rId4"/>
    <p:sldLayoutId id="2147483676" r:id="rId5"/>
    <p:sldLayoutId id="2147483694" r:id="rId6"/>
  </p:sldLayoutIdLs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A9C38F43-DA14-4CCD-93C1-5D10008811FB}"/>
              </a:ext>
            </a:extLst>
          </p:cNvPr>
          <p:cNvSpPr>
            <a:spLocks noGrp="1"/>
          </p:cNvSpPr>
          <p:nvPr>
            <p:ph type="title"/>
          </p:nvPr>
        </p:nvSpPr>
        <p:spPr>
          <a:xfrm>
            <a:off x="499621" y="365125"/>
            <a:ext cx="11114202"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3851044F-A89D-4DFC-A7B9-62F6E032C1DC}"/>
              </a:ext>
            </a:extLst>
          </p:cNvPr>
          <p:cNvSpPr>
            <a:spLocks noGrp="1"/>
          </p:cNvSpPr>
          <p:nvPr>
            <p:ph type="body" idx="1"/>
          </p:nvPr>
        </p:nvSpPr>
        <p:spPr>
          <a:xfrm>
            <a:off x="499621" y="1825625"/>
            <a:ext cx="11114202" cy="423581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85616166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Ls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lyyti.fi/reg/Markkinoilta_kannattavuutta_politiikasta_vaantoa_2601" TargetMode="Externa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727A86-1207-076D-7CF4-3805886C95FE}"/>
              </a:ext>
            </a:extLst>
          </p:cNvPr>
          <p:cNvSpPr>
            <a:spLocks noGrp="1"/>
          </p:cNvSpPr>
          <p:nvPr>
            <p:ph type="ctrTitle"/>
          </p:nvPr>
        </p:nvSpPr>
        <p:spPr>
          <a:xfrm>
            <a:off x="713264" y="2127632"/>
            <a:ext cx="4583950" cy="2318244"/>
          </a:xfrm>
        </p:spPr>
        <p:txBody>
          <a:bodyPr anchor="b">
            <a:normAutofit/>
          </a:bodyPr>
          <a:lstStyle/>
          <a:p>
            <a:r>
              <a:rPr lang="fi-FI" sz="3100" dirty="0"/>
              <a:t>Viljelykierron tilanne Lounais-Suomessa</a:t>
            </a:r>
          </a:p>
        </p:txBody>
      </p:sp>
      <p:sp>
        <p:nvSpPr>
          <p:cNvPr id="3" name="Alaotsikko 2">
            <a:extLst>
              <a:ext uri="{FF2B5EF4-FFF2-40B4-BE49-F238E27FC236}">
                <a16:creationId xmlns:a16="http://schemas.microsoft.com/office/drawing/2014/main" id="{6B456099-F138-B4F4-58CB-637F2A946D7C}"/>
              </a:ext>
            </a:extLst>
          </p:cNvPr>
          <p:cNvSpPr>
            <a:spLocks noGrp="1"/>
          </p:cNvSpPr>
          <p:nvPr>
            <p:ph type="subTitle" idx="1"/>
          </p:nvPr>
        </p:nvSpPr>
        <p:spPr>
          <a:xfrm>
            <a:off x="713264" y="5342242"/>
            <a:ext cx="4022225" cy="743719"/>
          </a:xfrm>
        </p:spPr>
        <p:txBody>
          <a:bodyPr>
            <a:normAutofit lnSpcReduction="10000"/>
          </a:bodyPr>
          <a:lstStyle/>
          <a:p>
            <a:r>
              <a:rPr lang="fi-FI" dirty="0"/>
              <a:t>13.3.2025 Lauri Jauhiainen</a:t>
            </a:r>
          </a:p>
          <a:p>
            <a:r>
              <a:rPr lang="fi-FI" dirty="0"/>
              <a:t>Luke</a:t>
            </a:r>
          </a:p>
        </p:txBody>
      </p:sp>
      <p:pic>
        <p:nvPicPr>
          <p:cNvPr id="6" name="Kuvan paikkamerkki 5" descr="Kuva, joka sisältää kohteen piirros, kartta, taide, animaatio&#10;&#10;Kuvaus luotu automaattisesti">
            <a:extLst>
              <a:ext uri="{FF2B5EF4-FFF2-40B4-BE49-F238E27FC236}">
                <a16:creationId xmlns:a16="http://schemas.microsoft.com/office/drawing/2014/main" id="{C3857DAE-6806-9A43-F31E-A913BDC2436B}"/>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26226" b="4807"/>
          <a:stretch/>
        </p:blipFill>
        <p:spPr>
          <a:xfrm>
            <a:off x="5746936" y="-12548"/>
            <a:ext cx="6455589" cy="6875989"/>
          </a:xfrm>
          <a:noFill/>
        </p:spPr>
      </p:pic>
    </p:spTree>
    <p:extLst>
      <p:ext uri="{BB962C8B-B14F-4D97-AF65-F5344CB8AC3E}">
        <p14:creationId xmlns:p14="http://schemas.microsoft.com/office/powerpoint/2010/main" val="3787862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FD44A2B-3600-EB4A-C047-997D5413841A}"/>
              </a:ext>
            </a:extLst>
          </p:cNvPr>
          <p:cNvSpPr>
            <a:spLocks noGrp="1"/>
          </p:cNvSpPr>
          <p:nvPr>
            <p:ph type="title"/>
          </p:nvPr>
        </p:nvSpPr>
        <p:spPr/>
        <p:txBody>
          <a:bodyPr/>
          <a:lstStyle/>
          <a:p>
            <a:r>
              <a:rPr lang="fi-FI" dirty="0"/>
              <a:t>Viljelijän päätöksenteko</a:t>
            </a:r>
          </a:p>
        </p:txBody>
      </p:sp>
      <p:sp>
        <p:nvSpPr>
          <p:cNvPr id="3" name="Sisällön paikkamerkki 2">
            <a:extLst>
              <a:ext uri="{FF2B5EF4-FFF2-40B4-BE49-F238E27FC236}">
                <a16:creationId xmlns:a16="http://schemas.microsoft.com/office/drawing/2014/main" id="{074614FB-46E8-DB54-E36A-64355ABE447F}"/>
              </a:ext>
            </a:extLst>
          </p:cNvPr>
          <p:cNvSpPr>
            <a:spLocks noGrp="1"/>
          </p:cNvSpPr>
          <p:nvPr>
            <p:ph idx="1"/>
          </p:nvPr>
        </p:nvSpPr>
        <p:spPr/>
        <p:txBody>
          <a:bodyPr/>
          <a:lstStyle/>
          <a:p>
            <a:pPr marL="342900" indent="-342900">
              <a:buFont typeface="Arial" panose="020B0604020202020204" pitchFamily="34" charset="0"/>
              <a:buChar char="•"/>
            </a:pPr>
            <a:r>
              <a:rPr lang="fi-FI" dirty="0"/>
              <a:t>Viljelyä ei monipuolisteta summassa vaan mitä ”arvokkaampi” lohko on, sitä todennäköisemmin siellä on monipuolisempi kierto.</a:t>
            </a:r>
          </a:p>
          <a:p>
            <a:pPr marL="1028700" lvl="1" indent="-342900"/>
            <a:r>
              <a:rPr lang="fi-FI" dirty="0"/>
              <a:t>Arvo = lohkon koko, muoto, kaltevuus, omistussuhde, maalaji ja etäisyys tilakeskuksesta, muitakin tekijöitä joista Lukella ei ole dataa.</a:t>
            </a:r>
          </a:p>
          <a:p>
            <a:pPr marL="1028700" lvl="1" indent="-342900"/>
            <a:r>
              <a:rPr lang="fi-FI" dirty="0"/>
              <a:t>Jokin hyöty kierron monipuolistamisesta täytyy olla kun näin toimitaan?</a:t>
            </a:r>
          </a:p>
          <a:p>
            <a:pPr marL="342900" indent="-342900">
              <a:buFont typeface="Arial" panose="020B0604020202020204" pitchFamily="34" charset="0"/>
              <a:buChar char="•"/>
            </a:pPr>
            <a:r>
              <a:rPr lang="fi-FI" dirty="0"/>
              <a:t>Eli mitä enemmän hyötyä sitä useammin viljelyä monipuolistetaan sekä ”arvokkailla” lohkoilla että vähemmänkin arvokkaammilla lohkoilla?</a:t>
            </a:r>
          </a:p>
          <a:p>
            <a:pPr marL="342900" indent="-342900">
              <a:buFont typeface="Arial" panose="020B0604020202020204" pitchFamily="34" charset="0"/>
              <a:buChar char="•"/>
            </a:pPr>
            <a:r>
              <a:rPr lang="fi-FI" dirty="0"/>
              <a:t>Lisäksi tilan koko, tuotantosuunta (koneet), viljelyvyöhyke vaikuttavat mahdollisuuksiin monipuolistaa viljelyä kiertojen avulla?</a:t>
            </a:r>
          </a:p>
          <a:p>
            <a:pPr marL="342900" indent="-342900">
              <a:buFont typeface="Arial" panose="020B0604020202020204" pitchFamily="34" charset="0"/>
              <a:buChar char="•"/>
            </a:pPr>
            <a:r>
              <a:rPr lang="fi-FI" dirty="0"/>
              <a:t>Erilaiset tilat valitsevat kullekin tilalle sopivat keinot. Viljelykierto ei ole ainoa tapa monipuolistaa viljelyä!</a:t>
            </a:r>
          </a:p>
        </p:txBody>
      </p:sp>
    </p:spTree>
    <p:extLst>
      <p:ext uri="{BB962C8B-B14F-4D97-AF65-F5344CB8AC3E}">
        <p14:creationId xmlns:p14="http://schemas.microsoft.com/office/powerpoint/2010/main" val="2868544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555EE7-33D1-4DEB-7AEB-0797B9649A78}"/>
              </a:ext>
            </a:extLst>
          </p:cNvPr>
          <p:cNvSpPr>
            <a:spLocks noGrp="1"/>
          </p:cNvSpPr>
          <p:nvPr>
            <p:ph type="title"/>
          </p:nvPr>
        </p:nvSpPr>
        <p:spPr/>
        <p:txBody>
          <a:bodyPr/>
          <a:lstStyle/>
          <a:p>
            <a:r>
              <a:rPr lang="fi-FI" dirty="0"/>
              <a:t>Kierron hyödyt?</a:t>
            </a:r>
          </a:p>
        </p:txBody>
      </p:sp>
      <p:sp>
        <p:nvSpPr>
          <p:cNvPr id="3" name="Sisällön paikkamerkki 2">
            <a:extLst>
              <a:ext uri="{FF2B5EF4-FFF2-40B4-BE49-F238E27FC236}">
                <a16:creationId xmlns:a16="http://schemas.microsoft.com/office/drawing/2014/main" id="{AFE124AB-9FA3-0AF6-82AF-2221B0D37BB9}"/>
              </a:ext>
            </a:extLst>
          </p:cNvPr>
          <p:cNvSpPr>
            <a:spLocks noGrp="1"/>
          </p:cNvSpPr>
          <p:nvPr>
            <p:ph idx="1"/>
          </p:nvPr>
        </p:nvSpPr>
        <p:spPr>
          <a:xfrm>
            <a:off x="499621" y="1666754"/>
            <a:ext cx="7225482" cy="4337805"/>
          </a:xfrm>
        </p:spPr>
        <p:txBody>
          <a:bodyPr>
            <a:normAutofit lnSpcReduction="10000"/>
          </a:bodyPr>
          <a:lstStyle/>
          <a:p>
            <a:pPr marL="342900" indent="-342900">
              <a:buFont typeface="Arial" panose="020B0604020202020204" pitchFamily="34" charset="0"/>
              <a:buChar char="•"/>
            </a:pPr>
            <a:r>
              <a:rPr lang="fi-FI" dirty="0"/>
              <a:t>Satohyöty, millä aikataululla ja paljonko pitää monipuolistaa?</a:t>
            </a:r>
          </a:p>
          <a:p>
            <a:pPr marL="1028700" lvl="1" indent="-342900"/>
            <a:r>
              <a:rPr lang="fi-FI" dirty="0"/>
              <a:t>Tutkimuksissa kokeet ovat monesti niin lyhyitä, ettei hyötyä ehditä saada.</a:t>
            </a:r>
          </a:p>
          <a:p>
            <a:pPr marL="1028700" lvl="1" indent="-342900"/>
            <a:r>
              <a:rPr lang="fi-FI" dirty="0"/>
              <a:t>Koejäsenet ovat usein niin äärimmäisiä, ettei ole realistista odottaa viljelijän tehdä niin isoa muutosta.</a:t>
            </a:r>
          </a:p>
          <a:p>
            <a:pPr marL="1485900" lvl="2" indent="-342900"/>
            <a:r>
              <a:rPr lang="fi-FI" dirty="0"/>
              <a:t>Löytyykö edes markkinoita jos kaikki tekisivät sellaisen ison muutoksen?</a:t>
            </a:r>
          </a:p>
          <a:p>
            <a:pPr marL="342900" indent="-342900">
              <a:buFont typeface="Arial" panose="020B0604020202020204" pitchFamily="34" charset="0"/>
              <a:buChar char="•"/>
            </a:pPr>
            <a:r>
              <a:rPr lang="fi-FI" dirty="0"/>
              <a:t>Kasvin terveys, ei näy sekään hetkessä?</a:t>
            </a:r>
          </a:p>
          <a:p>
            <a:pPr marL="1028700" lvl="1" indent="-342900"/>
            <a:r>
              <a:rPr lang="fi-FI" dirty="0"/>
              <a:t>Uudet lajikkeet ovat taudinkestäviä, mikä syö kierron hyötyä.</a:t>
            </a:r>
          </a:p>
          <a:p>
            <a:pPr marL="1028700" lvl="1" indent="-342900"/>
            <a:r>
              <a:rPr lang="fi-FI" dirty="0"/>
              <a:t>Mikä on tautipaine tulevaisuudessa?</a:t>
            </a:r>
          </a:p>
          <a:p>
            <a:pPr marL="1028700" lvl="1" indent="-342900"/>
            <a:r>
              <a:rPr lang="fi-FI" dirty="0"/>
              <a:t>Kasvinjalostus pelastaa yksipuolisilta kierroilta kun taudinkestävyys ja ehkä kuivuuden kestävyys paranevat?</a:t>
            </a:r>
          </a:p>
        </p:txBody>
      </p:sp>
      <p:pic>
        <p:nvPicPr>
          <p:cNvPr id="5" name="Kuva 4">
            <a:extLst>
              <a:ext uri="{FF2B5EF4-FFF2-40B4-BE49-F238E27FC236}">
                <a16:creationId xmlns:a16="http://schemas.microsoft.com/office/drawing/2014/main" id="{50581BD6-2334-86A1-4A50-33CB423F04C9}"/>
              </a:ext>
            </a:extLst>
          </p:cNvPr>
          <p:cNvPicPr>
            <a:picLocks noChangeAspect="1"/>
          </p:cNvPicPr>
          <p:nvPr/>
        </p:nvPicPr>
        <p:blipFill>
          <a:blip r:embed="rId2"/>
          <a:stretch>
            <a:fillRect/>
          </a:stretch>
        </p:blipFill>
        <p:spPr>
          <a:xfrm>
            <a:off x="7528968" y="2295501"/>
            <a:ext cx="4559899" cy="4210258"/>
          </a:xfrm>
          <a:prstGeom prst="rect">
            <a:avLst/>
          </a:prstGeom>
        </p:spPr>
      </p:pic>
      <p:pic>
        <p:nvPicPr>
          <p:cNvPr id="7" name="Kuva 6">
            <a:extLst>
              <a:ext uri="{FF2B5EF4-FFF2-40B4-BE49-F238E27FC236}">
                <a16:creationId xmlns:a16="http://schemas.microsoft.com/office/drawing/2014/main" id="{3B8E3DBF-3DB8-4453-DEEC-07FDC3C7B0E6}"/>
              </a:ext>
            </a:extLst>
          </p:cNvPr>
          <p:cNvPicPr>
            <a:picLocks noChangeAspect="1"/>
          </p:cNvPicPr>
          <p:nvPr/>
        </p:nvPicPr>
        <p:blipFill>
          <a:blip r:embed="rId3"/>
          <a:stretch>
            <a:fillRect/>
          </a:stretch>
        </p:blipFill>
        <p:spPr>
          <a:xfrm>
            <a:off x="7725103" y="0"/>
            <a:ext cx="4363764" cy="2057345"/>
          </a:xfrm>
          <a:prstGeom prst="rect">
            <a:avLst/>
          </a:prstGeom>
        </p:spPr>
      </p:pic>
    </p:spTree>
    <p:extLst>
      <p:ext uri="{BB962C8B-B14F-4D97-AF65-F5344CB8AC3E}">
        <p14:creationId xmlns:p14="http://schemas.microsoft.com/office/powerpoint/2010/main" val="803479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932C5B6-5576-A2E3-2BE8-0795E70E36FC}"/>
              </a:ext>
            </a:extLst>
          </p:cNvPr>
          <p:cNvSpPr>
            <a:spLocks noGrp="1"/>
          </p:cNvSpPr>
          <p:nvPr>
            <p:ph type="title"/>
          </p:nvPr>
        </p:nvSpPr>
        <p:spPr/>
        <p:txBody>
          <a:bodyPr/>
          <a:lstStyle/>
          <a:p>
            <a:r>
              <a:rPr lang="fi-FI" dirty="0"/>
              <a:t>Suositukset: seuraa tuotantokykyä</a:t>
            </a:r>
          </a:p>
        </p:txBody>
      </p:sp>
      <p:sp>
        <p:nvSpPr>
          <p:cNvPr id="3" name="Sisällön paikkamerkki 2">
            <a:extLst>
              <a:ext uri="{FF2B5EF4-FFF2-40B4-BE49-F238E27FC236}">
                <a16:creationId xmlns:a16="http://schemas.microsoft.com/office/drawing/2014/main" id="{4055D06B-07A9-B054-90EE-C2752F9176AC}"/>
              </a:ext>
            </a:extLst>
          </p:cNvPr>
          <p:cNvSpPr>
            <a:spLocks noGrp="1"/>
          </p:cNvSpPr>
          <p:nvPr>
            <p:ph idx="1"/>
          </p:nvPr>
        </p:nvSpPr>
        <p:spPr/>
        <p:txBody>
          <a:bodyPr/>
          <a:lstStyle/>
          <a:p>
            <a:pPr marL="342900" indent="-342900">
              <a:buFont typeface="Arial" panose="020B0604020202020204" pitchFamily="34" charset="0"/>
              <a:buChar char="•"/>
            </a:pPr>
            <a:r>
              <a:rPr lang="fi-FI" dirty="0"/>
              <a:t>Seuraa lohkon tuotantokykyä.</a:t>
            </a:r>
          </a:p>
          <a:p>
            <a:pPr marL="1028700" lvl="1" indent="-342900"/>
            <a:r>
              <a:rPr lang="fi-FI" dirty="0"/>
              <a:t>Jos lohkon tuotantokyky on samaa tasoa kuin alueen keskisato, keskity perusparannukseen.</a:t>
            </a:r>
          </a:p>
          <a:p>
            <a:pPr marL="1028700" lvl="1" indent="-342900"/>
            <a:r>
              <a:rPr lang="fi-FI" dirty="0"/>
              <a:t>Kun tuotantokyky on keskisato + 10%, lohkon viljelyä kannattaa tehostaa kestävästi (ml. kierrot).</a:t>
            </a:r>
          </a:p>
          <a:p>
            <a:pPr marL="1028700" lvl="1" indent="-342900"/>
            <a:r>
              <a:rPr lang="fi-FI" dirty="0"/>
              <a:t>Jos lohkon tuotantokyky on lähennä potentiaalia, lisätehostaminen tuskin kannattaa!</a:t>
            </a:r>
          </a:p>
          <a:p>
            <a:pPr marL="1028700" lvl="1" indent="-342900"/>
            <a:r>
              <a:rPr lang="fi-FI" dirty="0"/>
              <a:t>Jos lohkon tuotantokyky jää systemaattisesti alle ”keskisato - 10%”, lohko on ennemminkin reservi pahan päivä varalle?</a:t>
            </a:r>
          </a:p>
          <a:p>
            <a:pPr marL="1028700" lvl="1" indent="-342900"/>
            <a:endParaRPr lang="fi-FI" dirty="0"/>
          </a:p>
          <a:p>
            <a:pPr marL="342900" indent="-342900"/>
            <a:r>
              <a:rPr lang="fi-FI" dirty="0"/>
              <a:t>Luken satotilastotietokannasta löytyy vuosittain alueen keskisato + satopotentiaali. Keskisato johtaa harhaan, se on usein 30-40% matalampi kuin potentiaali, nurmissa 40-60%. Satotilastossa potentiaali on se satotaso johon alueella pääsee 10% viljelijöistä.</a:t>
            </a:r>
          </a:p>
          <a:p>
            <a:pPr marL="342900" indent="-342900"/>
            <a:endParaRPr lang="fi-FI" dirty="0"/>
          </a:p>
          <a:p>
            <a:endParaRPr lang="fi-FI" dirty="0"/>
          </a:p>
          <a:p>
            <a:endParaRPr lang="fi-FI" dirty="0"/>
          </a:p>
          <a:p>
            <a:endParaRPr lang="fi-FI" dirty="0"/>
          </a:p>
        </p:txBody>
      </p:sp>
      <p:pic>
        <p:nvPicPr>
          <p:cNvPr id="4" name="Kuva 3">
            <a:extLst>
              <a:ext uri="{FF2B5EF4-FFF2-40B4-BE49-F238E27FC236}">
                <a16:creationId xmlns:a16="http://schemas.microsoft.com/office/drawing/2014/main" id="{391B3E70-6016-CD76-276E-31276DC097E9}"/>
              </a:ext>
            </a:extLst>
          </p:cNvPr>
          <p:cNvPicPr>
            <a:picLocks noChangeAspect="1"/>
          </p:cNvPicPr>
          <p:nvPr/>
        </p:nvPicPr>
        <p:blipFill>
          <a:blip r:embed="rId2"/>
          <a:stretch>
            <a:fillRect/>
          </a:stretch>
        </p:blipFill>
        <p:spPr>
          <a:xfrm>
            <a:off x="1984090" y="5384016"/>
            <a:ext cx="8939690" cy="1241085"/>
          </a:xfrm>
          <a:prstGeom prst="rect">
            <a:avLst/>
          </a:prstGeom>
        </p:spPr>
      </p:pic>
    </p:spTree>
    <p:extLst>
      <p:ext uri="{BB962C8B-B14F-4D97-AF65-F5344CB8AC3E}">
        <p14:creationId xmlns:p14="http://schemas.microsoft.com/office/powerpoint/2010/main" val="1308831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ällön paikkamerkki 11">
            <a:extLst>
              <a:ext uri="{FF2B5EF4-FFF2-40B4-BE49-F238E27FC236}">
                <a16:creationId xmlns:a16="http://schemas.microsoft.com/office/drawing/2014/main" id="{49BAFED6-CAA3-FC12-DFFD-FD5DFE3166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1689" y="1379483"/>
            <a:ext cx="2164601" cy="4557055"/>
          </a:xfrm>
          <a:prstGeom prst="rect">
            <a:avLst/>
          </a:prstGeom>
        </p:spPr>
      </p:pic>
      <p:sp>
        <p:nvSpPr>
          <p:cNvPr id="2" name="Otsikko 1">
            <a:extLst>
              <a:ext uri="{FF2B5EF4-FFF2-40B4-BE49-F238E27FC236}">
                <a16:creationId xmlns:a16="http://schemas.microsoft.com/office/drawing/2014/main" id="{74245D05-C950-BFDA-A898-400BDCF68994}"/>
              </a:ext>
            </a:extLst>
          </p:cNvPr>
          <p:cNvSpPr>
            <a:spLocks noGrp="1"/>
          </p:cNvSpPr>
          <p:nvPr>
            <p:ph type="title"/>
          </p:nvPr>
        </p:nvSpPr>
        <p:spPr/>
        <p:txBody>
          <a:bodyPr/>
          <a:lstStyle/>
          <a:p>
            <a:r>
              <a:rPr lang="fi-FI" dirty="0"/>
              <a:t>Suosituksen Lounaiseen Suomeen</a:t>
            </a:r>
          </a:p>
        </p:txBody>
      </p:sp>
      <p:sp>
        <p:nvSpPr>
          <p:cNvPr id="3" name="Sisällön paikkamerkki 2">
            <a:extLst>
              <a:ext uri="{FF2B5EF4-FFF2-40B4-BE49-F238E27FC236}">
                <a16:creationId xmlns:a16="http://schemas.microsoft.com/office/drawing/2014/main" id="{E9F276FE-203B-BC87-B159-8312C1BD732C}"/>
              </a:ext>
            </a:extLst>
          </p:cNvPr>
          <p:cNvSpPr>
            <a:spLocks noGrp="1"/>
          </p:cNvSpPr>
          <p:nvPr>
            <p:ph idx="1"/>
          </p:nvPr>
        </p:nvSpPr>
        <p:spPr>
          <a:xfrm>
            <a:off x="244366" y="1379483"/>
            <a:ext cx="9727323" cy="5131675"/>
          </a:xfrm>
        </p:spPr>
        <p:txBody>
          <a:bodyPr>
            <a:normAutofit/>
          </a:bodyPr>
          <a:lstStyle/>
          <a:p>
            <a:pPr marL="342900" indent="-342900">
              <a:buFont typeface="Arial" panose="020B0604020202020204" pitchFamily="34" charset="0"/>
              <a:buChar char="•"/>
            </a:pPr>
            <a:r>
              <a:rPr lang="fi-FI" dirty="0"/>
              <a:t>Viljaa viljan perään tulisi vähentää. Se voi kuitenkin olla käypä ratkaisu lohkoille, joita ei voi tai joita ei ole tarkoitus viljellä kestävästi tehostaen.</a:t>
            </a:r>
          </a:p>
          <a:p>
            <a:pPr marL="1028700" lvl="1" indent="-342900"/>
            <a:r>
              <a:rPr lang="fi-FI" dirty="0"/>
              <a:t>Kestävän tehostamisen reunaehdot: tuotantokyky yli alueen keskiarvon, lisäksi lohkon ominaisuudet hyvät </a:t>
            </a:r>
            <a:r>
              <a:rPr lang="fi-FI" dirty="0">
                <a:solidFill>
                  <a:schemeClr val="bg1">
                    <a:lumMod val="50000"/>
                  </a:schemeClr>
                </a:solidFill>
              </a:rPr>
              <a:t>(lohkon koko, muoto, kaltevuus, etäisyys tilakeskuksesta: L-Suomessa erityisen paljon epämuotoisia ja kaltevia lohkoja, toisaalta yli 5 ha lohkoja on todella paljon tietyssä osassa L-Suomea).</a:t>
            </a:r>
          </a:p>
          <a:p>
            <a:pPr marL="342900" indent="-342900">
              <a:buFont typeface="Arial" panose="020B0604020202020204" pitchFamily="34" charset="0"/>
              <a:buChar char="•"/>
            </a:pPr>
            <a:r>
              <a:rPr lang="fi-FI" dirty="0"/>
              <a:t>Katkaisukasvikierto tulisi valita kaikille lohkoille, jotka ovat tilan tuotannon kannalta ratkaisevia. Katkaisukasvi tulee kerran viidessä vuodessa ja se valitaan tilan tuotanto huomioiden.</a:t>
            </a:r>
          </a:p>
          <a:p>
            <a:pPr marL="1028700" lvl="1" indent="-342900"/>
            <a:r>
              <a:rPr lang="fi-FI" dirty="0"/>
              <a:t>Öljykasvi korkeintaan viiden vuoden välein</a:t>
            </a:r>
          </a:p>
          <a:p>
            <a:pPr marL="1028700" lvl="1" indent="-342900"/>
            <a:r>
              <a:rPr lang="fi-FI" dirty="0"/>
              <a:t>Palkokasvi korkeintaan viiden/kuuden/seitsemän vuoden välein?</a:t>
            </a:r>
          </a:p>
          <a:p>
            <a:pPr marL="342900" indent="-342900">
              <a:buFont typeface="Arial" panose="020B0604020202020204" pitchFamily="34" charset="0"/>
              <a:buChar char="•"/>
            </a:pPr>
            <a:r>
              <a:rPr lang="fi-FI" dirty="0"/>
              <a:t>Kaikkein monipuolisimmat kierrot (kevätvilja/syysvilja/muitakin) ovat yli 100 ha tilojen arkea, vain lohkoilla, jotka soveltuvat hyvin näihin kaikkiin (huomioi myös talvehtiminen, lumipeitettä ei ehkä ole).</a:t>
            </a:r>
          </a:p>
          <a:p>
            <a:pPr marL="1028700" lvl="1" indent="-342900"/>
            <a:r>
              <a:rPr lang="fi-FI" dirty="0"/>
              <a:t>Varovaisuussääntö: 5-15% peltoalasta? Vaihtoehtona </a:t>
            </a:r>
            <a:r>
              <a:rPr lang="fi-FI" dirty="0" err="1"/>
              <a:t>katkaisukasvi+aluskasvi</a:t>
            </a:r>
            <a:r>
              <a:rPr lang="fi-FI" dirty="0"/>
              <a:t>?</a:t>
            </a:r>
          </a:p>
        </p:txBody>
      </p:sp>
    </p:spTree>
    <p:extLst>
      <p:ext uri="{BB962C8B-B14F-4D97-AF65-F5344CB8AC3E}">
        <p14:creationId xmlns:p14="http://schemas.microsoft.com/office/powerpoint/2010/main" val="1612834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BE1389-4DD9-E3EF-D586-3020A02E7AC4}"/>
              </a:ext>
            </a:extLst>
          </p:cNvPr>
          <p:cNvSpPr>
            <a:spLocks noGrp="1"/>
          </p:cNvSpPr>
          <p:nvPr>
            <p:ph type="title"/>
          </p:nvPr>
        </p:nvSpPr>
        <p:spPr/>
        <p:txBody>
          <a:bodyPr/>
          <a:lstStyle/>
          <a:p>
            <a:r>
              <a:rPr lang="fi-FI" dirty="0"/>
              <a:t>Viljelykiertotutkimusta</a:t>
            </a:r>
          </a:p>
        </p:txBody>
      </p:sp>
      <p:sp>
        <p:nvSpPr>
          <p:cNvPr id="3" name="Sisällön paikkamerkki 2">
            <a:extLst>
              <a:ext uri="{FF2B5EF4-FFF2-40B4-BE49-F238E27FC236}">
                <a16:creationId xmlns:a16="http://schemas.microsoft.com/office/drawing/2014/main" id="{7113ADA8-02D0-3E39-3DCB-B12368661F10}"/>
              </a:ext>
            </a:extLst>
          </p:cNvPr>
          <p:cNvSpPr>
            <a:spLocks noGrp="1"/>
          </p:cNvSpPr>
          <p:nvPr>
            <p:ph idx="1"/>
          </p:nvPr>
        </p:nvSpPr>
        <p:spPr/>
        <p:txBody>
          <a:bodyPr/>
          <a:lstStyle/>
          <a:p>
            <a:pPr marL="342900" indent="-342900">
              <a:buFont typeface="Arial" panose="020B0604020202020204" pitchFamily="34" charset="0"/>
              <a:buChar char="•"/>
            </a:pPr>
            <a:r>
              <a:rPr lang="fi-FI" dirty="0"/>
              <a:t>Luke ja kumppanit aloittivat viime vuonna kuuden vuoden hankkeen (kiertoja tarkoitus jatkaa hankkeen jälkeenkin).</a:t>
            </a:r>
          </a:p>
          <a:p>
            <a:pPr marL="1028700" lvl="1" indent="-342900"/>
            <a:r>
              <a:rPr lang="fi-FI" dirty="0"/>
              <a:t>Perustettiin laaja viljelykiertokoe Jokioisiin (toinen perustetaan nyt keväällä).</a:t>
            </a:r>
          </a:p>
          <a:p>
            <a:pPr marL="1028700" lvl="1" indent="-342900"/>
            <a:r>
              <a:rPr lang="fi-FI" dirty="0"/>
              <a:t>9 erilaista kiertoa (mukana aluskasvit/kerääjäkasvit/maanpeitekasvit).</a:t>
            </a:r>
          </a:p>
          <a:p>
            <a:pPr marL="1028700" lvl="1" indent="-342900"/>
            <a:r>
              <a:rPr lang="fi-FI" dirty="0"/>
              <a:t>Keskiössä tavanomainen viljely, viljapainotteinen.</a:t>
            </a:r>
          </a:p>
          <a:p>
            <a:pPr marL="342900" indent="-342900">
              <a:buFont typeface="Arial" panose="020B0604020202020204" pitchFamily="34" charset="0"/>
              <a:buChar char="•"/>
            </a:pPr>
            <a:r>
              <a:rPr lang="fi-FI" dirty="0"/>
              <a:t>Paljon tilaisuuksia on tulossa. Jokioisissa pääsee tutustumaan kokeeseenkin (seuraava pellonpiennarpäivä heinä/elokuussa 2025).</a:t>
            </a:r>
          </a:p>
          <a:p>
            <a:pPr marL="1028700" lvl="1" indent="-342900"/>
            <a:r>
              <a:rPr lang="fi-FI" dirty="0"/>
              <a:t>Seuraava webinaari 19.3.2025 (Markkinoilta kannattavuutta, politiikasta vääntöä).</a:t>
            </a:r>
          </a:p>
          <a:p>
            <a:pPr marL="1028700" lvl="1" indent="-342900"/>
            <a:r>
              <a:rPr lang="fi-FI" dirty="0">
                <a:hlinkClick r:id="rId2"/>
              </a:rPr>
              <a:t>https://www.lyyti.fi/reg/Markkinoilta_kannattavuutta_politiikasta_vaantoa_2601</a:t>
            </a:r>
            <a:endParaRPr lang="fi-FI" dirty="0"/>
          </a:p>
          <a:p>
            <a:pPr marL="342900" indent="-342900">
              <a:buFont typeface="Arial" panose="020B0604020202020204" pitchFamily="34" charset="0"/>
              <a:buChar char="•"/>
            </a:pPr>
            <a:r>
              <a:rPr lang="fi-FI" dirty="0"/>
              <a:t>Kannattaa seurata, Lounais-Suomen kannalta olennaista tietoa tulossa!</a:t>
            </a:r>
          </a:p>
        </p:txBody>
      </p:sp>
      <p:pic>
        <p:nvPicPr>
          <p:cNvPr id="4" name="Picture 4" descr="Kuva, joka sisältää kohteen Grafiikka, vihreä, Fontti, graafinen suunnittelu&#10;&#10;Kuvaus luotu automaattisesti">
            <a:extLst>
              <a:ext uri="{FF2B5EF4-FFF2-40B4-BE49-F238E27FC236}">
                <a16:creationId xmlns:a16="http://schemas.microsoft.com/office/drawing/2014/main" id="{D83D79BE-08F5-1382-638D-6A50C92B5E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5038" y="119422"/>
            <a:ext cx="2986962" cy="1198519"/>
          </a:xfrm>
          <a:prstGeom prst="rect">
            <a:avLst/>
          </a:prstGeom>
          <a:noFill/>
          <a:extLst>
            <a:ext uri="{909E8E84-426E-40DD-AFC4-6F175D3DCCD1}">
              <a14:hiddenFill xmlns:a14="http://schemas.microsoft.com/office/drawing/2010/main">
                <a:solidFill>
                  <a:srgbClr val="FFFFFF"/>
                </a:solidFill>
              </a14:hiddenFill>
            </a:ext>
          </a:extLst>
        </p:spPr>
      </p:pic>
      <p:pic>
        <p:nvPicPr>
          <p:cNvPr id="8" name="Kuva 7">
            <a:extLst>
              <a:ext uri="{FF2B5EF4-FFF2-40B4-BE49-F238E27FC236}">
                <a16:creationId xmlns:a16="http://schemas.microsoft.com/office/drawing/2014/main" id="{5759C50A-251B-056C-651E-403D0FF391F5}"/>
              </a:ext>
            </a:extLst>
          </p:cNvPr>
          <p:cNvPicPr>
            <a:picLocks noChangeAspect="1"/>
          </p:cNvPicPr>
          <p:nvPr/>
        </p:nvPicPr>
        <p:blipFill>
          <a:blip r:embed="rId4"/>
          <a:stretch>
            <a:fillRect/>
          </a:stretch>
        </p:blipFill>
        <p:spPr>
          <a:xfrm>
            <a:off x="-39278" y="5453196"/>
            <a:ext cx="12192000" cy="1404804"/>
          </a:xfrm>
          <a:prstGeom prst="rect">
            <a:avLst/>
          </a:prstGeom>
        </p:spPr>
      </p:pic>
    </p:spTree>
    <p:extLst>
      <p:ext uri="{BB962C8B-B14F-4D97-AF65-F5344CB8AC3E}">
        <p14:creationId xmlns:p14="http://schemas.microsoft.com/office/powerpoint/2010/main" val="3336839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29D28-5A2C-41DF-A654-7866EC6EA746}"/>
              </a:ext>
            </a:extLst>
          </p:cNvPr>
          <p:cNvSpPr>
            <a:spLocks noGrp="1"/>
          </p:cNvSpPr>
          <p:nvPr>
            <p:ph type="ctrTitle"/>
          </p:nvPr>
        </p:nvSpPr>
        <p:spPr/>
        <p:txBody>
          <a:bodyPr>
            <a:normAutofit/>
          </a:bodyPr>
          <a:lstStyle/>
          <a:p>
            <a:r>
              <a:rPr lang="fi-FI" sz="8000" dirty="0"/>
              <a:t>Kiitos!</a:t>
            </a:r>
            <a:endParaRPr lang="en-US" sz="8000" dirty="0"/>
          </a:p>
        </p:txBody>
      </p:sp>
      <p:sp>
        <p:nvSpPr>
          <p:cNvPr id="3" name="Picture Placeholder 2">
            <a:extLst>
              <a:ext uri="{FF2B5EF4-FFF2-40B4-BE49-F238E27FC236}">
                <a16:creationId xmlns:a16="http://schemas.microsoft.com/office/drawing/2014/main" id="{45752020-8B7C-4BFE-B654-0757957D978C}"/>
              </a:ext>
              <a:ext uri="{C183D7F6-B498-43B3-948B-1728B52AA6E4}">
                <adec:decorative xmlns:adec="http://schemas.microsoft.com/office/drawing/2017/decorative" val="1"/>
              </a:ext>
            </a:extLst>
          </p:cNvPr>
          <p:cNvSpPr>
            <a:spLocks noGrp="1"/>
          </p:cNvSpPr>
          <p:nvPr>
            <p:ph type="pic" sz="quarter" idx="13"/>
          </p:nvPr>
        </p:nvSpPr>
        <p:spPr/>
        <p:txBody>
          <a:bodyPr/>
          <a:lstStyle/>
          <a:p>
            <a:endParaRPr lang="fi-FI"/>
          </a:p>
        </p:txBody>
      </p:sp>
    </p:spTree>
    <p:extLst>
      <p:ext uri="{BB962C8B-B14F-4D97-AF65-F5344CB8AC3E}">
        <p14:creationId xmlns:p14="http://schemas.microsoft.com/office/powerpoint/2010/main" val="2201625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549FF231-89E5-C181-E0E9-B6DAE7D2557D}"/>
              </a:ext>
            </a:extLst>
          </p:cNvPr>
          <p:cNvPicPr>
            <a:picLocks noChangeAspect="1"/>
          </p:cNvPicPr>
          <p:nvPr/>
        </p:nvPicPr>
        <p:blipFill>
          <a:blip r:embed="rId2"/>
          <a:stretch>
            <a:fillRect/>
          </a:stretch>
        </p:blipFill>
        <p:spPr>
          <a:xfrm>
            <a:off x="7037914" y="0"/>
            <a:ext cx="5154086" cy="3198087"/>
          </a:xfrm>
          <a:prstGeom prst="rect">
            <a:avLst/>
          </a:prstGeom>
        </p:spPr>
      </p:pic>
      <p:sp>
        <p:nvSpPr>
          <p:cNvPr id="2" name="Otsikko 1">
            <a:extLst>
              <a:ext uri="{FF2B5EF4-FFF2-40B4-BE49-F238E27FC236}">
                <a16:creationId xmlns:a16="http://schemas.microsoft.com/office/drawing/2014/main" id="{C2283675-78CE-91D2-E8A3-C2110A2FF091}"/>
              </a:ext>
            </a:extLst>
          </p:cNvPr>
          <p:cNvSpPr>
            <a:spLocks noGrp="1"/>
          </p:cNvSpPr>
          <p:nvPr>
            <p:ph type="title"/>
          </p:nvPr>
        </p:nvSpPr>
        <p:spPr>
          <a:xfrm>
            <a:off x="0" y="-18429"/>
            <a:ext cx="11114202" cy="945515"/>
          </a:xfrm>
        </p:spPr>
        <p:txBody>
          <a:bodyPr/>
          <a:lstStyle/>
          <a:p>
            <a:r>
              <a:rPr lang="fi-FI" dirty="0"/>
              <a:t>Kierrot maan hiilivarastot huomioiden</a:t>
            </a:r>
          </a:p>
        </p:txBody>
      </p:sp>
      <p:sp>
        <p:nvSpPr>
          <p:cNvPr id="3" name="Sisällön paikkamerkki 2">
            <a:extLst>
              <a:ext uri="{FF2B5EF4-FFF2-40B4-BE49-F238E27FC236}">
                <a16:creationId xmlns:a16="http://schemas.microsoft.com/office/drawing/2014/main" id="{93645A48-2567-601C-864E-6AF4CE43999D}"/>
              </a:ext>
            </a:extLst>
          </p:cNvPr>
          <p:cNvSpPr>
            <a:spLocks noGrp="1"/>
          </p:cNvSpPr>
          <p:nvPr>
            <p:ph idx="1"/>
          </p:nvPr>
        </p:nvSpPr>
        <p:spPr>
          <a:xfrm>
            <a:off x="151075" y="1098605"/>
            <a:ext cx="6915424" cy="4660789"/>
          </a:xfrm>
        </p:spPr>
        <p:txBody>
          <a:bodyPr/>
          <a:lstStyle/>
          <a:p>
            <a:pPr marL="342900" indent="-342900">
              <a:buFont typeface="Arial" panose="020B0604020202020204" pitchFamily="34" charset="0"/>
              <a:buChar char="•"/>
            </a:pPr>
            <a:r>
              <a:rPr lang="fi-FI" dirty="0"/>
              <a:t>Maahinen-hankkeen viljelykiertojen perustella määriteltiin indeksi.</a:t>
            </a:r>
          </a:p>
          <a:p>
            <a:pPr marL="1028700" lvl="1" indent="-342900"/>
            <a:r>
              <a:rPr lang="fi-FI" dirty="0"/>
              <a:t>Mitä korkeampi arvo sitä parempi kierto on hiilen osalta.</a:t>
            </a:r>
          </a:p>
          <a:p>
            <a:pPr marL="1028700" lvl="1" indent="-342900"/>
            <a:r>
              <a:rPr lang="fi-FI" dirty="0"/>
              <a:t>Maaperäindeksissä nurmilohkot nostavat indeksin arvoa paljon. Viljatilat ei voi pärjätä tässä!</a:t>
            </a:r>
          </a:p>
          <a:p>
            <a:pPr marL="342900" indent="-342900">
              <a:buFont typeface="Arial" panose="020B0604020202020204" pitchFamily="34" charset="0"/>
              <a:buChar char="•"/>
            </a:pPr>
            <a:r>
              <a:rPr lang="fi-FI" dirty="0"/>
              <a:t>Alueelliset ja tuotantosuuntien välillä on selviä eroja (kts. kuva).</a:t>
            </a:r>
          </a:p>
          <a:p>
            <a:pPr marL="1028700" lvl="1" indent="-342900"/>
            <a:r>
              <a:rPr lang="fi-FI" dirty="0"/>
              <a:t>Viljaan painottuvat tilat eteläisessä Suomessa kaivannevat muitakin keinoja kuin viljelykierrot monipuolistaakseen viljelyä?</a:t>
            </a:r>
          </a:p>
          <a:p>
            <a:pPr marL="1028700" lvl="1" indent="-342900"/>
            <a:r>
              <a:rPr lang="fi-FI" dirty="0"/>
              <a:t>Viljalohkojen viljelykierto on kuitenkin se, mistä kannattaa aloittaa. Hyödyt ovat myös moninaiset.</a:t>
            </a:r>
          </a:p>
          <a:p>
            <a:pPr marL="1028700" lvl="1" indent="-342900"/>
            <a:r>
              <a:rPr lang="fi-FI" b="1" dirty="0"/>
              <a:t>Mitä ovat viljatilojen erilaiset kierrot?</a:t>
            </a:r>
          </a:p>
          <a:p>
            <a:endParaRPr lang="fi-FI" dirty="0"/>
          </a:p>
        </p:txBody>
      </p:sp>
      <p:sp>
        <p:nvSpPr>
          <p:cNvPr id="8" name="Tekstiruutu 7">
            <a:extLst>
              <a:ext uri="{FF2B5EF4-FFF2-40B4-BE49-F238E27FC236}">
                <a16:creationId xmlns:a16="http://schemas.microsoft.com/office/drawing/2014/main" id="{4703C184-AB5E-5445-1054-629043F3A44D}"/>
              </a:ext>
            </a:extLst>
          </p:cNvPr>
          <p:cNvSpPr txBox="1"/>
          <p:nvPr/>
        </p:nvSpPr>
        <p:spPr>
          <a:xfrm>
            <a:off x="1391615" y="5780782"/>
            <a:ext cx="6915423" cy="1077218"/>
          </a:xfrm>
          <a:prstGeom prst="rect">
            <a:avLst/>
          </a:prstGeom>
          <a:noFill/>
        </p:spPr>
        <p:txBody>
          <a:bodyPr wrap="square" rtlCol="0">
            <a:spAutoFit/>
          </a:bodyPr>
          <a:lstStyle/>
          <a:p>
            <a:r>
              <a:rPr lang="fi-FI" sz="1600" b="1" dirty="0">
                <a:solidFill>
                  <a:srgbClr val="0070C0"/>
                </a:solidFill>
              </a:rPr>
              <a:t>Kuva:</a:t>
            </a:r>
            <a:r>
              <a:rPr lang="fi-FI" sz="1600" dirty="0">
                <a:solidFill>
                  <a:srgbClr val="0070C0"/>
                </a:solidFill>
              </a:rPr>
              <a:t> Maaperäindeksin arvo 100x100km hilalla (punaisella kehystetyissä soluissa peltoa on riittävästi indeksin tulkinnan kannalta.</a:t>
            </a:r>
          </a:p>
          <a:p>
            <a:endParaRPr lang="fi-FI" sz="1600" b="1" dirty="0">
              <a:solidFill>
                <a:srgbClr val="0070C0"/>
              </a:solidFill>
            </a:endParaRPr>
          </a:p>
          <a:p>
            <a:endParaRPr lang="fi-FI" sz="1600" dirty="0">
              <a:solidFill>
                <a:srgbClr val="0070C0"/>
              </a:solidFill>
            </a:endParaRPr>
          </a:p>
        </p:txBody>
      </p:sp>
      <p:pic>
        <p:nvPicPr>
          <p:cNvPr id="7" name="Kuva 6" descr="Kuva, joka sisältää kohteen diagrammi, teksti, kartta, viiva&#10;&#10;Kuvaus luotu automaattisesti">
            <a:extLst>
              <a:ext uri="{FF2B5EF4-FFF2-40B4-BE49-F238E27FC236}">
                <a16:creationId xmlns:a16="http://schemas.microsoft.com/office/drawing/2014/main" id="{4573C793-1C6A-DDA0-9D5D-EA5C84AFAD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8273" y="3265046"/>
            <a:ext cx="2324852" cy="3592954"/>
          </a:xfrm>
          <a:prstGeom prst="rect">
            <a:avLst/>
          </a:prstGeom>
        </p:spPr>
      </p:pic>
      <p:cxnSp>
        <p:nvCxnSpPr>
          <p:cNvPr id="12" name="Suora nuoliyhdysviiva 11">
            <a:extLst>
              <a:ext uri="{FF2B5EF4-FFF2-40B4-BE49-F238E27FC236}">
                <a16:creationId xmlns:a16="http://schemas.microsoft.com/office/drawing/2014/main" id="{3A6C15C1-CCEE-597D-FDC7-C5C43D58BF48}"/>
              </a:ext>
            </a:extLst>
          </p:cNvPr>
          <p:cNvCxnSpPr>
            <a:cxnSpLocks/>
          </p:cNvCxnSpPr>
          <p:nvPr/>
        </p:nvCxnSpPr>
        <p:spPr>
          <a:xfrm>
            <a:off x="5880538" y="1439983"/>
            <a:ext cx="1157376" cy="0"/>
          </a:xfrm>
          <a:prstGeom prst="straightConnector1">
            <a:avLst/>
          </a:prstGeom>
          <a:ln w="38100">
            <a:solidFill>
              <a:srgbClr val="0070C0"/>
            </a:solidFill>
            <a:tailEnd type="triangle"/>
          </a:ln>
        </p:spPr>
        <p:style>
          <a:lnRef idx="1">
            <a:schemeClr val="accent2"/>
          </a:lnRef>
          <a:fillRef idx="0">
            <a:schemeClr val="accent2"/>
          </a:fillRef>
          <a:effectRef idx="0">
            <a:schemeClr val="accent2"/>
          </a:effectRef>
          <a:fontRef idx="minor">
            <a:schemeClr val="tx1"/>
          </a:fontRef>
        </p:style>
      </p:cxnSp>
      <p:cxnSp>
        <p:nvCxnSpPr>
          <p:cNvPr id="15" name="Suora nuoliyhdysviiva 14">
            <a:extLst>
              <a:ext uri="{FF2B5EF4-FFF2-40B4-BE49-F238E27FC236}">
                <a16:creationId xmlns:a16="http://schemas.microsoft.com/office/drawing/2014/main" id="{2439FD95-93B7-EA40-D960-809B4740C933}"/>
              </a:ext>
            </a:extLst>
          </p:cNvPr>
          <p:cNvCxnSpPr>
            <a:cxnSpLocks/>
          </p:cNvCxnSpPr>
          <p:nvPr/>
        </p:nvCxnSpPr>
        <p:spPr>
          <a:xfrm>
            <a:off x="6096000" y="3225037"/>
            <a:ext cx="1621221" cy="2411135"/>
          </a:xfrm>
          <a:prstGeom prst="straightConnector1">
            <a:avLst/>
          </a:prstGeom>
          <a:ln w="38100">
            <a:solidFill>
              <a:srgbClr val="0070C0"/>
            </a:solidFill>
            <a:tailEnd type="triangle"/>
          </a:ln>
        </p:spPr>
        <p:style>
          <a:lnRef idx="1">
            <a:schemeClr val="accent2"/>
          </a:lnRef>
          <a:fillRef idx="0">
            <a:schemeClr val="accent2"/>
          </a:fillRef>
          <a:effectRef idx="0">
            <a:schemeClr val="accent2"/>
          </a:effectRef>
          <a:fontRef idx="minor">
            <a:schemeClr val="tx1"/>
          </a:fontRef>
        </p:style>
      </p:cxnSp>
      <p:cxnSp>
        <p:nvCxnSpPr>
          <p:cNvPr id="9" name="Suora nuoliyhdysviiva 8">
            <a:extLst>
              <a:ext uri="{FF2B5EF4-FFF2-40B4-BE49-F238E27FC236}">
                <a16:creationId xmlns:a16="http://schemas.microsoft.com/office/drawing/2014/main" id="{81CB5030-071B-2B48-2D3B-6FC8B2B95FEA}"/>
              </a:ext>
            </a:extLst>
          </p:cNvPr>
          <p:cNvCxnSpPr>
            <a:cxnSpLocks/>
          </p:cNvCxnSpPr>
          <p:nvPr/>
        </p:nvCxnSpPr>
        <p:spPr>
          <a:xfrm>
            <a:off x="5888364" y="1439983"/>
            <a:ext cx="1203773" cy="806603"/>
          </a:xfrm>
          <a:prstGeom prst="straightConnector1">
            <a:avLst/>
          </a:prstGeom>
          <a:ln w="38100">
            <a:solidFill>
              <a:srgbClr val="0070C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44389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8F966F-EA59-C36F-3E9C-ECA63A58D670}"/>
              </a:ext>
            </a:extLst>
          </p:cNvPr>
          <p:cNvSpPr>
            <a:spLocks noGrp="1"/>
          </p:cNvSpPr>
          <p:nvPr>
            <p:ph type="title"/>
          </p:nvPr>
        </p:nvSpPr>
        <p:spPr/>
        <p:txBody>
          <a:bodyPr/>
          <a:lstStyle/>
          <a:p>
            <a:r>
              <a:rPr lang="fi-FI" dirty="0"/>
              <a:t>Miten kierto määräytyy?</a:t>
            </a:r>
          </a:p>
        </p:txBody>
      </p:sp>
      <p:sp>
        <p:nvSpPr>
          <p:cNvPr id="3" name="Sisällön paikkamerkki 2">
            <a:extLst>
              <a:ext uri="{FF2B5EF4-FFF2-40B4-BE49-F238E27FC236}">
                <a16:creationId xmlns:a16="http://schemas.microsoft.com/office/drawing/2014/main" id="{E0392017-12DE-10BD-C2EE-0E4D8C794663}"/>
              </a:ext>
            </a:extLst>
          </p:cNvPr>
          <p:cNvSpPr>
            <a:spLocks noGrp="1"/>
          </p:cNvSpPr>
          <p:nvPr>
            <p:ph idx="1"/>
          </p:nvPr>
        </p:nvSpPr>
        <p:spPr>
          <a:xfrm>
            <a:off x="263138" y="1619457"/>
            <a:ext cx="11114202" cy="4337805"/>
          </a:xfrm>
        </p:spPr>
        <p:txBody>
          <a:bodyPr/>
          <a:lstStyle/>
          <a:p>
            <a:pPr marL="342900" indent="-342900">
              <a:buFont typeface="Arial" panose="020B0604020202020204" pitchFamily="34" charset="0"/>
              <a:buChar char="•"/>
            </a:pPr>
            <a:r>
              <a:rPr lang="fi-FI" dirty="0"/>
              <a:t>A) Kierto voi olla etukäteen vuosiksi määritelty.</a:t>
            </a:r>
          </a:p>
          <a:p>
            <a:pPr marL="1028700" lvl="1" indent="-342900"/>
            <a:r>
              <a:rPr lang="fi-FI" dirty="0"/>
              <a:t>Menneinä vuosikymmeninä ajateltiin tyypillisesti näin.</a:t>
            </a:r>
          </a:p>
          <a:p>
            <a:pPr marL="1028700" lvl="1" indent="-342900"/>
            <a:r>
              <a:rPr lang="fi-FI" dirty="0"/>
              <a:t>Luomussa varmasti ainoa toimiva järjestely.</a:t>
            </a:r>
          </a:p>
          <a:p>
            <a:pPr marL="342900" indent="-342900">
              <a:buFont typeface="Arial" panose="020B0604020202020204" pitchFamily="34" charset="0"/>
              <a:buChar char="•"/>
            </a:pPr>
            <a:r>
              <a:rPr lang="fi-FI" dirty="0"/>
              <a:t>B) Kierto voi olla myös ”stokastinen prosessi”. Markovin ketju, missä uusi ”tila” riippuu vain edellisestä ”tilasta”.</a:t>
            </a:r>
          </a:p>
          <a:p>
            <a:pPr marL="1028700" lvl="1" indent="-342900"/>
            <a:r>
              <a:rPr lang="fi-FI" dirty="0"/>
              <a:t>Mukana on satunnaisuutta: jos viime vuonna peltolohkolla kasvoi kevätvehnää, tietyllä todennäköisyydellä tulevanakin vuonna on kevätvehnää, mutta muutkin kasvit ovat mahdollisia kukin omalla todennäköisyydellä.</a:t>
            </a:r>
          </a:p>
          <a:p>
            <a:pPr marL="1028700" lvl="1" indent="-342900"/>
            <a:r>
              <a:rPr lang="fi-FI" dirty="0"/>
              <a:t>Todennäköisyyksiin vaikuttaa mm. tilan peltoala, maantieteellinen alue sekä tilan ”viljelykiertojen yleinen monimuotoisuus”.</a:t>
            </a:r>
          </a:p>
          <a:p>
            <a:pPr marL="1028700" lvl="1" indent="-342900"/>
            <a:r>
              <a:rPr lang="fi-FI" dirty="0"/>
              <a:t>Säiden arvaamattomuus kannustaa toimimaan Markovin ketjun periaatteen mukaisesti.</a:t>
            </a:r>
          </a:p>
          <a:p>
            <a:pPr marL="1028700" lvl="1" indent="-342900"/>
            <a:r>
              <a:rPr lang="fi-FI" dirty="0"/>
              <a:t>On myös jotenkin älytön idea ajatella, että jokin ”mallikierto” sopii kaikille tiloille, kaikille lohkoille ja kaikkina vuosina.</a:t>
            </a:r>
          </a:p>
        </p:txBody>
      </p:sp>
      <p:pic>
        <p:nvPicPr>
          <p:cNvPr id="5" name="Kuva 4">
            <a:extLst>
              <a:ext uri="{FF2B5EF4-FFF2-40B4-BE49-F238E27FC236}">
                <a16:creationId xmlns:a16="http://schemas.microsoft.com/office/drawing/2014/main" id="{708D964A-B6A2-5EE3-4C45-E239DBF8436D}"/>
              </a:ext>
            </a:extLst>
          </p:cNvPr>
          <p:cNvPicPr>
            <a:picLocks noChangeAspect="1"/>
          </p:cNvPicPr>
          <p:nvPr/>
        </p:nvPicPr>
        <p:blipFill>
          <a:blip r:embed="rId2"/>
          <a:stretch>
            <a:fillRect/>
          </a:stretch>
        </p:blipFill>
        <p:spPr>
          <a:xfrm>
            <a:off x="6802710" y="-1"/>
            <a:ext cx="5389290" cy="2167759"/>
          </a:xfrm>
          <a:prstGeom prst="rect">
            <a:avLst/>
          </a:prstGeom>
        </p:spPr>
      </p:pic>
    </p:spTree>
    <p:extLst>
      <p:ext uri="{BB962C8B-B14F-4D97-AF65-F5344CB8AC3E}">
        <p14:creationId xmlns:p14="http://schemas.microsoft.com/office/powerpoint/2010/main" val="1273569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846724-BEB4-C28B-DDD8-40804EFAFD70}"/>
              </a:ext>
            </a:extLst>
          </p:cNvPr>
          <p:cNvSpPr>
            <a:spLocks noGrp="1"/>
          </p:cNvSpPr>
          <p:nvPr>
            <p:ph type="title"/>
          </p:nvPr>
        </p:nvSpPr>
        <p:spPr/>
        <p:txBody>
          <a:bodyPr/>
          <a:lstStyle/>
          <a:p>
            <a:r>
              <a:rPr lang="fi-FI" dirty="0"/>
              <a:t>Esikasvi (Markovin ketju-ajattelumaailmassa)</a:t>
            </a:r>
          </a:p>
        </p:txBody>
      </p:sp>
      <p:pic>
        <p:nvPicPr>
          <p:cNvPr id="5" name="Kuva 4">
            <a:extLst>
              <a:ext uri="{FF2B5EF4-FFF2-40B4-BE49-F238E27FC236}">
                <a16:creationId xmlns:a16="http://schemas.microsoft.com/office/drawing/2014/main" id="{0DE4C815-D941-9F66-65AB-0A7462B68E15}"/>
              </a:ext>
            </a:extLst>
          </p:cNvPr>
          <p:cNvPicPr>
            <a:picLocks noChangeAspect="1"/>
          </p:cNvPicPr>
          <p:nvPr/>
        </p:nvPicPr>
        <p:blipFill>
          <a:blip r:embed="rId2"/>
          <a:stretch>
            <a:fillRect/>
          </a:stretch>
        </p:blipFill>
        <p:spPr>
          <a:xfrm>
            <a:off x="2346384" y="1664133"/>
            <a:ext cx="7758023" cy="4340426"/>
          </a:xfrm>
          <a:prstGeom prst="rect">
            <a:avLst/>
          </a:prstGeom>
        </p:spPr>
      </p:pic>
    </p:spTree>
    <p:extLst>
      <p:ext uri="{BB962C8B-B14F-4D97-AF65-F5344CB8AC3E}">
        <p14:creationId xmlns:p14="http://schemas.microsoft.com/office/powerpoint/2010/main" val="2859545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C2581B-1C00-0186-3E67-7538E091AEC1}"/>
              </a:ext>
            </a:extLst>
          </p:cNvPr>
          <p:cNvSpPr>
            <a:spLocks noGrp="1"/>
          </p:cNvSpPr>
          <p:nvPr>
            <p:ph type="title"/>
          </p:nvPr>
        </p:nvSpPr>
        <p:spPr/>
        <p:txBody>
          <a:bodyPr/>
          <a:lstStyle/>
          <a:p>
            <a:r>
              <a:rPr lang="fi-FI" dirty="0"/>
              <a:t>&lt;30 ha tila vs. &gt;100 ha tila</a:t>
            </a:r>
          </a:p>
        </p:txBody>
      </p:sp>
      <p:sp>
        <p:nvSpPr>
          <p:cNvPr id="3" name="Sisällön paikkamerkki 2">
            <a:extLst>
              <a:ext uri="{FF2B5EF4-FFF2-40B4-BE49-F238E27FC236}">
                <a16:creationId xmlns:a16="http://schemas.microsoft.com/office/drawing/2014/main" id="{B7339058-86F5-5024-DBD3-55ADA5DDDC92}"/>
              </a:ext>
            </a:extLst>
          </p:cNvPr>
          <p:cNvSpPr>
            <a:spLocks noGrp="1"/>
          </p:cNvSpPr>
          <p:nvPr>
            <p:ph idx="1"/>
          </p:nvPr>
        </p:nvSpPr>
        <p:spPr/>
        <p:txBody>
          <a:bodyPr/>
          <a:lstStyle/>
          <a:p>
            <a:pPr marL="342900" indent="-342900">
              <a:buFont typeface="Arial" panose="020B0604020202020204" pitchFamily="34" charset="0"/>
              <a:buChar char="•"/>
            </a:pPr>
            <a:r>
              <a:rPr lang="fi-FI" dirty="0"/>
              <a:t>Tilakoko vaikuttaa rajusti todennäköisyyksiin, mikä kasvi tulee minkäkin jälkeen.</a:t>
            </a:r>
          </a:p>
          <a:p>
            <a:pPr marL="342900" indent="-342900">
              <a:buFont typeface="Arial" panose="020B0604020202020204" pitchFamily="34" charset="0"/>
              <a:buChar char="•"/>
            </a:pPr>
            <a:r>
              <a:rPr lang="fi-FI" dirty="0"/>
              <a:t>Tämä vaikuttaa samalla myös </a:t>
            </a:r>
            <a:r>
              <a:rPr lang="fi-FI" b="1" dirty="0"/>
              <a:t>viljelykiertoon</a:t>
            </a:r>
            <a:r>
              <a:rPr lang="fi-FI" dirty="0"/>
              <a:t> että eri </a:t>
            </a:r>
            <a:r>
              <a:rPr lang="fi-FI" b="1" dirty="0"/>
              <a:t>kasvien viljelyaloihin</a:t>
            </a:r>
            <a:r>
              <a:rPr lang="fi-FI" dirty="0"/>
              <a:t>.</a:t>
            </a:r>
          </a:p>
          <a:p>
            <a:pPr marL="342900" indent="-342900">
              <a:buFont typeface="Arial" panose="020B0604020202020204" pitchFamily="34" charset="0"/>
              <a:buChar char="•"/>
            </a:pPr>
            <a:r>
              <a:rPr lang="fi-FI" dirty="0"/>
              <a:t>Viljelykiertosuositus eri kokoisille tiloille ei voi olla sama!</a:t>
            </a:r>
          </a:p>
        </p:txBody>
      </p:sp>
      <p:pic>
        <p:nvPicPr>
          <p:cNvPr id="5" name="Kuva 4">
            <a:extLst>
              <a:ext uri="{FF2B5EF4-FFF2-40B4-BE49-F238E27FC236}">
                <a16:creationId xmlns:a16="http://schemas.microsoft.com/office/drawing/2014/main" id="{EF12610F-863A-A63B-8D17-E05B56E7798A}"/>
              </a:ext>
            </a:extLst>
          </p:cNvPr>
          <p:cNvPicPr>
            <a:picLocks noChangeAspect="1"/>
          </p:cNvPicPr>
          <p:nvPr/>
        </p:nvPicPr>
        <p:blipFill>
          <a:blip r:embed="rId2"/>
          <a:stretch>
            <a:fillRect/>
          </a:stretch>
        </p:blipFill>
        <p:spPr>
          <a:xfrm>
            <a:off x="6096000" y="3958666"/>
            <a:ext cx="5524849" cy="2860976"/>
          </a:xfrm>
          <a:prstGeom prst="rect">
            <a:avLst/>
          </a:prstGeom>
        </p:spPr>
      </p:pic>
      <p:pic>
        <p:nvPicPr>
          <p:cNvPr id="6" name="Kuva 5">
            <a:extLst>
              <a:ext uri="{FF2B5EF4-FFF2-40B4-BE49-F238E27FC236}">
                <a16:creationId xmlns:a16="http://schemas.microsoft.com/office/drawing/2014/main" id="{7ABAC527-F330-67C2-648B-6D81C6F9FF0A}"/>
              </a:ext>
            </a:extLst>
          </p:cNvPr>
          <p:cNvPicPr>
            <a:picLocks noChangeAspect="1"/>
          </p:cNvPicPr>
          <p:nvPr/>
        </p:nvPicPr>
        <p:blipFill>
          <a:blip r:embed="rId3"/>
          <a:stretch>
            <a:fillRect/>
          </a:stretch>
        </p:blipFill>
        <p:spPr>
          <a:xfrm>
            <a:off x="130670" y="3482184"/>
            <a:ext cx="5965330" cy="3337458"/>
          </a:xfrm>
          <a:prstGeom prst="rect">
            <a:avLst/>
          </a:prstGeom>
        </p:spPr>
      </p:pic>
    </p:spTree>
    <p:extLst>
      <p:ext uri="{BB962C8B-B14F-4D97-AF65-F5344CB8AC3E}">
        <p14:creationId xmlns:p14="http://schemas.microsoft.com/office/powerpoint/2010/main" val="2188635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2C02B1D-CCAF-37C3-CDCD-0BFD94E7ADBA}"/>
              </a:ext>
            </a:extLst>
          </p:cNvPr>
          <p:cNvSpPr>
            <a:spLocks noGrp="1"/>
          </p:cNvSpPr>
          <p:nvPr>
            <p:ph type="title"/>
          </p:nvPr>
        </p:nvSpPr>
        <p:spPr/>
        <p:txBody>
          <a:bodyPr/>
          <a:lstStyle/>
          <a:p>
            <a:r>
              <a:rPr lang="fi-FI" dirty="0"/>
              <a:t>Kasvien viljelyalat pitkässä juoksussa</a:t>
            </a:r>
          </a:p>
        </p:txBody>
      </p:sp>
      <p:sp>
        <p:nvSpPr>
          <p:cNvPr id="3" name="Sisällön paikkamerkki 2">
            <a:extLst>
              <a:ext uri="{FF2B5EF4-FFF2-40B4-BE49-F238E27FC236}">
                <a16:creationId xmlns:a16="http://schemas.microsoft.com/office/drawing/2014/main" id="{15777CB8-5848-B995-A4DA-61293EDF9B99}"/>
              </a:ext>
            </a:extLst>
          </p:cNvPr>
          <p:cNvSpPr>
            <a:spLocks noGrp="1"/>
          </p:cNvSpPr>
          <p:nvPr>
            <p:ph idx="1"/>
          </p:nvPr>
        </p:nvSpPr>
        <p:spPr/>
        <p:txBody>
          <a:bodyPr/>
          <a:lstStyle/>
          <a:p>
            <a:pPr marL="342900" indent="-342900">
              <a:buFont typeface="Arial" panose="020B0604020202020204" pitchFamily="34" charset="0"/>
              <a:buChar char="•"/>
            </a:pPr>
            <a:r>
              <a:rPr lang="fi-FI" dirty="0"/>
              <a:t>Koska eri kokoisilla tiloilla ”todennäköisyydet” olivat erilaiset, pitkässä juoksussa tiettyjä kasveja tulee useammin isoilla tiloilla kuin pienillä tiloilla.</a:t>
            </a:r>
          </a:p>
          <a:p>
            <a:pPr marL="1028700" lvl="1" indent="-342900"/>
            <a:r>
              <a:rPr lang="fi-FI" dirty="0"/>
              <a:t>Tämä on ilmastonmuutoksen kanssa suurimmat selittävät tekijät, miksi eri kasvien viljelyala on muuttunut Suomessa EU-aikana.</a:t>
            </a:r>
          </a:p>
          <a:p>
            <a:pPr marL="1028700" lvl="1" indent="-342900"/>
            <a:r>
              <a:rPr lang="fi-FI" dirty="0"/>
              <a:t>Hinnat vaikuttavat myös, mutta niissä trendit eivät ole vuosikymmenien mittaisia.</a:t>
            </a:r>
          </a:p>
          <a:p>
            <a:endParaRPr lang="fi-FI" dirty="0"/>
          </a:p>
        </p:txBody>
      </p:sp>
      <p:pic>
        <p:nvPicPr>
          <p:cNvPr id="5" name="Kuva 4">
            <a:extLst>
              <a:ext uri="{FF2B5EF4-FFF2-40B4-BE49-F238E27FC236}">
                <a16:creationId xmlns:a16="http://schemas.microsoft.com/office/drawing/2014/main" id="{97D3B9A8-4EE2-C19D-7191-0D1A7997DF5E}"/>
              </a:ext>
            </a:extLst>
          </p:cNvPr>
          <p:cNvPicPr>
            <a:picLocks noChangeAspect="1"/>
          </p:cNvPicPr>
          <p:nvPr/>
        </p:nvPicPr>
        <p:blipFill>
          <a:blip r:embed="rId2"/>
          <a:stretch>
            <a:fillRect/>
          </a:stretch>
        </p:blipFill>
        <p:spPr>
          <a:xfrm>
            <a:off x="1714680" y="3947159"/>
            <a:ext cx="8210550" cy="2057400"/>
          </a:xfrm>
          <a:prstGeom prst="rect">
            <a:avLst/>
          </a:prstGeom>
        </p:spPr>
      </p:pic>
    </p:spTree>
    <p:extLst>
      <p:ext uri="{BB962C8B-B14F-4D97-AF65-F5344CB8AC3E}">
        <p14:creationId xmlns:p14="http://schemas.microsoft.com/office/powerpoint/2010/main" val="3578645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C2DCC9-ACB1-6445-ACCD-4055ECA156DC}"/>
              </a:ext>
            </a:extLst>
          </p:cNvPr>
          <p:cNvSpPr>
            <a:spLocks noGrp="1"/>
          </p:cNvSpPr>
          <p:nvPr>
            <p:ph type="title"/>
          </p:nvPr>
        </p:nvSpPr>
        <p:spPr/>
        <p:txBody>
          <a:bodyPr/>
          <a:lstStyle/>
          <a:p>
            <a:r>
              <a:rPr lang="fi-FI" dirty="0"/>
              <a:t>Viiden vuoden kierrot Lounais-Suomessa?</a:t>
            </a:r>
          </a:p>
        </p:txBody>
      </p:sp>
      <p:sp>
        <p:nvSpPr>
          <p:cNvPr id="3" name="Sisällön paikkamerkki 2">
            <a:extLst>
              <a:ext uri="{FF2B5EF4-FFF2-40B4-BE49-F238E27FC236}">
                <a16:creationId xmlns:a16="http://schemas.microsoft.com/office/drawing/2014/main" id="{12CC5243-D0EB-F645-DBD1-13E64954734C}"/>
              </a:ext>
            </a:extLst>
          </p:cNvPr>
          <p:cNvSpPr>
            <a:spLocks noGrp="1"/>
          </p:cNvSpPr>
          <p:nvPr>
            <p:ph idx="1"/>
          </p:nvPr>
        </p:nvSpPr>
        <p:spPr/>
        <p:txBody>
          <a:bodyPr/>
          <a:lstStyle/>
          <a:p>
            <a:pPr marL="285750" indent="-285750" rtl="0">
              <a:buFont typeface="Arial" panose="020B0604020202020204" pitchFamily="34" charset="0"/>
              <a:buChar char="•"/>
            </a:pPr>
            <a:r>
              <a:rPr lang="fi-FI" sz="1800" dirty="0"/>
              <a:t>Tehdään perusjako neljään kiertoon lohkoilla joilla on viiden vuoden aikana ollut viljaa edes kerran:</a:t>
            </a:r>
          </a:p>
          <a:p>
            <a:pPr lvl="1"/>
            <a:r>
              <a:rPr lang="fi-FI" sz="1600" dirty="0"/>
              <a:t>Viljalajimonokulttuuri = viisi vuotta viljaa, yksi vilja dominoi (4-5 kertaa)</a:t>
            </a:r>
          </a:p>
          <a:p>
            <a:pPr lvl="1"/>
            <a:r>
              <a:rPr lang="fi-FI" sz="1600" dirty="0"/>
              <a:t>Viljamonokulttuuri = viisi vuotta viljaa, mikään vilja ei dominoi</a:t>
            </a:r>
          </a:p>
          <a:p>
            <a:pPr lvl="1"/>
            <a:r>
              <a:rPr lang="fi-FI" sz="1600" dirty="0"/>
              <a:t>Katkaisukasvi = </a:t>
            </a:r>
            <a:r>
              <a:rPr lang="fi-FI" sz="1600" dirty="0" err="1"/>
              <a:t>max</a:t>
            </a:r>
            <a:r>
              <a:rPr lang="fi-FI" sz="1600" dirty="0"/>
              <a:t>. neljä vuotta viljaa, jokin muu kasvi katkaisee viljan (mm. rypsi, rapsi, herne, härkäpapu,…)</a:t>
            </a:r>
          </a:p>
          <a:p>
            <a:pPr lvl="1"/>
            <a:r>
              <a:rPr lang="fi-FI" sz="1600" dirty="0"/>
              <a:t>Monipuolinen = kevät- ja syysviljaa, kaksi vuotta muutakin</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r>
              <a:rPr lang="fi-FI" dirty="0"/>
              <a:t>Valitaan Lounais-Suomi ja vain ne tilat joilla paljon viljaa</a:t>
            </a:r>
          </a:p>
          <a:p>
            <a:pPr marL="1028700" lvl="1" indent="-342900"/>
            <a:r>
              <a:rPr lang="fi-FI" dirty="0"/>
              <a:t>Jää pois: lammas, vuohi, nauta &amp; puutarhakasvit avomaalla.</a:t>
            </a:r>
          </a:p>
        </p:txBody>
      </p:sp>
      <p:pic>
        <p:nvPicPr>
          <p:cNvPr id="4" name="Kuva 3">
            <a:extLst>
              <a:ext uri="{FF2B5EF4-FFF2-40B4-BE49-F238E27FC236}">
                <a16:creationId xmlns:a16="http://schemas.microsoft.com/office/drawing/2014/main" id="{49395B34-6F78-443D-0E09-E6909FDFA579}"/>
              </a:ext>
            </a:extLst>
          </p:cNvPr>
          <p:cNvPicPr>
            <a:picLocks noChangeAspect="1"/>
          </p:cNvPicPr>
          <p:nvPr/>
        </p:nvPicPr>
        <p:blipFill>
          <a:blip r:embed="rId2"/>
          <a:stretch>
            <a:fillRect/>
          </a:stretch>
        </p:blipFill>
        <p:spPr>
          <a:xfrm>
            <a:off x="8545470" y="3166346"/>
            <a:ext cx="2781013" cy="3632855"/>
          </a:xfrm>
          <a:prstGeom prst="rect">
            <a:avLst/>
          </a:prstGeom>
        </p:spPr>
      </p:pic>
    </p:spTree>
    <p:extLst>
      <p:ext uri="{BB962C8B-B14F-4D97-AF65-F5344CB8AC3E}">
        <p14:creationId xmlns:p14="http://schemas.microsoft.com/office/powerpoint/2010/main" val="3581416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FDA7EBE-6C6C-07A9-A9E3-68350359D5C7}"/>
              </a:ext>
            </a:extLst>
          </p:cNvPr>
          <p:cNvSpPr>
            <a:spLocks noGrp="1"/>
          </p:cNvSpPr>
          <p:nvPr>
            <p:ph type="title"/>
          </p:nvPr>
        </p:nvSpPr>
        <p:spPr/>
        <p:txBody>
          <a:bodyPr/>
          <a:lstStyle/>
          <a:p>
            <a:r>
              <a:rPr lang="fi-FI" dirty="0"/>
              <a:t>Tilan peltoala vaikuttaa kiertoihin</a:t>
            </a:r>
          </a:p>
        </p:txBody>
      </p:sp>
      <p:pic>
        <p:nvPicPr>
          <p:cNvPr id="4" name="Kuva 3">
            <a:extLst>
              <a:ext uri="{FF2B5EF4-FFF2-40B4-BE49-F238E27FC236}">
                <a16:creationId xmlns:a16="http://schemas.microsoft.com/office/drawing/2014/main" id="{C89C4AA2-8761-636D-1EE1-956A2E1447BE}"/>
              </a:ext>
            </a:extLst>
          </p:cNvPr>
          <p:cNvPicPr>
            <a:picLocks noChangeAspect="1"/>
          </p:cNvPicPr>
          <p:nvPr/>
        </p:nvPicPr>
        <p:blipFill>
          <a:blip r:embed="rId2"/>
          <a:stretch>
            <a:fillRect/>
          </a:stretch>
        </p:blipFill>
        <p:spPr>
          <a:xfrm>
            <a:off x="2524446" y="1660439"/>
            <a:ext cx="6817961" cy="4197896"/>
          </a:xfrm>
          <a:prstGeom prst="rect">
            <a:avLst/>
          </a:prstGeom>
        </p:spPr>
      </p:pic>
    </p:spTree>
    <p:extLst>
      <p:ext uri="{BB962C8B-B14F-4D97-AF65-F5344CB8AC3E}">
        <p14:creationId xmlns:p14="http://schemas.microsoft.com/office/powerpoint/2010/main" val="4149980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E4B1B2-BE9E-7C27-4D08-EAB5E1D475E1}"/>
              </a:ext>
            </a:extLst>
          </p:cNvPr>
          <p:cNvSpPr>
            <a:spLocks noGrp="1"/>
          </p:cNvSpPr>
          <p:nvPr>
            <p:ph type="title"/>
          </p:nvPr>
        </p:nvSpPr>
        <p:spPr/>
        <p:txBody>
          <a:bodyPr/>
          <a:lstStyle/>
          <a:p>
            <a:r>
              <a:rPr lang="fi-FI" dirty="0"/>
              <a:t>Monet muutkin tekijät vaikuttavat</a:t>
            </a:r>
          </a:p>
        </p:txBody>
      </p:sp>
      <p:sp>
        <p:nvSpPr>
          <p:cNvPr id="3" name="Sisällön paikkamerkki 2">
            <a:extLst>
              <a:ext uri="{FF2B5EF4-FFF2-40B4-BE49-F238E27FC236}">
                <a16:creationId xmlns:a16="http://schemas.microsoft.com/office/drawing/2014/main" id="{0641F7E0-89D3-99CE-59E0-0929B127F550}"/>
              </a:ext>
            </a:extLst>
          </p:cNvPr>
          <p:cNvSpPr>
            <a:spLocks noGrp="1"/>
          </p:cNvSpPr>
          <p:nvPr>
            <p:ph idx="1"/>
          </p:nvPr>
        </p:nvSpPr>
        <p:spPr/>
        <p:txBody>
          <a:bodyPr/>
          <a:lstStyle/>
          <a:p>
            <a:pPr marL="342900" indent="-342900">
              <a:buFont typeface="Arial" panose="020B0604020202020204" pitchFamily="34" charset="0"/>
              <a:buChar char="•"/>
            </a:pPr>
            <a:r>
              <a:rPr lang="fi-FI" dirty="0"/>
              <a:t>Peltolohkon koolla on merkitystä.</a:t>
            </a:r>
          </a:p>
          <a:p>
            <a:pPr marL="1028700" lvl="1" indent="-342900"/>
            <a:r>
              <a:rPr lang="fi-FI" dirty="0"/>
              <a:t>&lt;1 ha lohkoissa viljalajimonokulttuuri on tosi yleinen, vaikutusta on aina 5 ha saakka.</a:t>
            </a:r>
          </a:p>
          <a:p>
            <a:pPr marL="1028700" lvl="1" indent="-342900"/>
            <a:r>
              <a:rPr lang="fi-FI" dirty="0"/>
              <a:t>Mitä suurempi lohko, sitä todennäköisemmin katkaisukasvi.</a:t>
            </a:r>
          </a:p>
          <a:p>
            <a:pPr marL="1028700" lvl="1" indent="-342900"/>
            <a:r>
              <a:rPr lang="fi-FI" dirty="0"/>
              <a:t>Kaikkein monipuolisimmat kierrot eivät ole vahvasti lohkon kokoon sidoksissa (tilan ominaisuudet vaikuttavat enemmän kuin lohkon ominaisuudet), ainoastaan &lt;1 ha lohkoilla näitä esiintyy harvoin.</a:t>
            </a:r>
          </a:p>
          <a:p>
            <a:pPr marL="342900" indent="-342900">
              <a:buFont typeface="Arial" panose="020B0604020202020204" pitchFamily="34" charset="0"/>
              <a:buChar char="•"/>
            </a:pPr>
            <a:r>
              <a:rPr lang="fi-FI" dirty="0"/>
              <a:t>Jos peltolohko on kaukana tilakeskuksesta.</a:t>
            </a:r>
          </a:p>
          <a:p>
            <a:pPr marL="1028700" lvl="1" indent="-342900"/>
            <a:r>
              <a:rPr lang="fi-FI" dirty="0"/>
              <a:t>Viljan viljelyn todennäköisyys laskee, kierrot pysyvät muuttumattomina.</a:t>
            </a:r>
          </a:p>
          <a:p>
            <a:pPr marL="342900" indent="-342900">
              <a:buFont typeface="Arial" panose="020B0604020202020204" pitchFamily="34" charset="0"/>
              <a:buChar char="•"/>
            </a:pPr>
            <a:r>
              <a:rPr lang="fi-FI" dirty="0"/>
              <a:t>Jos peltolohko on epäsäännöllinen</a:t>
            </a:r>
          </a:p>
          <a:p>
            <a:pPr marL="1028700" lvl="1" indent="-342900"/>
            <a:r>
              <a:rPr lang="fi-FI" dirty="0"/>
              <a:t>Katkaisukasvi &amp; monipuolinen kierto ovat hieman harvinaisempia kuin säännöllisissä lohkoissa.</a:t>
            </a:r>
          </a:p>
          <a:p>
            <a:pPr marL="342900" indent="-342900"/>
            <a:endParaRPr lang="fi-FI" dirty="0"/>
          </a:p>
          <a:p>
            <a:endParaRPr lang="fi-FI" dirty="0"/>
          </a:p>
        </p:txBody>
      </p:sp>
    </p:spTree>
    <p:extLst>
      <p:ext uri="{BB962C8B-B14F-4D97-AF65-F5344CB8AC3E}">
        <p14:creationId xmlns:p14="http://schemas.microsoft.com/office/powerpoint/2010/main" val="1102927873"/>
      </p:ext>
    </p:extLst>
  </p:cSld>
  <p:clrMapOvr>
    <a:masterClrMapping/>
  </p:clrMapOvr>
</p:sld>
</file>

<file path=ppt/theme/theme1.xml><?xml version="1.0" encoding="utf-8"?>
<a:theme xmlns:a="http://schemas.openxmlformats.org/drawingml/2006/main" name="Kansi">
  <a:themeElements>
    <a:clrScheme name="LUKE2022">
      <a:dk1>
        <a:srgbClr val="000000"/>
      </a:dk1>
      <a:lt1>
        <a:sysClr val="window" lastClr="FFFFFF"/>
      </a:lt1>
      <a:dk2>
        <a:srgbClr val="000000"/>
      </a:dk2>
      <a:lt2>
        <a:srgbClr val="FFFFFF"/>
      </a:lt2>
      <a:accent1>
        <a:srgbClr val="E07400"/>
      </a:accent1>
      <a:accent2>
        <a:srgbClr val="009FC7"/>
      </a:accent2>
      <a:accent3>
        <a:srgbClr val="65A11B"/>
      </a:accent3>
      <a:accent4>
        <a:srgbClr val="0033A0"/>
      </a:accent4>
      <a:accent5>
        <a:srgbClr val="7F3F98"/>
      </a:accent5>
      <a:accent6>
        <a:srgbClr val="CC0082"/>
      </a:accent6>
      <a:hlink>
        <a:srgbClr val="E07400"/>
      </a:hlink>
      <a:folHlink>
        <a:srgbClr val="000000"/>
      </a:folHlink>
    </a:clrScheme>
    <a:fontScheme name="Luke UUS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6"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Luke_FI_10_06_2022.pptx" id="{C503B287-005D-4745-9707-D8B336514D12}" vid="{4493FA9E-F96D-4573-93E2-52FB4AC52E19}"/>
    </a:ext>
  </a:extLst>
</a:theme>
</file>

<file path=ppt/theme/theme2.xml><?xml version="1.0" encoding="utf-8"?>
<a:theme xmlns:a="http://schemas.openxmlformats.org/drawingml/2006/main" name="Sisältö">
  <a:themeElements>
    <a:clrScheme name="LUKE2022">
      <a:dk1>
        <a:srgbClr val="000000"/>
      </a:dk1>
      <a:lt1>
        <a:sysClr val="window" lastClr="FFFFFF"/>
      </a:lt1>
      <a:dk2>
        <a:srgbClr val="000000"/>
      </a:dk2>
      <a:lt2>
        <a:srgbClr val="FFFFFF"/>
      </a:lt2>
      <a:accent1>
        <a:srgbClr val="E07400"/>
      </a:accent1>
      <a:accent2>
        <a:srgbClr val="009FC7"/>
      </a:accent2>
      <a:accent3>
        <a:srgbClr val="65A11B"/>
      </a:accent3>
      <a:accent4>
        <a:srgbClr val="0033A0"/>
      </a:accent4>
      <a:accent5>
        <a:srgbClr val="7F3F98"/>
      </a:accent5>
      <a:accent6>
        <a:srgbClr val="CC0082"/>
      </a:accent6>
      <a:hlink>
        <a:srgbClr val="E07400"/>
      </a:hlink>
      <a:folHlink>
        <a:srgbClr val="000000"/>
      </a:folHlink>
    </a:clrScheme>
    <a:fontScheme name="Luke UUS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ke_FI_10_06_2022.pptx" id="{C503B287-005D-4745-9707-D8B336514D12}" vid="{01ABD45E-2070-4C4B-AFDA-859B3FEDA443}"/>
    </a:ext>
  </a:extLst>
</a:theme>
</file>

<file path=ppt/theme/theme3.xml><?xml version="1.0" encoding="utf-8"?>
<a:theme xmlns:a="http://schemas.openxmlformats.org/drawingml/2006/main" name="Välilehti">
  <a:themeElements>
    <a:clrScheme name="LUKE">
      <a:dk1>
        <a:srgbClr val="000000"/>
      </a:dk1>
      <a:lt1>
        <a:sysClr val="window" lastClr="FFFFFF"/>
      </a:lt1>
      <a:dk2>
        <a:srgbClr val="000000"/>
      </a:dk2>
      <a:lt2>
        <a:srgbClr val="FFFFFF"/>
      </a:lt2>
      <a:accent1>
        <a:srgbClr val="E07400"/>
      </a:accent1>
      <a:accent2>
        <a:srgbClr val="009FC7"/>
      </a:accent2>
      <a:accent3>
        <a:srgbClr val="65A11B"/>
      </a:accent3>
      <a:accent4>
        <a:srgbClr val="0033A0"/>
      </a:accent4>
      <a:accent5>
        <a:srgbClr val="7F3F98"/>
      </a:accent5>
      <a:accent6>
        <a:srgbClr val="E13C98"/>
      </a:accent6>
      <a:hlink>
        <a:srgbClr val="E07400"/>
      </a:hlink>
      <a:folHlink>
        <a:srgbClr val="868C93"/>
      </a:folHlink>
    </a:clrScheme>
    <a:fontScheme name="LUK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ke_FI_10_06_2022.pptx" id="{C503B287-005D-4745-9707-D8B336514D12}" vid="{551A188E-FB3B-4F75-AE00-DDBC06CAE8BB}"/>
    </a:ext>
  </a:extLst>
</a:theme>
</file>

<file path=ppt/theme/theme4.xml><?xml version="1.0" encoding="utf-8"?>
<a:theme xmlns:a="http://schemas.openxmlformats.org/drawingml/2006/main" name="1_Välilehti">
  <a:themeElements>
    <a:clrScheme name="LUKE UUSI RAIKAS">
      <a:dk1>
        <a:srgbClr val="626B7A"/>
      </a:dk1>
      <a:lt1>
        <a:sysClr val="window" lastClr="FFFFFF"/>
      </a:lt1>
      <a:dk2>
        <a:srgbClr val="000000"/>
      </a:dk2>
      <a:lt2>
        <a:srgbClr val="FFFFFF"/>
      </a:lt2>
      <a:accent1>
        <a:srgbClr val="E07400"/>
      </a:accent1>
      <a:accent2>
        <a:srgbClr val="009FC7"/>
      </a:accent2>
      <a:accent3>
        <a:srgbClr val="65A11B"/>
      </a:accent3>
      <a:accent4>
        <a:srgbClr val="0033A0"/>
      </a:accent4>
      <a:accent5>
        <a:srgbClr val="7F3F98"/>
      </a:accent5>
      <a:accent6>
        <a:srgbClr val="E13C98"/>
      </a:accent6>
      <a:hlink>
        <a:srgbClr val="E07400"/>
      </a:hlink>
      <a:folHlink>
        <a:srgbClr val="868C93"/>
      </a:folHlink>
    </a:clrScheme>
    <a:fontScheme name="Luke UUS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ke_FI_10_06_2022.pptx" id="{C503B287-005D-4745-9707-D8B336514D12}" vid="{AC7016AF-29AD-4B0B-BEE9-D972BAFEA443}"/>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TAIMI Työtiladokumentti" ma:contentTypeID="0x01010040485BB5EA91409BADF540D1B0254D330400BAC5A69D62C3544EB028824C615F31E5" ma:contentTypeVersion="25988" ma:contentTypeDescription="Taimin työtiloissa käytettävä sisältötyyppi. Pohjautuu TAIMI Yleisdokumentti-sisältötyyppiin, josta on siivottu mm. joitakin viestinnällisen intran metatietoja pois ja järjestetty metatiedot eri järjestykseen." ma:contentTypeScope="" ma:versionID="74eb88a1ac9cba6cac6da7273dfe0b97">
  <xsd:schema xmlns:xsd="http://www.w3.org/2001/XMLSchema" xmlns:xs="http://www.w3.org/2001/XMLSchema" xmlns:p="http://schemas.microsoft.com/office/2006/metadata/properties" xmlns:ns2="a90a8554-5475-4609-9feb-2f024996965b" targetNamespace="http://schemas.microsoft.com/office/2006/metadata/properties" ma:root="true" ma:fieldsID="e6182876a400c3b5fa616fa625103d5a" ns2:_="">
    <xsd:import namespace="a90a8554-5475-4609-9feb-2f024996965b"/>
    <xsd:element name="properties">
      <xsd:complexType>
        <xsd:sequence>
          <xsd:element name="documentManagement">
            <xsd:complexType>
              <xsd:all>
                <xsd:element ref="ns2:Päiväys" minOccurs="0"/>
                <xsd:element ref="ns2:Dokumenttityyppi" minOccurs="0"/>
                <xsd:element ref="ns2:Dokumentin_x0020_tila" minOccurs="0"/>
                <xsd:element ref="ns2:KEHALaatija" minOccurs="0"/>
                <xsd:element ref="ns2:Lisatieto" minOccurs="0"/>
                <xsd:element ref="ns2:Diaarinumero" minOccurs="0"/>
                <xsd:element ref="ns2:h5218b789dcc4879ac7e2471126f729c" minOccurs="0"/>
                <xsd:element ref="ns2:cdf3ae8bf76741b5a3048f7f7f6eee61" minOccurs="0"/>
                <xsd:element ref="ns2:TaxCatchAll" minOccurs="0"/>
                <xsd:element ref="ns2:ic4bbedd957942e9b7ae9016b7d801af" minOccurs="0"/>
                <xsd:element ref="ns2:ha41659fa04643d0ac27d4c98155f03c" minOccurs="0"/>
                <xsd:element ref="ns2:TaxCatchAllLabel" minOccurs="0"/>
                <xsd:element ref="ns2:Projekti"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0a8554-5475-4609-9feb-2f024996965b" elementFormDefault="qualified">
    <xsd:import namespace="http://schemas.microsoft.com/office/2006/documentManagement/types"/>
    <xsd:import namespace="http://schemas.microsoft.com/office/infopath/2007/PartnerControls"/>
    <xsd:element name="Päiväys" ma:index="2" nillable="true" ma:displayName="Päiväys" ma:description="Päivämäärä muodossa pp.kk.vvvv   HUOM! Ei ole sama kuin Muokkauspäivä, joka muuttuu aina kun dokumentin sisältöä tai ominaisuuksia muutetaan" ma:format="DateOnly" ma:internalName="P_x00e4_iv_x00e4_ys">
      <xsd:simpleType>
        <xsd:restriction base="dms:DateTime"/>
      </xsd:simpleType>
    </xsd:element>
    <xsd:element name="Dokumenttityyppi" ma:index="3" nillable="true" ma:displayName="Dokumenttityyppi" ma:description="Valitse dokumentin sisältöä ja käyttötarkoitusta kuvaava dokumenttityyppi. Käytä yleistyyppejä eli esim. Henkilöstösuunnitelma ja Taloussuunnitelma ovat molemmat Suunnitelma-tyyppisiä. Tarkenna tyyppiä tarvittaessa esim. dokumentin nimessä." ma:format="Dropdown" ma:internalName="Dokumenttityyppi">
      <xsd:simpleType>
        <xsd:restriction base="dms:Choice">
          <xsd:enumeration value="TUNTEMATON"/>
          <xsd:enumeration value="Muu dokumenttityyppi"/>
          <xsd:enumeration value="Aloite"/>
          <xsd:enumeration value="Analyysi"/>
          <xsd:enumeration value="Ansioluettelo"/>
          <xsd:enumeration value="Arvio"/>
          <xsd:enumeration value="Arviointi"/>
          <xsd:enumeration value="Asettamispäätös"/>
          <xsd:enumeration value="Asetus"/>
          <xsd:enumeration value="Asiakirjamalli"/>
          <xsd:enumeration value="Asialista"/>
          <xsd:enumeration value="Ehdotus"/>
          <xsd:enumeration value="Esite"/>
          <xsd:enumeration value="Esittely"/>
          <xsd:enumeration value="Esitys"/>
          <xsd:enumeration value="Esityslista"/>
          <xsd:enumeration value="Haaste"/>
          <xsd:enumeration value="Hakemus"/>
          <xsd:enumeration value="Hankekortti"/>
          <xsd:enumeration value="Hinnasto"/>
          <xsd:enumeration value="Huomautus"/>
          <xsd:enumeration value="Hyvitys"/>
          <xsd:enumeration value="Hyväksyminen"/>
          <xsd:enumeration value="Ilmoitus"/>
          <xsd:enumeration value="Jälkiarviointi"/>
          <xsd:enumeration value="Kannanotto"/>
          <xsd:enumeration value="Kartta"/>
          <xsd:enumeration value="Kehittämisehdotus"/>
          <xsd:enumeration value="Kehotus"/>
          <xsd:enumeration value="Kirje"/>
          <xsd:enumeration value="Kokouskutsu"/>
          <xsd:enumeration value="Korvaus"/>
          <xsd:enumeration value="Kuittauspyyntö"/>
          <xsd:enumeration value="Kuitti"/>
          <xsd:enumeration value="Kustannusarvio"/>
          <xsd:enumeration value="Kutsu"/>
          <xsd:enumeration value="Kuuleminen"/>
          <xsd:enumeration value="Kuulutus"/>
          <xsd:enumeration value="Kuva"/>
          <xsd:enumeration value="Kuvaus"/>
          <xsd:enumeration value="Laskelma"/>
          <xsd:enumeration value="Lasku"/>
          <xsd:enumeration value="Lausunto"/>
          <xsd:enumeration value="Lausuntopyyntö"/>
          <xsd:enumeration value="Liite"/>
          <xsd:enumeration value="Linkki"/>
          <xsd:enumeration value="Lista"/>
          <xsd:enumeration value="Lomake"/>
          <xsd:enumeration value="Loppuraportti"/>
          <xsd:enumeration value="Luettelo"/>
          <xsd:enumeration value="Lupa"/>
          <xsd:enumeration value="Lupaehdot"/>
          <xsd:enumeration value="Lähete"/>
          <xsd:enumeration value="Määrittely"/>
          <xsd:enumeration value="Määritys"/>
          <xsd:enumeration value="Määrärahakirje"/>
          <xsd:enumeration value="Muistio"/>
          <xsd:enumeration value="Muutosilmoitus"/>
          <xsd:enumeration value="Nimitys"/>
          <xsd:enumeration value="Ohje"/>
          <xsd:enumeration value="Ohjelma"/>
          <xsd:enumeration value="Oikaisupäätös"/>
          <xsd:enumeration value="Oikaisuohje"/>
          <xsd:enumeration value="Palautuspyyntö"/>
          <xsd:enumeration value="Palvelukuvaus"/>
          <xsd:enumeration value="Pelastussuunnitelma"/>
          <xsd:enumeration value="Perustelumuistio"/>
          <xsd:enumeration value="Perusteltu päätelmä"/>
          <xsd:enumeration value="Politiikka"/>
          <xsd:enumeration value="Posteri"/>
          <xsd:enumeration value="Projektiehdotus"/>
          <xsd:enumeration value="Projektisuunnitelma"/>
          <xsd:enumeration value="Prosessikuvaus"/>
          <xsd:enumeration value="Pyyntö"/>
          <xsd:enumeration value="Päätös"/>
          <xsd:enumeration value="Pöytäkirja"/>
          <xsd:enumeration value="Raportti"/>
          <xsd:enumeration value="Ratkaisu"/>
          <xsd:enumeration value="Rekisteriseloste"/>
          <xsd:enumeration value="Reklamaatio"/>
          <xsd:enumeration value="Resurssivaraus"/>
          <xsd:enumeration value="Saate"/>
          <xsd:enumeration value="Selvitys"/>
          <xsd:enumeration value="Selvityspyyntö"/>
          <xsd:enumeration value="Sitoumus"/>
          <xsd:enumeration value="Sivusto"/>
          <xsd:enumeration value="Sopimus"/>
          <xsd:enumeration value="Strategia"/>
          <xsd:enumeration value="Suunnitelma"/>
          <xsd:enumeration value="Sähköpostiviesti"/>
          <xsd:enumeration value="Tarjous"/>
          <xsd:enumeration value="Tarjouspyyntö"/>
          <xsd:enumeration value="Tarkastus"/>
          <xsd:enumeration value="Tehtävänkuva"/>
          <xsd:enumeration value="Tiedote"/>
          <xsd:enumeration value="Tietojärjestelmäseloste"/>
          <xsd:enumeration value="Tietosuojaseloste"/>
          <xsd:enumeration value="Tietosuojakortti"/>
          <xsd:enumeration value="Tilaus"/>
          <xsd:enumeration value="Tilausvahvistus"/>
          <xsd:enumeration value="Todistus"/>
          <xsd:enumeration value="Toimeksianto"/>
          <xsd:enumeration value="Tosite"/>
          <xsd:enumeration value="Työjärjestys"/>
          <xsd:enumeration value="Urakkaohjelma"/>
          <xsd:enumeration value="Uutiskirje"/>
          <xsd:enumeration value="Vaatimus"/>
          <xsd:enumeration value="Valitus"/>
          <xsd:enumeration value="Valitusosoitus"/>
          <xsd:enumeration value="Vastaus"/>
          <xsd:enumeration value="Vastine"/>
          <xsd:enumeration value="Video"/>
          <xsd:enumeration value="Yhteenveto"/>
          <xsd:enumeration value="Äänitiedosto"/>
          <xsd:enumeration value="Palvelusopimus"/>
          <xsd:enumeration value="Toimeksiantosopimus"/>
          <xsd:enumeration value="Toimitussopimus"/>
          <xsd:enumeration value="Toimittajasopimus"/>
          <xsd:enumeration value="Tietoturvallisuussopimus"/>
          <xsd:enumeration value="Tutkintapyyntö"/>
          <xsd:enumeration value="Työmääräarvio"/>
          <xsd:enumeration value="Vaatimusmäärittely"/>
        </xsd:restriction>
      </xsd:simpleType>
    </xsd:element>
    <xsd:element name="Dokumentin_x0020_tila" ma:index="4" nillable="true" ma:displayName="Dokumentin tila" ma:description="Valitse dokumentin tila" ma:format="Dropdown" ma:internalName="Dokumentin_x0020_tila">
      <xsd:simpleType>
        <xsd:restriction base="dms:Choice">
          <xsd:enumeration value="Luonnos"/>
          <xsd:enumeration value="Lausunnolla"/>
          <xsd:enumeration value="Katselmoitavana"/>
          <xsd:enumeration value="Kommentoitavana"/>
          <xsd:enumeration value="Valmis"/>
          <xsd:enumeration value="Hyväksytty"/>
          <xsd:enumeration value="Allekirjoitettu"/>
          <xsd:enumeration value="Arkistoitu"/>
          <xsd:enumeration value="Toimitettu allekirjoitettavaksi"/>
        </xsd:restriction>
      </xsd:simpleType>
    </xsd:element>
    <xsd:element name="KEHALaatija" ma:index="5" nillable="true" ma:displayName="Laatija" ma:description="Dokumentin laatija(t)/kirjoittaja(t)/valmistelija(t). Kirjoita muodossa Sukunimi Etunimi ja useampi nimi pilkulla erotettuina. Laatijaorganisaatio on omana tietonaan. HUOM! Ei ole sama kuin Muokkaaja, joka päivittyy aina automaattisesti!" ma:internalName="KEHALaatija">
      <xsd:simpleType>
        <xsd:restriction base="dms:Text">
          <xsd:maxLength value="255"/>
        </xsd:restriction>
      </xsd:simpleType>
    </xsd:element>
    <xsd:element name="Lisatieto" ma:index="7" nillable="true" ma:displayName="Lisatieto" ma:description="Dokumenttiin liittyvä vapaamuotoinen lisätieto" ma:internalName="Lisatieto">
      <xsd:simpleType>
        <xsd:restriction base="dms:Text">
          <xsd:maxLength value="255"/>
        </xsd:restriction>
      </xsd:simpleType>
    </xsd:element>
    <xsd:element name="Diaarinumero" ma:index="8" nillable="true" ma:displayName="Diaarinumero" ma:description="Arkistoitavat dokumentit pitää toimittaa viraston asiankäsittelyjärjestelmään (esim. USPA), josta saadaan dokumentille diaarinumero/asian tunnus. Dokumentin tallentaminen työtilaan ei vastaa arkistointia vaan on lähinnä työkappale tai kopio! Kirjoita tähän asiankäsittelyjärjestelmästä saatu diaarinumero. Jos tässä diaarinumerokentässä on tieto, silloin alkuperäinen dokumentti on löydettävissä asiankäsittelyjärjestelmästä samalla diaarinumerolla." ma:indexed="true" ma:internalName="Diaarinumero">
      <xsd:simpleType>
        <xsd:restriction base="dms:Text">
          <xsd:maxLength value="255"/>
        </xsd:restriction>
      </xsd:simpleType>
    </xsd:element>
    <xsd:element name="h5218b789dcc4879ac7e2471126f729c" ma:index="17" nillable="true" ma:taxonomy="true" ma:internalName="h5218b789dcc4879ac7e2471126f729c" ma:taxonomyFieldName="Laatijaorganisaatio" ma:displayName="Laatijaorganisaatio" ma:default="" ma:fieldId="{15218b78-9dcc-4879-ac7e-2471126f729c}" ma:sspId="d2c86073-d20c-4242-97f1-555d65605501" ma:termSetId="3048278a-efee-4f89-97d2-3a09c7261644" ma:anchorId="00000000-0000-0000-0000-000000000000" ma:open="true" ma:isKeyword="false">
      <xsd:complexType>
        <xsd:sequence>
          <xsd:element ref="pc:Terms" minOccurs="0" maxOccurs="1"/>
        </xsd:sequence>
      </xsd:complexType>
    </xsd:element>
    <xsd:element name="cdf3ae8bf76741b5a3048f7f7f6eee61" ma:index="19" nillable="true" ma:taxonomy="true" ma:internalName="cdf3ae8bf76741b5a3048f7f7f6eee61" ma:taxonomyFieldName="Kohdevirastot" ma:displayName="Kohdevirastot" ma:default="" ma:fieldId="{cdf3ae8b-f767-41b5-a304-8f7f7f6eee61}" ma:taxonomyMulti="true" ma:sspId="d2c86073-d20c-4242-97f1-555d65605501" ma:termSetId="63820ef9-0d8b-440d-bb2a-a34f31636611" ma:anchorId="00000000-0000-0000-0000-000000000000" ma:open="false" ma:isKeyword="false">
      <xsd:complexType>
        <xsd:sequence>
          <xsd:element ref="pc:Terms" minOccurs="0" maxOccurs="1"/>
        </xsd:sequence>
      </xsd:complexType>
    </xsd:element>
    <xsd:element name="TaxCatchAll" ma:index="20" nillable="true" ma:displayName="Taxonomy Catch All Column" ma:hidden="true" ma:list="{82cdd2f2-290b-4248-98ce-8660527d5bf4}" ma:internalName="TaxCatchAll" ma:showField="CatchAllData" ma:web="8a640c05-48ea-4462-ae88-44cd5fd043dc">
      <xsd:complexType>
        <xsd:complexContent>
          <xsd:extension base="dms:MultiChoiceLookup">
            <xsd:sequence>
              <xsd:element name="Value" type="dms:Lookup" maxOccurs="unbounded" minOccurs="0" nillable="true"/>
            </xsd:sequence>
          </xsd:extension>
        </xsd:complexContent>
      </xsd:complexType>
    </xsd:element>
    <xsd:element name="ic4bbedd957942e9b7ae9016b7d801af" ma:index="21" nillable="true" ma:taxonomy="true" ma:internalName="ic4bbedd957942e9b7ae9016b7d801af" ma:taxonomyFieldName="Kohdepaikkakunnat" ma:displayName="Kohdepaikkakunnat" ma:default="" ma:fieldId="{2c4bbedd-9579-42e9-b7ae-9016b7d801af}" ma:taxonomyMulti="true" ma:sspId="d2c86073-d20c-4242-97f1-555d65605501" ma:termSetId="0dc2f29c-0234-492f-8714-dea2e1be5dcc" ma:anchorId="00000000-0000-0000-0000-000000000000" ma:open="false" ma:isKeyword="false">
      <xsd:complexType>
        <xsd:sequence>
          <xsd:element ref="pc:Terms" minOccurs="0" maxOccurs="1"/>
        </xsd:sequence>
      </xsd:complexType>
    </xsd:element>
    <xsd:element name="ha41659fa04643d0ac27d4c98155f03c" ma:index="22" nillable="true" ma:taxonomy="true" ma:internalName="ha41659fa04643d0ac27d4c98155f03c" ma:taxonomyFieldName="Sis_x00e4_lt_x00f6_aihe" ma:displayName="Sisältöaihe" ma:default="" ma:fieldId="{1a41659f-a046-43d0-ac27-d4c98155f03c}" ma:sspId="d2c86073-d20c-4242-97f1-555d65605501" ma:termSetId="908b95f9-7a2e-4422-b2f4-f82e2c0341e9" ma:anchorId="00000000-0000-0000-0000-000000000000" ma:open="false" ma:isKeyword="false">
      <xsd:complexType>
        <xsd:sequence>
          <xsd:element ref="pc:Terms" minOccurs="0" maxOccurs="1"/>
        </xsd:sequence>
      </xsd:complexType>
    </xsd:element>
    <xsd:element name="TaxCatchAllLabel" ma:index="23" nillable="true" ma:displayName="Taxonomy Catch All Column1" ma:hidden="true" ma:list="{82cdd2f2-290b-4248-98ce-8660527d5bf4}" ma:internalName="TaxCatchAllLabel" ma:readOnly="true" ma:showField="CatchAllDataLabel" ma:web="8a640c05-48ea-4462-ae88-44cd5fd043dc">
      <xsd:complexType>
        <xsd:complexContent>
          <xsd:extension base="dms:MultiChoiceLookup">
            <xsd:sequence>
              <xsd:element name="Value" type="dms:Lookup" maxOccurs="unbounded" minOccurs="0" nillable="true"/>
            </xsd:sequence>
          </xsd:extension>
        </xsd:complexContent>
      </xsd:complexType>
    </xsd:element>
    <xsd:element name="Projekti" ma:index="24" nillable="true" ma:displayName="Projekti" ma:description="Projektin nimi, lyhenne tai tunniste (esim. projektinumero). Jos käytetään projektin nimeä, kiinnitä huomiota oikeinkirjoitukseen, jotta Projekti-metatiedolla voidaan helposti hakea yhteen tietytyn projektiin liittyvät dokumentit." ma:internalName="Projekti">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Sisältölaji"/>
        <xsd:element ref="dc:title" minOccurs="0" maxOccurs="1" ma:index="1"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d2c86073-d20c-4242-97f1-555d65605501" ContentTypeId="0x01010040485BB5EA91409BADF540D1B0254D3304" PreviousValue="tru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ha41659fa04643d0ac27d4c98155f03c xmlns="a90a8554-5475-4609-9feb-2f024996965b">
      <Terms xmlns="http://schemas.microsoft.com/office/infopath/2007/PartnerControls"/>
    </ha41659fa04643d0ac27d4c98155f03c>
    <Dokumentin_x0020_tila xmlns="a90a8554-5475-4609-9feb-2f024996965b" xsi:nil="true"/>
    <Diaarinumero xmlns="a90a8554-5475-4609-9feb-2f024996965b" xsi:nil="true"/>
    <Dokumenttityyppi xmlns="a90a8554-5475-4609-9feb-2f024996965b" xsi:nil="true"/>
    <TaxCatchAll xmlns="a90a8554-5475-4609-9feb-2f024996965b" xsi:nil="true"/>
    <KEHALaatija xmlns="a90a8554-5475-4609-9feb-2f024996965b" xsi:nil="true"/>
    <h5218b789dcc4879ac7e2471126f729c xmlns="a90a8554-5475-4609-9feb-2f024996965b">
      <Terms xmlns="http://schemas.microsoft.com/office/infopath/2007/PartnerControls"/>
    </h5218b789dcc4879ac7e2471126f729c>
    <ic4bbedd957942e9b7ae9016b7d801af xmlns="a90a8554-5475-4609-9feb-2f024996965b">
      <Terms xmlns="http://schemas.microsoft.com/office/infopath/2007/PartnerControls"/>
    </ic4bbedd957942e9b7ae9016b7d801af>
    <Päiväys xmlns="a90a8554-5475-4609-9feb-2f024996965b" xsi:nil="true"/>
    <cdf3ae8bf76741b5a3048f7f7f6eee61 xmlns="a90a8554-5475-4609-9feb-2f024996965b">
      <Terms xmlns="http://schemas.microsoft.com/office/infopath/2007/PartnerControls"/>
    </cdf3ae8bf76741b5a3048f7f7f6eee61>
    <Projekti xmlns="a90a8554-5475-4609-9feb-2f024996965b" xsi:nil="true"/>
    <Lisatieto xmlns="a90a8554-5475-4609-9feb-2f024996965b" xsi:nil="true"/>
  </documentManagement>
</p:properties>
</file>

<file path=customXml/itemProps1.xml><?xml version="1.0" encoding="utf-8"?>
<ds:datastoreItem xmlns:ds="http://schemas.openxmlformats.org/officeDocument/2006/customXml" ds:itemID="{B6A6AD14-5EAA-4EA3-8586-AC7283DDF63D}"/>
</file>

<file path=customXml/itemProps2.xml><?xml version="1.0" encoding="utf-8"?>
<ds:datastoreItem xmlns:ds="http://schemas.openxmlformats.org/officeDocument/2006/customXml" ds:itemID="{DDD47C76-0A27-4F14-8B82-31775C682880}"/>
</file>

<file path=customXml/itemProps3.xml><?xml version="1.0" encoding="utf-8"?>
<ds:datastoreItem xmlns:ds="http://schemas.openxmlformats.org/officeDocument/2006/customXml" ds:itemID="{E5A42004-545D-460D-8BF0-32793267CBBB}"/>
</file>

<file path=customXml/itemProps4.xml><?xml version="1.0" encoding="utf-8"?>
<ds:datastoreItem xmlns:ds="http://schemas.openxmlformats.org/officeDocument/2006/customXml" ds:itemID="{C4ADE780-322D-4BF6-A5F0-51F1B282A588}"/>
</file>

<file path=docProps/app.xml><?xml version="1.0" encoding="utf-8"?>
<Properties xmlns="http://schemas.openxmlformats.org/officeDocument/2006/extended-properties" xmlns:vt="http://schemas.openxmlformats.org/officeDocument/2006/docPropsVTypes">
  <Template>Luke_FI_06_06_2023</Template>
  <TotalTime>1277</TotalTime>
  <Words>1072</Words>
  <Application>Microsoft Office PowerPoint</Application>
  <PresentationFormat>Laajakuva</PresentationFormat>
  <Paragraphs>93</Paragraphs>
  <Slides>15</Slides>
  <Notes>0</Notes>
  <HiddenSlides>0</HiddenSlides>
  <MMClips>0</MMClips>
  <ScaleCrop>false</ScaleCrop>
  <HeadingPairs>
    <vt:vector size="6" baseType="variant">
      <vt:variant>
        <vt:lpstr>Käytetyt fontit</vt:lpstr>
      </vt:variant>
      <vt:variant>
        <vt:i4>3</vt:i4>
      </vt:variant>
      <vt:variant>
        <vt:lpstr>Teema</vt:lpstr>
      </vt:variant>
      <vt:variant>
        <vt:i4>4</vt:i4>
      </vt:variant>
      <vt:variant>
        <vt:lpstr>Dian otsikot</vt:lpstr>
      </vt:variant>
      <vt:variant>
        <vt:i4>15</vt:i4>
      </vt:variant>
    </vt:vector>
  </HeadingPairs>
  <TitlesOfParts>
    <vt:vector size="22" baseType="lpstr">
      <vt:lpstr>Arial</vt:lpstr>
      <vt:lpstr>Calibri</vt:lpstr>
      <vt:lpstr>Segoe UI</vt:lpstr>
      <vt:lpstr>Kansi</vt:lpstr>
      <vt:lpstr>Sisältö</vt:lpstr>
      <vt:lpstr>Välilehti</vt:lpstr>
      <vt:lpstr>1_Välilehti</vt:lpstr>
      <vt:lpstr>Viljelykierron tilanne Lounais-Suomessa</vt:lpstr>
      <vt:lpstr>Kierrot maan hiilivarastot huomioiden</vt:lpstr>
      <vt:lpstr>Miten kierto määräytyy?</vt:lpstr>
      <vt:lpstr>Esikasvi (Markovin ketju-ajattelumaailmassa)</vt:lpstr>
      <vt:lpstr>&lt;30 ha tila vs. &gt;100 ha tila</vt:lpstr>
      <vt:lpstr>Kasvien viljelyalat pitkässä juoksussa</vt:lpstr>
      <vt:lpstr>Viiden vuoden kierrot Lounais-Suomessa?</vt:lpstr>
      <vt:lpstr>Tilan peltoala vaikuttaa kiertoihin</vt:lpstr>
      <vt:lpstr>Monet muutkin tekijät vaikuttavat</vt:lpstr>
      <vt:lpstr>Viljelijän päätöksenteko</vt:lpstr>
      <vt:lpstr>Kierron hyödyt?</vt:lpstr>
      <vt:lpstr>Suositukset: seuraa tuotantokykyä</vt:lpstr>
      <vt:lpstr>Suosituksen Lounaiseen Suomeen</vt:lpstr>
      <vt:lpstr>Viljelykiertotutkimusta</vt:lpstr>
      <vt:lpstr>Kiitos!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Jauhiainen Lauri (LUKE)</dc:creator>
  <cp:lastModifiedBy>Jauhiainen Lauri (LUKE)</cp:lastModifiedBy>
  <cp:revision>12</cp:revision>
  <dcterms:created xsi:type="dcterms:W3CDTF">2024-03-22T08:08:44Z</dcterms:created>
  <dcterms:modified xsi:type="dcterms:W3CDTF">2025-03-11T16:27:19Z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0x01010040485BB5EA91409BADF540D1B0254D330400BAC5A69D62C3544EB028824C615F31E5</vt:lpwstr>
  </property>
</Properties>
</file>