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326" r:id="rId5"/>
    <p:sldId id="325" r:id="rId6"/>
    <p:sldId id="271" r:id="rId7"/>
    <p:sldId id="256" r:id="rId8"/>
    <p:sldId id="257" r:id="rId9"/>
    <p:sldId id="332" r:id="rId10"/>
    <p:sldId id="333" r:id="rId11"/>
    <p:sldId id="258" r:id="rId12"/>
    <p:sldId id="259" r:id="rId13"/>
    <p:sldId id="260" r:id="rId14"/>
    <p:sldId id="329" r:id="rId15"/>
    <p:sldId id="330" r:id="rId16"/>
    <p:sldId id="263" r:id="rId17"/>
    <p:sldId id="264" r:id="rId18"/>
    <p:sldId id="265" r:id="rId1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59B9D15-187D-9D01-19B5-528B4F2008FB}" name="Nummelin Minna (ELY)" initials="NM(" userId="S::minna.nummelin@ely-keskus.fi::810e4905-7250-49aa-bd1b-ed64a728bace" providerId="AD"/>
  <p188:author id="{BDB68A1A-B921-F57C-3CD7-26BFBEE6A211}" name="Virola Timo (ELY)" initials="VT(" userId="S::timo.virola@ely-keskus.fi::64ae2e4e-72af-4280-8015-f93e5ac063d5" providerId="AD"/>
  <p188:author id="{6FC8B8C3-F080-A2D5-923C-27F25FE71BE5}" name="Lindqvist Pepe (ELY)" initials="LP(" userId="S::pepe.lindqvist@ely-keskus.fi::f89b561b-40ac-4616-8f9b-7b967efc4402" providerId="AD"/>
  <p188:author id="{E4D403EC-BEAA-E850-56C8-7B1E584B77D2}" name="Rauhamäki Heidi (ELY)" initials="RH(" userId="S::heidi.rauhamaki@ely-keskus.fi::7bef1aa3-69bc-49a6-929b-4e272a6cd39f" providerId="AD"/>
  <p188:author id="{14DAF3EE-C35C-5184-3CD7-A5322EA83E48}" name="Syvälä Riitta (ELY)" initials="SR(" userId="S::riitta.syvala@ely-keskus.fi::a11c950e-0b43-47d7-a528-ef34411c5eda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ummelin Minna (ELY)" initials="NM(" lastIdx="38" clrIdx="0">
    <p:extLst>
      <p:ext uri="{19B8F6BF-5375-455C-9EA6-DF929625EA0E}">
        <p15:presenceInfo xmlns:p15="http://schemas.microsoft.com/office/powerpoint/2012/main" userId="S::minna.nummelin@ely-keskus.fi::810e4905-7250-49aa-bd1b-ed64a728bace" providerId="AD"/>
      </p:ext>
    </p:extLst>
  </p:cmAuthor>
  <p:cmAuthor id="2" name="Rauhamäki Heidi (ELY)" initials="R(" lastIdx="1" clrIdx="1">
    <p:extLst>
      <p:ext uri="{19B8F6BF-5375-455C-9EA6-DF929625EA0E}">
        <p15:presenceInfo xmlns:p15="http://schemas.microsoft.com/office/powerpoint/2012/main" userId="S::heidi.rauhamaki@ely-keskus.fi::7bef1aa3-69bc-49a6-929b-4e272a6cd39f" providerId="AD"/>
      </p:ext>
    </p:extLst>
  </p:cmAuthor>
  <p:cmAuthor id="3" name="Ryynänen, Antti" initials="RA" lastIdx="1" clrIdx="2">
    <p:extLst>
      <p:ext uri="{19B8F6BF-5375-455C-9EA6-DF929625EA0E}">
        <p15:presenceInfo xmlns:p15="http://schemas.microsoft.com/office/powerpoint/2012/main" userId="S::Antti.Ryynanen@sweco.fi::c0356c48-a8ed-459d-aae5-dc3f01a7f6bf" providerId="AD"/>
      </p:ext>
    </p:extLst>
  </p:cmAuthor>
  <p:cmAuthor id="4" name="Lammila Jyrki (ELY)" initials="L(" lastIdx="1" clrIdx="3">
    <p:extLst>
      <p:ext uri="{19B8F6BF-5375-455C-9EA6-DF929625EA0E}">
        <p15:presenceInfo xmlns:p15="http://schemas.microsoft.com/office/powerpoint/2012/main" userId="S::jyrki.lammila@ely-keskus.fi::32ff2f1a-0cc9-4742-8724-c64615314105" providerId="AD"/>
      </p:ext>
    </p:extLst>
  </p:cmAuthor>
  <p:cmAuthor id="5" name="Åkerman Maria (ELY)" initials="ÅM(" lastIdx="2" clrIdx="4">
    <p:extLst>
      <p:ext uri="{19B8F6BF-5375-455C-9EA6-DF929625EA0E}">
        <p15:presenceInfo xmlns:p15="http://schemas.microsoft.com/office/powerpoint/2012/main" userId="S::maria.akerman@ely-keskus.fi::d3bbea39-efee-4d61-92ea-aa86b764a5bc" providerId="AD"/>
      </p:ext>
    </p:extLst>
  </p:cmAuthor>
  <p:cmAuthor id="6" name="Lindqvist Pepe (ELY)" initials="LP(" lastIdx="1" clrIdx="5">
    <p:extLst>
      <p:ext uri="{19B8F6BF-5375-455C-9EA6-DF929625EA0E}">
        <p15:presenceInfo xmlns:p15="http://schemas.microsoft.com/office/powerpoint/2012/main" userId="S::pepe.lindqvist@ely-keskus.fi::f89b561b-40ac-4616-8f9b-7b967efc440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AA7FB7-A061-4760-BF29-1A2C99FDF08C}" v="3278" dt="2022-02-10T16:29:26.142"/>
    <p1510:client id="{DCE386EA-6EBC-4079-8C46-8E1698F5EBC9}" v="370" dt="2022-02-11T05:20:43.9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qvist Pepe (ELY)" userId="f89b561b-40ac-4616-8f9b-7b967efc4402" providerId="ADAL" clId="{1DFE363F-1710-4E2A-BE6F-2F2215055F2E}"/>
    <pc:docChg chg="undo custSel modSld">
      <pc:chgData name="Lindqvist Pepe (ELY)" userId="f89b561b-40ac-4616-8f9b-7b967efc4402" providerId="ADAL" clId="{1DFE363F-1710-4E2A-BE6F-2F2215055F2E}" dt="2022-02-02T10:39:31.609" v="1340" actId="20577"/>
      <pc:docMkLst>
        <pc:docMk/>
      </pc:docMkLst>
      <pc:sldChg chg="modSp mod">
        <pc:chgData name="Lindqvist Pepe (ELY)" userId="f89b561b-40ac-4616-8f9b-7b967efc4402" providerId="ADAL" clId="{1DFE363F-1710-4E2A-BE6F-2F2215055F2E}" dt="2022-01-18T07:24:12.271" v="324" actId="400"/>
        <pc:sldMkLst>
          <pc:docMk/>
          <pc:sldMk cId="0" sldId="258"/>
        </pc:sldMkLst>
        <pc:graphicFrameChg chg="mod modGraphic">
          <ac:chgData name="Lindqvist Pepe (ELY)" userId="f89b561b-40ac-4616-8f9b-7b967efc4402" providerId="ADAL" clId="{1DFE363F-1710-4E2A-BE6F-2F2215055F2E}" dt="2022-01-18T07:24:12.271" v="324" actId="400"/>
          <ac:graphicFrameMkLst>
            <pc:docMk/>
            <pc:sldMk cId="0" sldId="258"/>
            <ac:graphicFrameMk id="120" creationId="{00000000-0000-0000-0000-000000000000}"/>
          </ac:graphicFrameMkLst>
        </pc:graphicFrameChg>
      </pc:sldChg>
      <pc:sldChg chg="modSp mod addCm">
        <pc:chgData name="Lindqvist Pepe (ELY)" userId="f89b561b-40ac-4616-8f9b-7b967efc4402" providerId="ADAL" clId="{1DFE363F-1710-4E2A-BE6F-2F2215055F2E}" dt="2022-01-26T07:43:07.792" v="1339" actId="20577"/>
        <pc:sldMkLst>
          <pc:docMk/>
          <pc:sldMk cId="0" sldId="260"/>
        </pc:sldMkLst>
        <pc:graphicFrameChg chg="mod modGraphic">
          <ac:chgData name="Lindqvist Pepe (ELY)" userId="f89b561b-40ac-4616-8f9b-7b967efc4402" providerId="ADAL" clId="{1DFE363F-1710-4E2A-BE6F-2F2215055F2E}" dt="2022-01-26T07:43:07.792" v="1339" actId="20577"/>
          <ac:graphicFrameMkLst>
            <pc:docMk/>
            <pc:sldMk cId="0" sldId="260"/>
            <ac:graphicFrameMk id="181" creationId="{00000000-0000-0000-0000-000000000000}"/>
          </ac:graphicFrameMkLst>
        </pc:graphicFrameChg>
      </pc:sldChg>
      <pc:sldChg chg="modSp mod addCm">
        <pc:chgData name="Lindqvist Pepe (ELY)" userId="f89b561b-40ac-4616-8f9b-7b967efc4402" providerId="ADAL" clId="{1DFE363F-1710-4E2A-BE6F-2F2215055F2E}" dt="2022-01-25T13:23:32.061" v="1199" actId="20577"/>
        <pc:sldMkLst>
          <pc:docMk/>
          <pc:sldMk cId="0" sldId="263"/>
        </pc:sldMkLst>
        <pc:graphicFrameChg chg="mod modGraphic">
          <ac:chgData name="Lindqvist Pepe (ELY)" userId="f89b561b-40ac-4616-8f9b-7b967efc4402" providerId="ADAL" clId="{1DFE363F-1710-4E2A-BE6F-2F2215055F2E}" dt="2022-01-25T13:23:32.061" v="1199" actId="20577"/>
          <ac:graphicFrameMkLst>
            <pc:docMk/>
            <pc:sldMk cId="0" sldId="263"/>
            <ac:graphicFrameMk id="281" creationId="{00000000-0000-0000-0000-000000000000}"/>
          </ac:graphicFrameMkLst>
        </pc:graphicFrameChg>
      </pc:sldChg>
      <pc:sldChg chg="modSp mod">
        <pc:chgData name="Lindqvist Pepe (ELY)" userId="f89b561b-40ac-4616-8f9b-7b967efc4402" providerId="ADAL" clId="{1DFE363F-1710-4E2A-BE6F-2F2215055F2E}" dt="2022-01-25T13:28:28.889" v="1337" actId="20577"/>
        <pc:sldMkLst>
          <pc:docMk/>
          <pc:sldMk cId="0" sldId="264"/>
        </pc:sldMkLst>
        <pc:graphicFrameChg chg="mod modGraphic">
          <ac:chgData name="Lindqvist Pepe (ELY)" userId="f89b561b-40ac-4616-8f9b-7b967efc4402" providerId="ADAL" clId="{1DFE363F-1710-4E2A-BE6F-2F2215055F2E}" dt="2022-01-25T13:28:28.889" v="1337" actId="20577"/>
          <ac:graphicFrameMkLst>
            <pc:docMk/>
            <pc:sldMk cId="0" sldId="264"/>
            <ac:graphicFrameMk id="314" creationId="{00000000-0000-0000-0000-000000000000}"/>
          </ac:graphicFrameMkLst>
        </pc:graphicFrameChg>
      </pc:sldChg>
      <pc:sldChg chg="modSp mod addCm">
        <pc:chgData name="Lindqvist Pepe (ELY)" userId="f89b561b-40ac-4616-8f9b-7b967efc4402" providerId="ADAL" clId="{1DFE363F-1710-4E2A-BE6F-2F2215055F2E}" dt="2022-01-24T15:23:49.176" v="674" actId="120"/>
        <pc:sldMkLst>
          <pc:docMk/>
          <pc:sldMk cId="2947106269" sldId="329"/>
        </pc:sldMkLst>
        <pc:graphicFrameChg chg="mod modGraphic">
          <ac:chgData name="Lindqvist Pepe (ELY)" userId="f89b561b-40ac-4616-8f9b-7b967efc4402" providerId="ADAL" clId="{1DFE363F-1710-4E2A-BE6F-2F2215055F2E}" dt="2022-01-24T15:23:49.176" v="674" actId="120"/>
          <ac:graphicFrameMkLst>
            <pc:docMk/>
            <pc:sldMk cId="2947106269" sldId="329"/>
            <ac:graphicFrameMk id="214" creationId="{00000000-0000-0000-0000-000000000000}"/>
          </ac:graphicFrameMkLst>
        </pc:graphicFrameChg>
      </pc:sldChg>
      <pc:sldChg chg="modSp mod">
        <pc:chgData name="Lindqvist Pepe (ELY)" userId="f89b561b-40ac-4616-8f9b-7b967efc4402" providerId="ADAL" clId="{1DFE363F-1710-4E2A-BE6F-2F2215055F2E}" dt="2022-02-02T10:39:31.609" v="1340" actId="20577"/>
        <pc:sldMkLst>
          <pc:docMk/>
          <pc:sldMk cId="2027852350" sldId="330"/>
        </pc:sldMkLst>
        <pc:graphicFrameChg chg="modGraphic">
          <ac:chgData name="Lindqvist Pepe (ELY)" userId="f89b561b-40ac-4616-8f9b-7b967efc4402" providerId="ADAL" clId="{1DFE363F-1710-4E2A-BE6F-2F2215055F2E}" dt="2022-02-02T10:39:31.609" v="1340" actId="20577"/>
          <ac:graphicFrameMkLst>
            <pc:docMk/>
            <pc:sldMk cId="2027852350" sldId="330"/>
            <ac:graphicFrameMk id="214" creationId="{00000000-0000-0000-0000-000000000000}"/>
          </ac:graphicFrameMkLst>
        </pc:graphicFrameChg>
      </pc:sldChg>
    </pc:docChg>
  </pc:docChgLst>
  <pc:docChgLst>
    <pc:chgData name="Rauhamäki Heidi (ELY)" userId="S::heidi.rauhamaki@ely-keskus.fi::7bef1aa3-69bc-49a6-929b-4e272a6cd39f" providerId="AD" clId="Web-{49ECD261-DEC4-40A0-A961-B0CDE1479147}"/>
    <pc:docChg chg="addSld modSld">
      <pc:chgData name="Rauhamäki Heidi (ELY)" userId="S::heidi.rauhamaki@ely-keskus.fi::7bef1aa3-69bc-49a6-929b-4e272a6cd39f" providerId="AD" clId="Web-{49ECD261-DEC4-40A0-A961-B0CDE1479147}" dt="2022-01-14T07:45:35.823" v="50" actId="1076"/>
      <pc:docMkLst>
        <pc:docMk/>
      </pc:docMkLst>
      <pc:sldChg chg="delSp modSp add replId">
        <pc:chgData name="Rauhamäki Heidi (ELY)" userId="S::heidi.rauhamaki@ely-keskus.fi::7bef1aa3-69bc-49a6-929b-4e272a6cd39f" providerId="AD" clId="Web-{49ECD261-DEC4-40A0-A961-B0CDE1479147}" dt="2022-01-14T07:45:35.823" v="50" actId="1076"/>
        <pc:sldMkLst>
          <pc:docMk/>
          <pc:sldMk cId="1430424804" sldId="331"/>
        </pc:sldMkLst>
        <pc:spChg chg="del">
          <ac:chgData name="Rauhamäki Heidi (ELY)" userId="S::heidi.rauhamaki@ely-keskus.fi::7bef1aa3-69bc-49a6-929b-4e272a6cd39f" providerId="AD" clId="Web-{49ECD261-DEC4-40A0-A961-B0CDE1479147}" dt="2022-01-14T07:45:01.650" v="30"/>
          <ac:spMkLst>
            <pc:docMk/>
            <pc:sldMk cId="1430424804" sldId="331"/>
            <ac:spMk id="27" creationId="{B1B8C56D-5FE6-4EBA-81E7-69C202A7F54B}"/>
          </ac:spMkLst>
        </pc:spChg>
        <pc:spChg chg="del">
          <ac:chgData name="Rauhamäki Heidi (ELY)" userId="S::heidi.rauhamaki@ely-keskus.fi::7bef1aa3-69bc-49a6-929b-4e272a6cd39f" providerId="AD" clId="Web-{49ECD261-DEC4-40A0-A961-B0CDE1479147}" dt="2022-01-14T07:45:01.650" v="29"/>
          <ac:spMkLst>
            <pc:docMk/>
            <pc:sldMk cId="1430424804" sldId="331"/>
            <ac:spMk id="34" creationId="{CE1DFB18-B076-404C-AD1B-D5342E4BB0EE}"/>
          </ac:spMkLst>
        </pc:spChg>
        <pc:spChg chg="mod">
          <ac:chgData name="Rauhamäki Heidi (ELY)" userId="S::heidi.rauhamaki@ely-keskus.fi::7bef1aa3-69bc-49a6-929b-4e272a6cd39f" providerId="AD" clId="Web-{49ECD261-DEC4-40A0-A961-B0CDE1479147}" dt="2022-01-14T07:45:35.823" v="50" actId="1076"/>
          <ac:spMkLst>
            <pc:docMk/>
            <pc:sldMk cId="1430424804" sldId="331"/>
            <ac:spMk id="83" creationId="{00000000-0000-0000-0000-000000000000}"/>
          </ac:spMkLst>
        </pc:spChg>
        <pc:spChg chg="del">
          <ac:chgData name="Rauhamäki Heidi (ELY)" userId="S::heidi.rauhamaki@ely-keskus.fi::7bef1aa3-69bc-49a6-929b-4e272a6cd39f" providerId="AD" clId="Web-{49ECD261-DEC4-40A0-A961-B0CDE1479147}" dt="2022-01-14T07:45:01.666" v="41"/>
          <ac:spMkLst>
            <pc:docMk/>
            <pc:sldMk cId="1430424804" sldId="331"/>
            <ac:spMk id="90" creationId="{00000000-0000-0000-0000-000000000000}"/>
          </ac:spMkLst>
        </pc:spChg>
        <pc:spChg chg="del">
          <ac:chgData name="Rauhamäki Heidi (ELY)" userId="S::heidi.rauhamaki@ely-keskus.fi::7bef1aa3-69bc-49a6-929b-4e272a6cd39f" providerId="AD" clId="Web-{49ECD261-DEC4-40A0-A961-B0CDE1479147}" dt="2022-01-14T07:45:07.431" v="45"/>
          <ac:spMkLst>
            <pc:docMk/>
            <pc:sldMk cId="1430424804" sldId="331"/>
            <ac:spMk id="92" creationId="{00000000-0000-0000-0000-000000000000}"/>
          </ac:spMkLst>
        </pc:spChg>
        <pc:spChg chg="del">
          <ac:chgData name="Rauhamäki Heidi (ELY)" userId="S::heidi.rauhamaki@ely-keskus.fi::7bef1aa3-69bc-49a6-929b-4e272a6cd39f" providerId="AD" clId="Web-{49ECD261-DEC4-40A0-A961-B0CDE1479147}" dt="2022-01-14T07:45:01.666" v="39"/>
          <ac:spMkLst>
            <pc:docMk/>
            <pc:sldMk cId="1430424804" sldId="331"/>
            <ac:spMk id="93" creationId="{00000000-0000-0000-0000-000000000000}"/>
          </ac:spMkLst>
        </pc:spChg>
        <pc:spChg chg="del">
          <ac:chgData name="Rauhamäki Heidi (ELY)" userId="S::heidi.rauhamaki@ely-keskus.fi::7bef1aa3-69bc-49a6-929b-4e272a6cd39f" providerId="AD" clId="Web-{49ECD261-DEC4-40A0-A961-B0CDE1479147}" dt="2022-01-14T07:45:01.666" v="38"/>
          <ac:spMkLst>
            <pc:docMk/>
            <pc:sldMk cId="1430424804" sldId="331"/>
            <ac:spMk id="94" creationId="{00000000-0000-0000-0000-000000000000}"/>
          </ac:spMkLst>
        </pc:spChg>
        <pc:spChg chg="del">
          <ac:chgData name="Rauhamäki Heidi (ELY)" userId="S::heidi.rauhamaki@ely-keskus.fi::7bef1aa3-69bc-49a6-929b-4e272a6cd39f" providerId="AD" clId="Web-{49ECD261-DEC4-40A0-A961-B0CDE1479147}" dt="2022-01-14T07:45:01.666" v="37"/>
          <ac:spMkLst>
            <pc:docMk/>
            <pc:sldMk cId="1430424804" sldId="331"/>
            <ac:spMk id="95" creationId="{00000000-0000-0000-0000-000000000000}"/>
          </ac:spMkLst>
        </pc:spChg>
        <pc:spChg chg="del">
          <ac:chgData name="Rauhamäki Heidi (ELY)" userId="S::heidi.rauhamaki@ely-keskus.fi::7bef1aa3-69bc-49a6-929b-4e272a6cd39f" providerId="AD" clId="Web-{49ECD261-DEC4-40A0-A961-B0CDE1479147}" dt="2022-01-14T07:45:01.650" v="33"/>
          <ac:spMkLst>
            <pc:docMk/>
            <pc:sldMk cId="1430424804" sldId="331"/>
            <ac:spMk id="102" creationId="{00000000-0000-0000-0000-000000000000}"/>
          </ac:spMkLst>
        </pc:spChg>
        <pc:spChg chg="del">
          <ac:chgData name="Rauhamäki Heidi (ELY)" userId="S::heidi.rauhamaki@ely-keskus.fi::7bef1aa3-69bc-49a6-929b-4e272a6cd39f" providerId="AD" clId="Web-{49ECD261-DEC4-40A0-A961-B0CDE1479147}" dt="2022-01-14T07:45:01.650" v="32"/>
          <ac:spMkLst>
            <pc:docMk/>
            <pc:sldMk cId="1430424804" sldId="331"/>
            <ac:spMk id="103" creationId="{00000000-0000-0000-0000-000000000000}"/>
          </ac:spMkLst>
        </pc:spChg>
        <pc:spChg chg="del">
          <ac:chgData name="Rauhamäki Heidi (ELY)" userId="S::heidi.rauhamaki@ely-keskus.fi::7bef1aa3-69bc-49a6-929b-4e272a6cd39f" providerId="AD" clId="Web-{49ECD261-DEC4-40A0-A961-B0CDE1479147}" dt="2022-01-14T07:45:01.650" v="31"/>
          <ac:spMkLst>
            <pc:docMk/>
            <pc:sldMk cId="1430424804" sldId="331"/>
            <ac:spMk id="104" creationId="{00000000-0000-0000-0000-000000000000}"/>
          </ac:spMkLst>
        </pc:spChg>
        <pc:grpChg chg="del">
          <ac:chgData name="Rauhamäki Heidi (ELY)" userId="S::heidi.rauhamaki@ely-keskus.fi::7bef1aa3-69bc-49a6-929b-4e272a6cd39f" providerId="AD" clId="Web-{49ECD261-DEC4-40A0-A961-B0CDE1479147}" dt="2022-01-14T07:45:01.666" v="36"/>
          <ac:grpSpMkLst>
            <pc:docMk/>
            <pc:sldMk cId="1430424804" sldId="331"/>
            <ac:grpSpMk id="2" creationId="{61AB41AD-A4D1-47BF-9F3E-272BB1C29723}"/>
          </ac:grpSpMkLst>
        </pc:grpChg>
        <pc:grpChg chg="del">
          <ac:chgData name="Rauhamäki Heidi (ELY)" userId="S::heidi.rauhamaki@ely-keskus.fi::7bef1aa3-69bc-49a6-929b-4e272a6cd39f" providerId="AD" clId="Web-{49ECD261-DEC4-40A0-A961-B0CDE1479147}" dt="2022-01-14T07:45:01.665" v="35"/>
          <ac:grpSpMkLst>
            <pc:docMk/>
            <pc:sldMk cId="1430424804" sldId="331"/>
            <ac:grpSpMk id="3" creationId="{FA012A27-0853-487E-9EA2-A6AB08988DF8}"/>
          </ac:grpSpMkLst>
        </pc:grpChg>
        <pc:grpChg chg="del">
          <ac:chgData name="Rauhamäki Heidi (ELY)" userId="S::heidi.rauhamaki@ely-keskus.fi::7bef1aa3-69bc-49a6-929b-4e272a6cd39f" providerId="AD" clId="Web-{49ECD261-DEC4-40A0-A961-B0CDE1479147}" dt="2022-01-14T07:45:01.650" v="34"/>
          <ac:grpSpMkLst>
            <pc:docMk/>
            <pc:sldMk cId="1430424804" sldId="331"/>
            <ac:grpSpMk id="4" creationId="{E4114F93-9A71-479F-9808-60D67546975A}"/>
          </ac:grpSpMkLst>
        </pc:grpChg>
        <pc:grpChg chg="del">
          <ac:chgData name="Rauhamäki Heidi (ELY)" userId="S::heidi.rauhamaki@ely-keskus.fi::7bef1aa3-69bc-49a6-929b-4e272a6cd39f" providerId="AD" clId="Web-{49ECD261-DEC4-40A0-A961-B0CDE1479147}" dt="2022-01-14T07:45:01.666" v="42"/>
          <ac:grpSpMkLst>
            <pc:docMk/>
            <pc:sldMk cId="1430424804" sldId="331"/>
            <ac:grpSpMk id="5" creationId="{847FAB30-6F0B-4E33-9716-10D58CA6216B}"/>
          </ac:grpSpMkLst>
        </pc:grpChg>
        <pc:grpChg chg="del">
          <ac:chgData name="Rauhamäki Heidi (ELY)" userId="S::heidi.rauhamaki@ely-keskus.fi::7bef1aa3-69bc-49a6-929b-4e272a6cd39f" providerId="AD" clId="Web-{49ECD261-DEC4-40A0-A961-B0CDE1479147}" dt="2022-01-14T07:45:01.666" v="43"/>
          <ac:grpSpMkLst>
            <pc:docMk/>
            <pc:sldMk cId="1430424804" sldId="331"/>
            <ac:grpSpMk id="6" creationId="{5A16ADCF-2496-4C9D-B6BC-B3EB07A320DA}"/>
          </ac:grpSpMkLst>
        </pc:grpChg>
        <pc:grpChg chg="del">
          <ac:chgData name="Rauhamäki Heidi (ELY)" userId="S::heidi.rauhamaki@ely-keskus.fi::7bef1aa3-69bc-49a6-929b-4e272a6cd39f" providerId="AD" clId="Web-{49ECD261-DEC4-40A0-A961-B0CDE1479147}" dt="2022-01-14T07:45:11.384" v="46"/>
          <ac:grpSpMkLst>
            <pc:docMk/>
            <pc:sldMk cId="1430424804" sldId="331"/>
            <ac:grpSpMk id="7" creationId="{808B6CAE-F0B7-489E-96BF-1619C205DA85}"/>
          </ac:grpSpMkLst>
        </pc:grpChg>
        <pc:picChg chg="del">
          <ac:chgData name="Rauhamäki Heidi (ELY)" userId="S::heidi.rauhamaki@ely-keskus.fi::7bef1aa3-69bc-49a6-929b-4e272a6cd39f" providerId="AD" clId="Web-{49ECD261-DEC4-40A0-A961-B0CDE1479147}" dt="2022-01-14T07:45:01.666" v="44"/>
          <ac:picMkLst>
            <pc:docMk/>
            <pc:sldMk cId="1430424804" sldId="331"/>
            <ac:picMk id="35" creationId="{453F7070-19B3-4CDB-B357-B6375C641C42}"/>
          </ac:picMkLst>
        </pc:picChg>
        <pc:picChg chg="del">
          <ac:chgData name="Rauhamäki Heidi (ELY)" userId="S::heidi.rauhamaki@ely-keskus.fi::7bef1aa3-69bc-49a6-929b-4e272a6cd39f" providerId="AD" clId="Web-{49ECD261-DEC4-40A0-A961-B0CDE1479147}" dt="2022-01-14T07:45:01.666" v="40"/>
          <ac:picMkLst>
            <pc:docMk/>
            <pc:sldMk cId="1430424804" sldId="331"/>
            <ac:picMk id="91" creationId="{00000000-0000-0000-0000-000000000000}"/>
          </ac:picMkLst>
        </pc:picChg>
      </pc:sldChg>
    </pc:docChg>
  </pc:docChgLst>
  <pc:docChgLst>
    <pc:chgData name="Rauhamäki Heidi (ELY)" userId="7bef1aa3-69bc-49a6-929b-4e272a6cd39f" providerId="ADAL" clId="{1CAA7FB7-A061-4760-BF29-1A2C99FDF08C}"/>
    <pc:docChg chg="undo redo custSel addSld delSld modSld sldOrd">
      <pc:chgData name="Rauhamäki Heidi (ELY)" userId="7bef1aa3-69bc-49a6-929b-4e272a6cd39f" providerId="ADAL" clId="{1CAA7FB7-A061-4760-BF29-1A2C99FDF08C}" dt="2022-02-10T16:34:57.536" v="5419" actId="1076"/>
      <pc:docMkLst>
        <pc:docMk/>
      </pc:docMkLst>
      <pc:sldChg chg="modSp mod">
        <pc:chgData name="Rauhamäki Heidi (ELY)" userId="7bef1aa3-69bc-49a6-929b-4e272a6cd39f" providerId="ADAL" clId="{1CAA7FB7-A061-4760-BF29-1A2C99FDF08C}" dt="2022-02-10T16:33:15.689" v="5415" actId="1076"/>
        <pc:sldMkLst>
          <pc:docMk/>
          <pc:sldMk cId="0" sldId="256"/>
        </pc:sldMkLst>
        <pc:spChg chg="mod">
          <ac:chgData name="Rauhamäki Heidi (ELY)" userId="7bef1aa3-69bc-49a6-929b-4e272a6cd39f" providerId="ADAL" clId="{1CAA7FB7-A061-4760-BF29-1A2C99FDF08C}" dt="2022-02-10T16:33:15.689" v="5415" actId="1076"/>
          <ac:spMkLst>
            <pc:docMk/>
            <pc:sldMk cId="0" sldId="256"/>
            <ac:spMk id="75" creationId="{00000000-0000-0000-0000-000000000000}"/>
          </ac:spMkLst>
        </pc:spChg>
      </pc:sldChg>
      <pc:sldChg chg="modSp mod">
        <pc:chgData name="Rauhamäki Heidi (ELY)" userId="7bef1aa3-69bc-49a6-929b-4e272a6cd39f" providerId="ADAL" clId="{1CAA7FB7-A061-4760-BF29-1A2C99FDF08C}" dt="2022-02-10T16:34:02.503" v="5417" actId="14100"/>
        <pc:sldMkLst>
          <pc:docMk/>
          <pc:sldMk cId="0" sldId="258"/>
        </pc:sldMkLst>
        <pc:graphicFrameChg chg="mod modGraphic">
          <ac:chgData name="Rauhamäki Heidi (ELY)" userId="7bef1aa3-69bc-49a6-929b-4e272a6cd39f" providerId="ADAL" clId="{1CAA7FB7-A061-4760-BF29-1A2C99FDF08C}" dt="2022-02-10T16:34:02.503" v="5417" actId="14100"/>
          <ac:graphicFrameMkLst>
            <pc:docMk/>
            <pc:sldMk cId="0" sldId="258"/>
            <ac:graphicFrameMk id="120" creationId="{00000000-0000-0000-0000-000000000000}"/>
          </ac:graphicFrameMkLst>
        </pc:graphicFrameChg>
      </pc:sldChg>
      <pc:sldChg chg="modSp mod">
        <pc:chgData name="Rauhamäki Heidi (ELY)" userId="7bef1aa3-69bc-49a6-929b-4e272a6cd39f" providerId="ADAL" clId="{1CAA7FB7-A061-4760-BF29-1A2C99FDF08C}" dt="2022-02-10T16:26:36.844" v="5355" actId="207"/>
        <pc:sldMkLst>
          <pc:docMk/>
          <pc:sldMk cId="0" sldId="259"/>
        </pc:sldMkLst>
        <pc:graphicFrameChg chg="mod modGraphic">
          <ac:chgData name="Rauhamäki Heidi (ELY)" userId="7bef1aa3-69bc-49a6-929b-4e272a6cd39f" providerId="ADAL" clId="{1CAA7FB7-A061-4760-BF29-1A2C99FDF08C}" dt="2022-02-10T16:26:36.844" v="5355" actId="207"/>
          <ac:graphicFrameMkLst>
            <pc:docMk/>
            <pc:sldMk cId="0" sldId="259"/>
            <ac:graphicFrameMk id="148" creationId="{00000000-0000-0000-0000-000000000000}"/>
          </ac:graphicFrameMkLst>
        </pc:graphicFrameChg>
      </pc:sldChg>
      <pc:sldChg chg="modSp mod addCm delCm modCm">
        <pc:chgData name="Rauhamäki Heidi (ELY)" userId="7bef1aa3-69bc-49a6-929b-4e272a6cd39f" providerId="ADAL" clId="{1CAA7FB7-A061-4760-BF29-1A2C99FDF08C}" dt="2022-02-10T16:26:58.695" v="5357" actId="207"/>
        <pc:sldMkLst>
          <pc:docMk/>
          <pc:sldMk cId="0" sldId="260"/>
        </pc:sldMkLst>
        <pc:spChg chg="mod">
          <ac:chgData name="Rauhamäki Heidi (ELY)" userId="7bef1aa3-69bc-49a6-929b-4e272a6cd39f" providerId="ADAL" clId="{1CAA7FB7-A061-4760-BF29-1A2C99FDF08C}" dt="2022-01-17T14:24:56.115" v="766" actId="20577"/>
          <ac:spMkLst>
            <pc:docMk/>
            <pc:sldMk cId="0" sldId="260"/>
            <ac:spMk id="184" creationId="{00000000-0000-0000-0000-000000000000}"/>
          </ac:spMkLst>
        </pc:spChg>
        <pc:graphicFrameChg chg="mod modGraphic">
          <ac:chgData name="Rauhamäki Heidi (ELY)" userId="7bef1aa3-69bc-49a6-929b-4e272a6cd39f" providerId="ADAL" clId="{1CAA7FB7-A061-4760-BF29-1A2C99FDF08C}" dt="2022-02-10T16:26:58.695" v="5357" actId="207"/>
          <ac:graphicFrameMkLst>
            <pc:docMk/>
            <pc:sldMk cId="0" sldId="260"/>
            <ac:graphicFrameMk id="181" creationId="{00000000-0000-0000-0000-000000000000}"/>
          </ac:graphicFrameMkLst>
        </pc:graphicFrameChg>
      </pc:sldChg>
      <pc:sldChg chg="modSp mod delCm">
        <pc:chgData name="Rauhamäki Heidi (ELY)" userId="7bef1aa3-69bc-49a6-929b-4e272a6cd39f" providerId="ADAL" clId="{1CAA7FB7-A061-4760-BF29-1A2C99FDF08C}" dt="2022-02-10T16:30:43.405" v="5394" actId="207"/>
        <pc:sldMkLst>
          <pc:docMk/>
          <pc:sldMk cId="0" sldId="263"/>
        </pc:sldMkLst>
        <pc:graphicFrameChg chg="mod modGraphic">
          <ac:chgData name="Rauhamäki Heidi (ELY)" userId="7bef1aa3-69bc-49a6-929b-4e272a6cd39f" providerId="ADAL" clId="{1CAA7FB7-A061-4760-BF29-1A2C99FDF08C}" dt="2022-02-10T16:30:43.405" v="5394" actId="207"/>
          <ac:graphicFrameMkLst>
            <pc:docMk/>
            <pc:sldMk cId="0" sldId="263"/>
            <ac:graphicFrameMk id="281" creationId="{00000000-0000-0000-0000-000000000000}"/>
          </ac:graphicFrameMkLst>
        </pc:graphicFrameChg>
      </pc:sldChg>
      <pc:sldChg chg="modSp mod">
        <pc:chgData name="Rauhamäki Heidi (ELY)" userId="7bef1aa3-69bc-49a6-929b-4e272a6cd39f" providerId="ADAL" clId="{1CAA7FB7-A061-4760-BF29-1A2C99FDF08C}" dt="2022-02-10T16:31:10.069" v="5397" actId="207"/>
        <pc:sldMkLst>
          <pc:docMk/>
          <pc:sldMk cId="0" sldId="264"/>
        </pc:sldMkLst>
        <pc:graphicFrameChg chg="mod modGraphic">
          <ac:chgData name="Rauhamäki Heidi (ELY)" userId="7bef1aa3-69bc-49a6-929b-4e272a6cd39f" providerId="ADAL" clId="{1CAA7FB7-A061-4760-BF29-1A2C99FDF08C}" dt="2022-02-10T16:31:10.069" v="5397" actId="207"/>
          <ac:graphicFrameMkLst>
            <pc:docMk/>
            <pc:sldMk cId="0" sldId="264"/>
            <ac:graphicFrameMk id="314" creationId="{00000000-0000-0000-0000-000000000000}"/>
          </ac:graphicFrameMkLst>
        </pc:graphicFrameChg>
      </pc:sldChg>
      <pc:sldChg chg="modSp mod">
        <pc:chgData name="Rauhamäki Heidi (ELY)" userId="7bef1aa3-69bc-49a6-929b-4e272a6cd39f" providerId="ADAL" clId="{1CAA7FB7-A061-4760-BF29-1A2C99FDF08C}" dt="2022-02-10T16:34:57.536" v="5419" actId="1076"/>
        <pc:sldMkLst>
          <pc:docMk/>
          <pc:sldMk cId="0" sldId="265"/>
        </pc:sldMkLst>
        <pc:spChg chg="mod">
          <ac:chgData name="Rauhamäki Heidi (ELY)" userId="7bef1aa3-69bc-49a6-929b-4e272a6cd39f" providerId="ADAL" clId="{1CAA7FB7-A061-4760-BF29-1A2C99FDF08C}" dt="2022-02-10T16:32:48.274" v="5414" actId="207"/>
          <ac:spMkLst>
            <pc:docMk/>
            <pc:sldMk cId="0" sldId="265"/>
            <ac:spMk id="348" creationId="{00000000-0000-0000-0000-000000000000}"/>
          </ac:spMkLst>
        </pc:spChg>
        <pc:graphicFrameChg chg="mod modGraphic">
          <ac:chgData name="Rauhamäki Heidi (ELY)" userId="7bef1aa3-69bc-49a6-929b-4e272a6cd39f" providerId="ADAL" clId="{1CAA7FB7-A061-4760-BF29-1A2C99FDF08C}" dt="2022-02-10T16:34:57.536" v="5419" actId="1076"/>
          <ac:graphicFrameMkLst>
            <pc:docMk/>
            <pc:sldMk cId="0" sldId="265"/>
            <ac:graphicFrameMk id="347" creationId="{00000000-0000-0000-0000-000000000000}"/>
          </ac:graphicFrameMkLst>
        </pc:graphicFrameChg>
      </pc:sldChg>
      <pc:sldChg chg="modSp mod addCm delCm modCm">
        <pc:chgData name="Rauhamäki Heidi (ELY)" userId="7bef1aa3-69bc-49a6-929b-4e272a6cd39f" providerId="ADAL" clId="{1CAA7FB7-A061-4760-BF29-1A2C99FDF08C}" dt="2022-02-10T16:27:59.360" v="5368" actId="207"/>
        <pc:sldMkLst>
          <pc:docMk/>
          <pc:sldMk cId="2947106269" sldId="329"/>
        </pc:sldMkLst>
        <pc:graphicFrameChg chg="mod modGraphic">
          <ac:chgData name="Rauhamäki Heidi (ELY)" userId="7bef1aa3-69bc-49a6-929b-4e272a6cd39f" providerId="ADAL" clId="{1CAA7FB7-A061-4760-BF29-1A2C99FDF08C}" dt="2022-02-10T16:27:59.360" v="5368" actId="207"/>
          <ac:graphicFrameMkLst>
            <pc:docMk/>
            <pc:sldMk cId="2947106269" sldId="329"/>
            <ac:graphicFrameMk id="214" creationId="{00000000-0000-0000-0000-000000000000}"/>
          </ac:graphicFrameMkLst>
        </pc:graphicFrameChg>
      </pc:sldChg>
      <pc:sldChg chg="modSp mod">
        <pc:chgData name="Rauhamäki Heidi (ELY)" userId="7bef1aa3-69bc-49a6-929b-4e272a6cd39f" providerId="ADAL" clId="{1CAA7FB7-A061-4760-BF29-1A2C99FDF08C}" dt="2022-02-10T16:34:38.802" v="5418" actId="1076"/>
        <pc:sldMkLst>
          <pc:docMk/>
          <pc:sldMk cId="2027852350" sldId="330"/>
        </pc:sldMkLst>
        <pc:graphicFrameChg chg="mod modGraphic">
          <ac:chgData name="Rauhamäki Heidi (ELY)" userId="7bef1aa3-69bc-49a6-929b-4e272a6cd39f" providerId="ADAL" clId="{1CAA7FB7-A061-4760-BF29-1A2C99FDF08C}" dt="2022-02-10T16:34:38.802" v="5418" actId="1076"/>
          <ac:graphicFrameMkLst>
            <pc:docMk/>
            <pc:sldMk cId="2027852350" sldId="330"/>
            <ac:graphicFrameMk id="214" creationId="{00000000-0000-0000-0000-000000000000}"/>
          </ac:graphicFrameMkLst>
        </pc:graphicFrameChg>
      </pc:sldChg>
      <pc:sldChg chg="addSp delSp modSp del mod">
        <pc:chgData name="Rauhamäki Heidi (ELY)" userId="7bef1aa3-69bc-49a6-929b-4e272a6cd39f" providerId="ADAL" clId="{1CAA7FB7-A061-4760-BF29-1A2C99FDF08C}" dt="2022-01-17T08:27:07.890" v="333" actId="2696"/>
        <pc:sldMkLst>
          <pc:docMk/>
          <pc:sldMk cId="1430424804" sldId="331"/>
        </pc:sldMkLst>
        <pc:spChg chg="mod">
          <ac:chgData name="Rauhamäki Heidi (ELY)" userId="7bef1aa3-69bc-49a6-929b-4e272a6cd39f" providerId="ADAL" clId="{1CAA7FB7-A061-4760-BF29-1A2C99FDF08C}" dt="2022-01-14T07:46:55.301" v="37" actId="6549"/>
          <ac:spMkLst>
            <pc:docMk/>
            <pc:sldMk cId="1430424804" sldId="331"/>
            <ac:spMk id="83" creationId="{00000000-0000-0000-0000-000000000000}"/>
          </ac:spMkLst>
        </pc:spChg>
        <pc:graphicFrameChg chg="add mod modGraphic">
          <ac:chgData name="Rauhamäki Heidi (ELY)" userId="7bef1aa3-69bc-49a6-929b-4e272a6cd39f" providerId="ADAL" clId="{1CAA7FB7-A061-4760-BF29-1A2C99FDF08C}" dt="2022-01-17T08:25:42.373" v="318" actId="108"/>
          <ac:graphicFrameMkLst>
            <pc:docMk/>
            <pc:sldMk cId="1430424804" sldId="331"/>
            <ac:graphicFrameMk id="2" creationId="{CC08EE1F-0911-4D40-BCF3-FAFAF25B948F}"/>
          </ac:graphicFrameMkLst>
        </pc:graphicFrameChg>
        <pc:graphicFrameChg chg="add del modGraphic">
          <ac:chgData name="Rauhamäki Heidi (ELY)" userId="7bef1aa3-69bc-49a6-929b-4e272a6cd39f" providerId="ADAL" clId="{1CAA7FB7-A061-4760-BF29-1A2C99FDF08C}" dt="2022-01-14T07:56:05.845" v="40" actId="1032"/>
          <ac:graphicFrameMkLst>
            <pc:docMk/>
            <pc:sldMk cId="1430424804" sldId="331"/>
            <ac:graphicFrameMk id="3" creationId="{7E52D401-D291-4FBA-AE48-7B558526DB63}"/>
          </ac:graphicFrameMkLst>
        </pc:graphicFrameChg>
        <pc:graphicFrameChg chg="add mod modGraphic">
          <ac:chgData name="Rauhamäki Heidi (ELY)" userId="7bef1aa3-69bc-49a6-929b-4e272a6cd39f" providerId="ADAL" clId="{1CAA7FB7-A061-4760-BF29-1A2C99FDF08C}" dt="2022-01-17T08:18:29.332" v="88" actId="108"/>
          <ac:graphicFrameMkLst>
            <pc:docMk/>
            <pc:sldMk cId="1430424804" sldId="331"/>
            <ac:graphicFrameMk id="7" creationId="{085B4BA8-E7DE-434C-84BE-7849C687B00F}"/>
          </ac:graphicFrameMkLst>
        </pc:graphicFrameChg>
      </pc:sldChg>
      <pc:sldChg chg="delSp modSp add mod ord addCm delCm modCm">
        <pc:chgData name="Rauhamäki Heidi (ELY)" userId="7bef1aa3-69bc-49a6-929b-4e272a6cd39f" providerId="ADAL" clId="{1CAA7FB7-A061-4760-BF29-1A2C99FDF08C}" dt="2022-02-10T16:33:36.243" v="5416"/>
        <pc:sldMkLst>
          <pc:docMk/>
          <pc:sldMk cId="1764934640" sldId="332"/>
        </pc:sldMkLst>
        <pc:spChg chg="mod">
          <ac:chgData name="Rauhamäki Heidi (ELY)" userId="7bef1aa3-69bc-49a6-929b-4e272a6cd39f" providerId="ADAL" clId="{1CAA7FB7-A061-4760-BF29-1A2C99FDF08C}" dt="2022-01-17T08:26:34.226" v="329" actId="14100"/>
          <ac:spMkLst>
            <pc:docMk/>
            <pc:sldMk cId="1764934640" sldId="332"/>
            <ac:spMk id="83" creationId="{00000000-0000-0000-0000-000000000000}"/>
          </ac:spMkLst>
        </pc:spChg>
        <pc:graphicFrameChg chg="mod modGraphic">
          <ac:chgData name="Rauhamäki Heidi (ELY)" userId="7bef1aa3-69bc-49a6-929b-4e272a6cd39f" providerId="ADAL" clId="{1CAA7FB7-A061-4760-BF29-1A2C99FDF08C}" dt="2022-02-02T14:17:00.933" v="4837" actId="14734"/>
          <ac:graphicFrameMkLst>
            <pc:docMk/>
            <pc:sldMk cId="1764934640" sldId="332"/>
            <ac:graphicFrameMk id="2" creationId="{CC08EE1F-0911-4D40-BCF3-FAFAF25B948F}"/>
          </ac:graphicFrameMkLst>
        </pc:graphicFrameChg>
        <pc:graphicFrameChg chg="del">
          <ac:chgData name="Rauhamäki Heidi (ELY)" userId="7bef1aa3-69bc-49a6-929b-4e272a6cd39f" providerId="ADAL" clId="{1CAA7FB7-A061-4760-BF29-1A2C99FDF08C}" dt="2022-01-17T08:26:00.556" v="320" actId="478"/>
          <ac:graphicFrameMkLst>
            <pc:docMk/>
            <pc:sldMk cId="1764934640" sldId="332"/>
            <ac:graphicFrameMk id="7" creationId="{085B4BA8-E7DE-434C-84BE-7849C687B00F}"/>
          </ac:graphicFrameMkLst>
        </pc:graphicFrameChg>
        <pc:cxnChg chg="mod">
          <ac:chgData name="Rauhamäki Heidi (ELY)" userId="7bef1aa3-69bc-49a6-929b-4e272a6cd39f" providerId="ADAL" clId="{1CAA7FB7-A061-4760-BF29-1A2C99FDF08C}" dt="2022-01-17T08:49:25.338" v="448" actId="14100"/>
          <ac:cxnSpMkLst>
            <pc:docMk/>
            <pc:sldMk cId="1764934640" sldId="332"/>
            <ac:cxnSpMk id="105" creationId="{00000000-0000-0000-0000-000000000000}"/>
          </ac:cxnSpMkLst>
        </pc:cxnChg>
      </pc:sldChg>
      <pc:sldChg chg="modSp add mod">
        <pc:chgData name="Rauhamäki Heidi (ELY)" userId="7bef1aa3-69bc-49a6-929b-4e272a6cd39f" providerId="ADAL" clId="{1CAA7FB7-A061-4760-BF29-1A2C99FDF08C}" dt="2022-02-02T14:15:34.645" v="4828" actId="2062"/>
        <pc:sldMkLst>
          <pc:docMk/>
          <pc:sldMk cId="1664524446" sldId="333"/>
        </pc:sldMkLst>
        <pc:spChg chg="mod">
          <ac:chgData name="Rauhamäki Heidi (ELY)" userId="7bef1aa3-69bc-49a6-929b-4e272a6cd39f" providerId="ADAL" clId="{1CAA7FB7-A061-4760-BF29-1A2C99FDF08C}" dt="2022-01-17T08:27:13.451" v="335" actId="20577"/>
          <ac:spMkLst>
            <pc:docMk/>
            <pc:sldMk cId="1664524446" sldId="333"/>
            <ac:spMk id="83" creationId="{00000000-0000-0000-0000-000000000000}"/>
          </ac:spMkLst>
        </pc:spChg>
        <pc:graphicFrameChg chg="mod modGraphic">
          <ac:chgData name="Rauhamäki Heidi (ELY)" userId="7bef1aa3-69bc-49a6-929b-4e272a6cd39f" providerId="ADAL" clId="{1CAA7FB7-A061-4760-BF29-1A2C99FDF08C}" dt="2022-02-02T14:15:34.645" v="4828" actId="2062"/>
          <ac:graphicFrameMkLst>
            <pc:docMk/>
            <pc:sldMk cId="1664524446" sldId="333"/>
            <ac:graphicFrameMk id="2" creationId="{CC08EE1F-0911-4D40-BCF3-FAFAF25B948F}"/>
          </ac:graphicFrameMkLst>
        </pc:graphicFrameChg>
        <pc:cxnChg chg="mod">
          <ac:chgData name="Rauhamäki Heidi (ELY)" userId="7bef1aa3-69bc-49a6-929b-4e272a6cd39f" providerId="ADAL" clId="{1CAA7FB7-A061-4760-BF29-1A2C99FDF08C}" dt="2022-01-17T08:49:14.881" v="447" actId="14100"/>
          <ac:cxnSpMkLst>
            <pc:docMk/>
            <pc:sldMk cId="1664524446" sldId="333"/>
            <ac:cxnSpMk id="105" creationId="{00000000-0000-0000-0000-000000000000}"/>
          </ac:cxnSpMkLst>
        </pc:cxnChg>
      </pc:sldChg>
      <pc:sldChg chg="add del">
        <pc:chgData name="Rauhamäki Heidi (ELY)" userId="7bef1aa3-69bc-49a6-929b-4e272a6cd39f" providerId="ADAL" clId="{1CAA7FB7-A061-4760-BF29-1A2C99FDF08C}" dt="2022-02-02T14:17:15.117" v="4838" actId="2696"/>
        <pc:sldMkLst>
          <pc:docMk/>
          <pc:sldMk cId="512977391" sldId="334"/>
        </pc:sldMkLst>
      </pc:sldChg>
    </pc:docChg>
  </pc:docChgLst>
  <pc:docChgLst>
    <pc:chgData name="Virola Timo (ELY)" userId="64ae2e4e-72af-4280-8015-f93e5ac063d5" providerId="ADAL" clId="{DCE386EA-6EBC-4079-8C46-8E1698F5EBC9}"/>
    <pc:docChg chg="undo custSel modSld">
      <pc:chgData name="Virola Timo (ELY)" userId="64ae2e4e-72af-4280-8015-f93e5ac063d5" providerId="ADAL" clId="{DCE386EA-6EBC-4079-8C46-8E1698F5EBC9}" dt="2022-02-11T09:36:45.339" v="388" actId="6549"/>
      <pc:docMkLst>
        <pc:docMk/>
      </pc:docMkLst>
      <pc:sldChg chg="modSp mod">
        <pc:chgData name="Virola Timo (ELY)" userId="64ae2e4e-72af-4280-8015-f93e5ac063d5" providerId="ADAL" clId="{DCE386EA-6EBC-4079-8C46-8E1698F5EBC9}" dt="2022-02-11T05:13:29.505" v="264" actId="6549"/>
        <pc:sldMkLst>
          <pc:docMk/>
          <pc:sldMk cId="0" sldId="258"/>
        </pc:sldMkLst>
        <pc:graphicFrameChg chg="modGraphic">
          <ac:chgData name="Virola Timo (ELY)" userId="64ae2e4e-72af-4280-8015-f93e5ac063d5" providerId="ADAL" clId="{DCE386EA-6EBC-4079-8C46-8E1698F5EBC9}" dt="2022-02-11T05:13:29.505" v="264" actId="6549"/>
          <ac:graphicFrameMkLst>
            <pc:docMk/>
            <pc:sldMk cId="0" sldId="258"/>
            <ac:graphicFrameMk id="120" creationId="{00000000-0000-0000-0000-000000000000}"/>
          </ac:graphicFrameMkLst>
        </pc:graphicFrameChg>
      </pc:sldChg>
      <pc:sldChg chg="modSp mod">
        <pc:chgData name="Virola Timo (ELY)" userId="64ae2e4e-72af-4280-8015-f93e5ac063d5" providerId="ADAL" clId="{DCE386EA-6EBC-4079-8C46-8E1698F5EBC9}" dt="2022-02-11T05:16:11.171" v="323" actId="20577"/>
        <pc:sldMkLst>
          <pc:docMk/>
          <pc:sldMk cId="0" sldId="259"/>
        </pc:sldMkLst>
        <pc:graphicFrameChg chg="modGraphic">
          <ac:chgData name="Virola Timo (ELY)" userId="64ae2e4e-72af-4280-8015-f93e5ac063d5" providerId="ADAL" clId="{DCE386EA-6EBC-4079-8C46-8E1698F5EBC9}" dt="2022-02-11T05:16:11.171" v="323" actId="20577"/>
          <ac:graphicFrameMkLst>
            <pc:docMk/>
            <pc:sldMk cId="0" sldId="259"/>
            <ac:graphicFrameMk id="148" creationId="{00000000-0000-0000-0000-000000000000}"/>
          </ac:graphicFrameMkLst>
        </pc:graphicFrameChg>
      </pc:sldChg>
      <pc:sldChg chg="modSp mod">
        <pc:chgData name="Virola Timo (ELY)" userId="64ae2e4e-72af-4280-8015-f93e5ac063d5" providerId="ADAL" clId="{DCE386EA-6EBC-4079-8C46-8E1698F5EBC9}" dt="2022-02-11T04:49:37.743" v="37" actId="20577"/>
        <pc:sldMkLst>
          <pc:docMk/>
          <pc:sldMk cId="0" sldId="260"/>
        </pc:sldMkLst>
        <pc:graphicFrameChg chg="modGraphic">
          <ac:chgData name="Virola Timo (ELY)" userId="64ae2e4e-72af-4280-8015-f93e5ac063d5" providerId="ADAL" clId="{DCE386EA-6EBC-4079-8C46-8E1698F5EBC9}" dt="2022-02-11T04:49:37.743" v="37" actId="20577"/>
          <ac:graphicFrameMkLst>
            <pc:docMk/>
            <pc:sldMk cId="0" sldId="260"/>
            <ac:graphicFrameMk id="181" creationId="{00000000-0000-0000-0000-000000000000}"/>
          </ac:graphicFrameMkLst>
        </pc:graphicFrameChg>
      </pc:sldChg>
      <pc:sldChg chg="modSp mod">
        <pc:chgData name="Virola Timo (ELY)" userId="64ae2e4e-72af-4280-8015-f93e5ac063d5" providerId="ADAL" clId="{DCE386EA-6EBC-4079-8C46-8E1698F5EBC9}" dt="2022-02-11T05:04:14.158" v="216" actId="20577"/>
        <pc:sldMkLst>
          <pc:docMk/>
          <pc:sldMk cId="0" sldId="263"/>
        </pc:sldMkLst>
        <pc:graphicFrameChg chg="mod modGraphic">
          <ac:chgData name="Virola Timo (ELY)" userId="64ae2e4e-72af-4280-8015-f93e5ac063d5" providerId="ADAL" clId="{DCE386EA-6EBC-4079-8C46-8E1698F5EBC9}" dt="2022-02-11T05:04:14.158" v="216" actId="20577"/>
          <ac:graphicFrameMkLst>
            <pc:docMk/>
            <pc:sldMk cId="0" sldId="263"/>
            <ac:graphicFrameMk id="281" creationId="{00000000-0000-0000-0000-000000000000}"/>
          </ac:graphicFrameMkLst>
        </pc:graphicFrameChg>
      </pc:sldChg>
      <pc:sldChg chg="modSp mod">
        <pc:chgData name="Virola Timo (ELY)" userId="64ae2e4e-72af-4280-8015-f93e5ac063d5" providerId="ADAL" clId="{DCE386EA-6EBC-4079-8C46-8E1698F5EBC9}" dt="2022-02-11T05:20:43.931" v="369" actId="14100"/>
        <pc:sldMkLst>
          <pc:docMk/>
          <pc:sldMk cId="0" sldId="264"/>
        </pc:sldMkLst>
        <pc:graphicFrameChg chg="modGraphic">
          <ac:chgData name="Virola Timo (ELY)" userId="64ae2e4e-72af-4280-8015-f93e5ac063d5" providerId="ADAL" clId="{DCE386EA-6EBC-4079-8C46-8E1698F5EBC9}" dt="2022-02-11T05:20:43.931" v="369" actId="14100"/>
          <ac:graphicFrameMkLst>
            <pc:docMk/>
            <pc:sldMk cId="0" sldId="264"/>
            <ac:graphicFrameMk id="314" creationId="{00000000-0000-0000-0000-000000000000}"/>
          </ac:graphicFrameMkLst>
        </pc:graphicFrameChg>
      </pc:sldChg>
      <pc:sldChg chg="modSp mod">
        <pc:chgData name="Virola Timo (ELY)" userId="64ae2e4e-72af-4280-8015-f93e5ac063d5" providerId="ADAL" clId="{DCE386EA-6EBC-4079-8C46-8E1698F5EBC9}" dt="2022-02-11T05:06:37.340" v="221" actId="20577"/>
        <pc:sldMkLst>
          <pc:docMk/>
          <pc:sldMk cId="0" sldId="265"/>
        </pc:sldMkLst>
        <pc:spChg chg="mod">
          <ac:chgData name="Virola Timo (ELY)" userId="64ae2e4e-72af-4280-8015-f93e5ac063d5" providerId="ADAL" clId="{DCE386EA-6EBC-4079-8C46-8E1698F5EBC9}" dt="2022-02-11T05:05:40.718" v="220" actId="14100"/>
          <ac:spMkLst>
            <pc:docMk/>
            <pc:sldMk cId="0" sldId="265"/>
            <ac:spMk id="348" creationId="{00000000-0000-0000-0000-000000000000}"/>
          </ac:spMkLst>
        </pc:spChg>
        <pc:graphicFrameChg chg="modGraphic">
          <ac:chgData name="Virola Timo (ELY)" userId="64ae2e4e-72af-4280-8015-f93e5ac063d5" providerId="ADAL" clId="{DCE386EA-6EBC-4079-8C46-8E1698F5EBC9}" dt="2022-02-11T05:06:37.340" v="221" actId="20577"/>
          <ac:graphicFrameMkLst>
            <pc:docMk/>
            <pc:sldMk cId="0" sldId="265"/>
            <ac:graphicFrameMk id="347" creationId="{00000000-0000-0000-0000-000000000000}"/>
          </ac:graphicFrameMkLst>
        </pc:graphicFrameChg>
      </pc:sldChg>
      <pc:sldChg chg="modSp mod">
        <pc:chgData name="Virola Timo (ELY)" userId="64ae2e4e-72af-4280-8015-f93e5ac063d5" providerId="ADAL" clId="{DCE386EA-6EBC-4079-8C46-8E1698F5EBC9}" dt="2022-02-11T04:55:24.329" v="104" actId="14734"/>
        <pc:sldMkLst>
          <pc:docMk/>
          <pc:sldMk cId="2947106269" sldId="329"/>
        </pc:sldMkLst>
        <pc:graphicFrameChg chg="modGraphic">
          <ac:chgData name="Virola Timo (ELY)" userId="64ae2e4e-72af-4280-8015-f93e5ac063d5" providerId="ADAL" clId="{DCE386EA-6EBC-4079-8C46-8E1698F5EBC9}" dt="2022-02-11T04:55:24.329" v="104" actId="14734"/>
          <ac:graphicFrameMkLst>
            <pc:docMk/>
            <pc:sldMk cId="2947106269" sldId="329"/>
            <ac:graphicFrameMk id="214" creationId="{00000000-0000-0000-0000-000000000000}"/>
          </ac:graphicFrameMkLst>
        </pc:graphicFrameChg>
      </pc:sldChg>
      <pc:sldChg chg="modSp mod">
        <pc:chgData name="Virola Timo (ELY)" userId="64ae2e4e-72af-4280-8015-f93e5ac063d5" providerId="ADAL" clId="{DCE386EA-6EBC-4079-8C46-8E1698F5EBC9}" dt="2022-02-11T09:36:45.339" v="388" actId="6549"/>
        <pc:sldMkLst>
          <pc:docMk/>
          <pc:sldMk cId="2027852350" sldId="330"/>
        </pc:sldMkLst>
        <pc:graphicFrameChg chg="modGraphic">
          <ac:chgData name="Virola Timo (ELY)" userId="64ae2e4e-72af-4280-8015-f93e5ac063d5" providerId="ADAL" clId="{DCE386EA-6EBC-4079-8C46-8E1698F5EBC9}" dt="2022-02-11T09:36:45.339" v="388" actId="6549"/>
          <ac:graphicFrameMkLst>
            <pc:docMk/>
            <pc:sldMk cId="2027852350" sldId="330"/>
            <ac:graphicFrameMk id="214" creationId="{00000000-0000-0000-0000-000000000000}"/>
          </ac:graphicFrameMkLst>
        </pc:graphicFrameChg>
      </pc:sldChg>
      <pc:sldChg chg="modSp mod">
        <pc:chgData name="Virola Timo (ELY)" userId="64ae2e4e-72af-4280-8015-f93e5ac063d5" providerId="ADAL" clId="{DCE386EA-6EBC-4079-8C46-8E1698F5EBC9}" dt="2022-02-11T05:10:50.222" v="222" actId="20577"/>
        <pc:sldMkLst>
          <pc:docMk/>
          <pc:sldMk cId="1764934640" sldId="332"/>
        </pc:sldMkLst>
        <pc:graphicFrameChg chg="modGraphic">
          <ac:chgData name="Virola Timo (ELY)" userId="64ae2e4e-72af-4280-8015-f93e5ac063d5" providerId="ADAL" clId="{DCE386EA-6EBC-4079-8C46-8E1698F5EBC9}" dt="2022-02-11T05:10:50.222" v="222" actId="20577"/>
          <ac:graphicFrameMkLst>
            <pc:docMk/>
            <pc:sldMk cId="1764934640" sldId="332"/>
            <ac:graphicFrameMk id="2" creationId="{CC08EE1F-0911-4D40-BCF3-FAFAF25B948F}"/>
          </ac:graphicFrameMkLst>
        </pc:graphicFrameChg>
      </pc:sldChg>
    </pc:docChg>
  </pc:docChgLst>
  <pc:docChgLst>
    <pc:chgData name="Rauhamäki Heidi (ELY)" userId="S::heidi.rauhamaki@ely-keskus.fi::7bef1aa3-69bc-49a6-929b-4e272a6cd39f" providerId="AD" clId="Web-{587C7F73-CE3C-45EE-8B3F-5AA2E7B2AB2B}"/>
    <pc:docChg chg="modSld">
      <pc:chgData name="Rauhamäki Heidi (ELY)" userId="S::heidi.rauhamaki@ely-keskus.fi::7bef1aa3-69bc-49a6-929b-4e272a6cd39f" providerId="AD" clId="Web-{587C7F73-CE3C-45EE-8B3F-5AA2E7B2AB2B}" dt="2022-01-19T15:50:10.602" v="46"/>
      <pc:docMkLst>
        <pc:docMk/>
      </pc:docMkLst>
      <pc:sldChg chg="modSp">
        <pc:chgData name="Rauhamäki Heidi (ELY)" userId="S::heidi.rauhamaki@ely-keskus.fi::7bef1aa3-69bc-49a6-929b-4e272a6cd39f" providerId="AD" clId="Web-{587C7F73-CE3C-45EE-8B3F-5AA2E7B2AB2B}" dt="2022-01-19T15:50:10.602" v="46"/>
        <pc:sldMkLst>
          <pc:docMk/>
          <pc:sldMk cId="0" sldId="260"/>
        </pc:sldMkLst>
        <pc:graphicFrameChg chg="mod modGraphic">
          <ac:chgData name="Rauhamäki Heidi (ELY)" userId="S::heidi.rauhamaki@ely-keskus.fi::7bef1aa3-69bc-49a6-929b-4e272a6cd39f" providerId="AD" clId="Web-{587C7F73-CE3C-45EE-8B3F-5AA2E7B2AB2B}" dt="2022-01-19T15:50:10.602" v="46"/>
          <ac:graphicFrameMkLst>
            <pc:docMk/>
            <pc:sldMk cId="0" sldId="260"/>
            <ac:graphicFrameMk id="181" creationId="{00000000-0000-0000-0000-000000000000}"/>
          </ac:graphicFrameMkLst>
        </pc:graphicFrameChg>
      </pc:sldChg>
      <pc:sldChg chg="modSp">
        <pc:chgData name="Rauhamäki Heidi (ELY)" userId="S::heidi.rauhamaki@ely-keskus.fi::7bef1aa3-69bc-49a6-929b-4e272a6cd39f" providerId="AD" clId="Web-{587C7F73-CE3C-45EE-8B3F-5AA2E7B2AB2B}" dt="2022-01-19T15:48:47.209" v="27"/>
        <pc:sldMkLst>
          <pc:docMk/>
          <pc:sldMk cId="2947106269" sldId="329"/>
        </pc:sldMkLst>
        <pc:graphicFrameChg chg="mod modGraphic">
          <ac:chgData name="Rauhamäki Heidi (ELY)" userId="S::heidi.rauhamaki@ely-keskus.fi::7bef1aa3-69bc-49a6-929b-4e272a6cd39f" providerId="AD" clId="Web-{587C7F73-CE3C-45EE-8B3F-5AA2E7B2AB2B}" dt="2022-01-19T15:48:47.209" v="27"/>
          <ac:graphicFrameMkLst>
            <pc:docMk/>
            <pc:sldMk cId="2947106269" sldId="329"/>
            <ac:graphicFrameMk id="214" creationId="{00000000-0000-0000-0000-000000000000}"/>
          </ac:graphicFrameMkLst>
        </pc:graphicFrameChg>
      </pc:sldChg>
    </pc:docChg>
  </pc:docChgLst>
  <pc:docChgLst>
    <pc:chgData name="Rauhamäki Heidi (ELY)" userId="S::heidi.rauhamaki@ely-keskus.fi::7bef1aa3-69bc-49a6-929b-4e272a6cd39f" providerId="AD" clId="Web-{B318B6D9-202F-49C0-A623-3C52BABD881F}"/>
    <pc:docChg chg="modSld">
      <pc:chgData name="Rauhamäki Heidi (ELY)" userId="S::heidi.rauhamaki@ely-keskus.fi::7bef1aa3-69bc-49a6-929b-4e272a6cd39f" providerId="AD" clId="Web-{B318B6D9-202F-49C0-A623-3C52BABD881F}" dt="2022-02-02T14:46:29.731" v="209"/>
      <pc:docMkLst>
        <pc:docMk/>
      </pc:docMkLst>
      <pc:sldChg chg="modSp">
        <pc:chgData name="Rauhamäki Heidi (ELY)" userId="S::heidi.rauhamaki@ely-keskus.fi::7bef1aa3-69bc-49a6-929b-4e272a6cd39f" providerId="AD" clId="Web-{B318B6D9-202F-49C0-A623-3C52BABD881F}" dt="2022-02-02T14:44:20.239" v="61"/>
        <pc:sldMkLst>
          <pc:docMk/>
          <pc:sldMk cId="0" sldId="258"/>
        </pc:sldMkLst>
        <pc:graphicFrameChg chg="mod modGraphic">
          <ac:chgData name="Rauhamäki Heidi (ELY)" userId="S::heidi.rauhamaki@ely-keskus.fi::7bef1aa3-69bc-49a6-929b-4e272a6cd39f" providerId="AD" clId="Web-{B318B6D9-202F-49C0-A623-3C52BABD881F}" dt="2022-02-02T14:44:20.239" v="61"/>
          <ac:graphicFrameMkLst>
            <pc:docMk/>
            <pc:sldMk cId="0" sldId="258"/>
            <ac:graphicFrameMk id="120" creationId="{00000000-0000-0000-0000-000000000000}"/>
          </ac:graphicFrameMkLst>
        </pc:graphicFrameChg>
      </pc:sldChg>
      <pc:sldChg chg="modSp">
        <pc:chgData name="Rauhamäki Heidi (ELY)" userId="S::heidi.rauhamaki@ely-keskus.fi::7bef1aa3-69bc-49a6-929b-4e272a6cd39f" providerId="AD" clId="Web-{B318B6D9-202F-49C0-A623-3C52BABD881F}" dt="2022-02-02T14:45:20.852" v="179"/>
        <pc:sldMkLst>
          <pc:docMk/>
          <pc:sldMk cId="0" sldId="259"/>
        </pc:sldMkLst>
        <pc:graphicFrameChg chg="mod modGraphic">
          <ac:chgData name="Rauhamäki Heidi (ELY)" userId="S::heidi.rauhamaki@ely-keskus.fi::7bef1aa3-69bc-49a6-929b-4e272a6cd39f" providerId="AD" clId="Web-{B318B6D9-202F-49C0-A623-3C52BABD881F}" dt="2022-02-02T14:45:20.852" v="179"/>
          <ac:graphicFrameMkLst>
            <pc:docMk/>
            <pc:sldMk cId="0" sldId="259"/>
            <ac:graphicFrameMk id="148" creationId="{00000000-0000-0000-0000-000000000000}"/>
          </ac:graphicFrameMkLst>
        </pc:graphicFrameChg>
      </pc:sldChg>
      <pc:sldChg chg="modSp">
        <pc:chgData name="Rauhamäki Heidi (ELY)" userId="S::heidi.rauhamaki@ely-keskus.fi::7bef1aa3-69bc-49a6-929b-4e272a6cd39f" providerId="AD" clId="Web-{B318B6D9-202F-49C0-A623-3C52BABD881F}" dt="2022-02-02T14:46:29.731" v="209"/>
        <pc:sldMkLst>
          <pc:docMk/>
          <pc:sldMk cId="0" sldId="263"/>
        </pc:sldMkLst>
        <pc:graphicFrameChg chg="mod modGraphic">
          <ac:chgData name="Rauhamäki Heidi (ELY)" userId="S::heidi.rauhamaki@ely-keskus.fi::7bef1aa3-69bc-49a6-929b-4e272a6cd39f" providerId="AD" clId="Web-{B318B6D9-202F-49C0-A623-3C52BABD881F}" dt="2022-02-02T14:46:29.731" v="209"/>
          <ac:graphicFrameMkLst>
            <pc:docMk/>
            <pc:sldMk cId="0" sldId="263"/>
            <ac:graphicFrameMk id="281" creationId="{00000000-0000-0000-0000-000000000000}"/>
          </ac:graphicFrameMkLst>
        </pc:graphicFrameChg>
      </pc:sldChg>
    </pc:docChg>
  </pc:docChgLst>
  <pc:docChgLst>
    <pc:chgData name="Syvälä Riitta (ELY)" userId="a11c950e-0b43-47d7-a528-ef34411c5eda" providerId="ADAL" clId="{73234DCF-0AE8-4B1A-B359-4D0828D0313E}"/>
    <pc:docChg chg="undo custSel modSld">
      <pc:chgData name="Syvälä Riitta (ELY)" userId="a11c950e-0b43-47d7-a528-ef34411c5eda" providerId="ADAL" clId="{73234DCF-0AE8-4B1A-B359-4D0828D0313E}" dt="2022-01-26T07:38:59.881" v="249" actId="20577"/>
      <pc:docMkLst>
        <pc:docMk/>
      </pc:docMkLst>
      <pc:sldChg chg="modSp mod">
        <pc:chgData name="Syvälä Riitta (ELY)" userId="a11c950e-0b43-47d7-a528-ef34411c5eda" providerId="ADAL" clId="{73234DCF-0AE8-4B1A-B359-4D0828D0313E}" dt="2022-01-26T07:38:59.881" v="249" actId="20577"/>
        <pc:sldMkLst>
          <pc:docMk/>
          <pc:sldMk cId="2027852350" sldId="330"/>
        </pc:sldMkLst>
        <pc:graphicFrameChg chg="mod modGraphic">
          <ac:chgData name="Syvälä Riitta (ELY)" userId="a11c950e-0b43-47d7-a528-ef34411c5eda" providerId="ADAL" clId="{73234DCF-0AE8-4B1A-B359-4D0828D0313E}" dt="2022-01-26T07:38:59.881" v="249" actId="20577"/>
          <ac:graphicFrameMkLst>
            <pc:docMk/>
            <pc:sldMk cId="2027852350" sldId="330"/>
            <ac:graphicFrameMk id="214" creationId="{00000000-0000-0000-0000-000000000000}"/>
          </ac:graphicFrameMkLst>
        </pc:graphicFrameChg>
      </pc:sldChg>
      <pc:sldChg chg="addCm modCm">
        <pc:chgData name="Syvälä Riitta (ELY)" userId="a11c950e-0b43-47d7-a528-ef34411c5eda" providerId="ADAL" clId="{73234DCF-0AE8-4B1A-B359-4D0828D0313E}" dt="2022-01-26T06:25:35.730" v="143"/>
        <pc:sldMkLst>
          <pc:docMk/>
          <pc:sldMk cId="1764934640" sldId="332"/>
        </pc:sldMkLst>
      </pc:sldChg>
    </pc:docChg>
  </pc:docChgLst>
  <pc:docChgLst>
    <pc:chgData name="Virola Timo (ELY)" userId="64ae2e4e-72af-4280-8015-f93e5ac063d5" providerId="ADAL" clId="{E943E38C-DAF3-4EFA-86CD-EC821D9D64A0}"/>
    <pc:docChg chg="undo custSel modSld">
      <pc:chgData name="Virola Timo (ELY)" userId="64ae2e4e-72af-4280-8015-f93e5ac063d5" providerId="ADAL" clId="{E943E38C-DAF3-4EFA-86CD-EC821D9D64A0}" dt="2022-01-20T05:51:06.871" v="1245" actId="20577"/>
      <pc:docMkLst>
        <pc:docMk/>
      </pc:docMkLst>
      <pc:sldChg chg="modSp mod">
        <pc:chgData name="Virola Timo (ELY)" userId="64ae2e4e-72af-4280-8015-f93e5ac063d5" providerId="ADAL" clId="{E943E38C-DAF3-4EFA-86CD-EC821D9D64A0}" dt="2022-01-20T05:51:06.871" v="1245" actId="20577"/>
        <pc:sldMkLst>
          <pc:docMk/>
          <pc:sldMk cId="0" sldId="265"/>
        </pc:sldMkLst>
        <pc:spChg chg="mod">
          <ac:chgData name="Virola Timo (ELY)" userId="64ae2e4e-72af-4280-8015-f93e5ac063d5" providerId="ADAL" clId="{E943E38C-DAF3-4EFA-86CD-EC821D9D64A0}" dt="2022-01-20T05:48:16.867" v="1164" actId="20577"/>
          <ac:spMkLst>
            <pc:docMk/>
            <pc:sldMk cId="0" sldId="265"/>
            <ac:spMk id="348" creationId="{00000000-0000-0000-0000-000000000000}"/>
          </ac:spMkLst>
        </pc:spChg>
        <pc:graphicFrameChg chg="mod modGraphic">
          <ac:chgData name="Virola Timo (ELY)" userId="64ae2e4e-72af-4280-8015-f93e5ac063d5" providerId="ADAL" clId="{E943E38C-DAF3-4EFA-86CD-EC821D9D64A0}" dt="2022-01-20T05:51:06.871" v="1245" actId="20577"/>
          <ac:graphicFrameMkLst>
            <pc:docMk/>
            <pc:sldMk cId="0" sldId="265"/>
            <ac:graphicFrameMk id="347" creationId="{00000000-0000-0000-0000-000000000000}"/>
          </ac:graphicFrameMkLst>
        </pc:graphicFrameChg>
      </pc:sldChg>
      <pc:sldChg chg="modSp mod">
        <pc:chgData name="Virola Timo (ELY)" userId="64ae2e4e-72af-4280-8015-f93e5ac063d5" providerId="ADAL" clId="{E943E38C-DAF3-4EFA-86CD-EC821D9D64A0}" dt="2022-01-17T19:05:54.234" v="348"/>
        <pc:sldMkLst>
          <pc:docMk/>
          <pc:sldMk cId="1764934640" sldId="332"/>
        </pc:sldMkLst>
        <pc:graphicFrameChg chg="mod modGraphic">
          <ac:chgData name="Virola Timo (ELY)" userId="64ae2e4e-72af-4280-8015-f93e5ac063d5" providerId="ADAL" clId="{E943E38C-DAF3-4EFA-86CD-EC821D9D64A0}" dt="2022-01-17T19:05:54.234" v="348"/>
          <ac:graphicFrameMkLst>
            <pc:docMk/>
            <pc:sldMk cId="1764934640" sldId="332"/>
            <ac:graphicFrameMk id="2" creationId="{CC08EE1F-0911-4D40-BCF3-FAFAF25B948F}"/>
          </ac:graphicFrameMkLst>
        </pc:graphicFrameChg>
      </pc:sldChg>
      <pc:sldChg chg="modSp mod">
        <pc:chgData name="Virola Timo (ELY)" userId="64ae2e4e-72af-4280-8015-f93e5ac063d5" providerId="ADAL" clId="{E943E38C-DAF3-4EFA-86CD-EC821D9D64A0}" dt="2022-01-18T05:45:12.501" v="436" actId="400"/>
        <pc:sldMkLst>
          <pc:docMk/>
          <pc:sldMk cId="1664524446" sldId="333"/>
        </pc:sldMkLst>
        <pc:graphicFrameChg chg="modGraphic">
          <ac:chgData name="Virola Timo (ELY)" userId="64ae2e4e-72af-4280-8015-f93e5ac063d5" providerId="ADAL" clId="{E943E38C-DAF3-4EFA-86CD-EC821D9D64A0}" dt="2022-01-18T05:45:12.501" v="436" actId="400"/>
          <ac:graphicFrameMkLst>
            <pc:docMk/>
            <pc:sldMk cId="1664524446" sldId="333"/>
            <ac:graphicFrameMk id="2" creationId="{CC08EE1F-0911-4D40-BCF3-FAFAF25B948F}"/>
          </ac:graphicFrameMkLst>
        </pc:graphicFrameChg>
      </pc:sldChg>
    </pc:docChg>
  </pc:docChgLst>
  <pc:docChgLst>
    <pc:chgData name="Rauhamäki Heidi (ELY)" userId="S::heidi.rauhamaki@ely-keskus.fi::7bef1aa3-69bc-49a6-929b-4e272a6cd39f" providerId="AD" clId="Web-{D7F37ABE-5AA2-4014-8C2A-2E25A23F3545}"/>
    <pc:docChg chg="modSld">
      <pc:chgData name="Rauhamäki Heidi (ELY)" userId="S::heidi.rauhamaki@ely-keskus.fi::7bef1aa3-69bc-49a6-929b-4e272a6cd39f" providerId="AD" clId="Web-{D7F37ABE-5AA2-4014-8C2A-2E25A23F3545}" dt="2022-01-19T14:04:05.313" v="164" actId="1076"/>
      <pc:docMkLst>
        <pc:docMk/>
      </pc:docMkLst>
      <pc:sldChg chg="modSp delCm modCm">
        <pc:chgData name="Rauhamäki Heidi (ELY)" userId="S::heidi.rauhamaki@ely-keskus.fi::7bef1aa3-69bc-49a6-929b-4e272a6cd39f" providerId="AD" clId="Web-{D7F37ABE-5AA2-4014-8C2A-2E25A23F3545}" dt="2022-01-19T14:04:05.313" v="164" actId="1076"/>
        <pc:sldMkLst>
          <pc:docMk/>
          <pc:sldMk cId="1764934640" sldId="332"/>
        </pc:sldMkLst>
        <pc:graphicFrameChg chg="mod modGraphic">
          <ac:chgData name="Rauhamäki Heidi (ELY)" userId="S::heidi.rauhamaki@ely-keskus.fi::7bef1aa3-69bc-49a6-929b-4e272a6cd39f" providerId="AD" clId="Web-{D7F37ABE-5AA2-4014-8C2A-2E25A23F3545}" dt="2022-01-19T14:04:05.313" v="164" actId="1076"/>
          <ac:graphicFrameMkLst>
            <pc:docMk/>
            <pc:sldMk cId="1764934640" sldId="332"/>
            <ac:graphicFrameMk id="2" creationId="{CC08EE1F-0911-4D40-BCF3-FAFAF25B948F}"/>
          </ac:graphicFrameMkLst>
        </pc:graphicFrameChg>
      </pc:sldChg>
    </pc:docChg>
  </pc:docChgLst>
  <pc:docChgLst>
    <pc:chgData name="Rauhamäki Heidi (ELY)" userId="S::heidi.rauhamaki@ely-keskus.fi::7bef1aa3-69bc-49a6-929b-4e272a6cd39f" providerId="AD" clId="Web-{15CD7F6C-A720-491A-A98E-DCA8C283456F}"/>
    <pc:docChg chg="modSld">
      <pc:chgData name="Rauhamäki Heidi (ELY)" userId="S::heidi.rauhamaki@ely-keskus.fi::7bef1aa3-69bc-49a6-929b-4e272a6cd39f" providerId="AD" clId="Web-{15CD7F6C-A720-491A-A98E-DCA8C283456F}" dt="2022-01-21T11:40:00.085" v="135"/>
      <pc:docMkLst>
        <pc:docMk/>
      </pc:docMkLst>
      <pc:sldChg chg="modSp">
        <pc:chgData name="Rauhamäki Heidi (ELY)" userId="S::heidi.rauhamaki@ely-keskus.fi::7bef1aa3-69bc-49a6-929b-4e272a6cd39f" providerId="AD" clId="Web-{15CD7F6C-A720-491A-A98E-DCA8C283456F}" dt="2022-01-21T11:40:00.085" v="135"/>
        <pc:sldMkLst>
          <pc:docMk/>
          <pc:sldMk cId="1764934640" sldId="332"/>
        </pc:sldMkLst>
        <pc:graphicFrameChg chg="mod modGraphic">
          <ac:chgData name="Rauhamäki Heidi (ELY)" userId="S::heidi.rauhamaki@ely-keskus.fi::7bef1aa3-69bc-49a6-929b-4e272a6cd39f" providerId="AD" clId="Web-{15CD7F6C-A720-491A-A98E-DCA8C283456F}" dt="2022-01-21T11:40:00.085" v="135"/>
          <ac:graphicFrameMkLst>
            <pc:docMk/>
            <pc:sldMk cId="1764934640" sldId="332"/>
            <ac:graphicFrameMk id="2" creationId="{CC08EE1F-0911-4D40-BCF3-FAFAF25B948F}"/>
          </ac:graphicFrameMkLst>
        </pc:graphicFrameChg>
      </pc:sldChg>
    </pc:docChg>
  </pc:docChgLst>
  <pc:docChgLst>
    <pc:chgData name="Rauhamäki Heidi (ELY)" userId="S::heidi.rauhamaki@ely-keskus.fi::7bef1aa3-69bc-49a6-929b-4e272a6cd39f" providerId="AD" clId="Web-{8F3254A6-53D9-4DFB-8AD6-F8753E4D3614}"/>
    <pc:docChg chg="modSld">
      <pc:chgData name="Rauhamäki Heidi (ELY)" userId="S::heidi.rauhamaki@ely-keskus.fi::7bef1aa3-69bc-49a6-929b-4e272a6cd39f" providerId="AD" clId="Web-{8F3254A6-53D9-4DFB-8AD6-F8753E4D3614}" dt="2022-01-25T15:46:25.497" v="278"/>
      <pc:docMkLst>
        <pc:docMk/>
      </pc:docMkLst>
      <pc:sldChg chg="modSp modCm">
        <pc:chgData name="Rauhamäki Heidi (ELY)" userId="S::heidi.rauhamaki@ely-keskus.fi::7bef1aa3-69bc-49a6-929b-4e272a6cd39f" providerId="AD" clId="Web-{8F3254A6-53D9-4DFB-8AD6-F8753E4D3614}" dt="2022-01-25T15:27:45.322" v="249"/>
        <pc:sldMkLst>
          <pc:docMk/>
          <pc:sldMk cId="0" sldId="260"/>
        </pc:sldMkLst>
        <pc:graphicFrameChg chg="mod modGraphic">
          <ac:chgData name="Rauhamäki Heidi (ELY)" userId="S::heidi.rauhamaki@ely-keskus.fi::7bef1aa3-69bc-49a6-929b-4e272a6cd39f" providerId="AD" clId="Web-{8F3254A6-53D9-4DFB-8AD6-F8753E4D3614}" dt="2022-01-25T15:23:08.759" v="246"/>
          <ac:graphicFrameMkLst>
            <pc:docMk/>
            <pc:sldMk cId="0" sldId="260"/>
            <ac:graphicFrameMk id="181" creationId="{00000000-0000-0000-0000-000000000000}"/>
          </ac:graphicFrameMkLst>
        </pc:graphicFrameChg>
      </pc:sldChg>
      <pc:sldChg chg="modSp modCm">
        <pc:chgData name="Rauhamäki Heidi (ELY)" userId="S::heidi.rauhamaki@ely-keskus.fi::7bef1aa3-69bc-49a6-929b-4e272a6cd39f" providerId="AD" clId="Web-{8F3254A6-53D9-4DFB-8AD6-F8753E4D3614}" dt="2022-01-25T15:46:25.497" v="278"/>
        <pc:sldMkLst>
          <pc:docMk/>
          <pc:sldMk cId="0" sldId="263"/>
        </pc:sldMkLst>
        <pc:graphicFrameChg chg="mod modGraphic">
          <ac:chgData name="Rauhamäki Heidi (ELY)" userId="S::heidi.rauhamaki@ely-keskus.fi::7bef1aa3-69bc-49a6-929b-4e272a6cd39f" providerId="AD" clId="Web-{8F3254A6-53D9-4DFB-8AD6-F8753E4D3614}" dt="2022-01-25T15:46:25.497" v="278"/>
          <ac:graphicFrameMkLst>
            <pc:docMk/>
            <pc:sldMk cId="0" sldId="263"/>
            <ac:graphicFrameMk id="281" creationId="{00000000-0000-0000-0000-000000000000}"/>
          </ac:graphicFrameMkLst>
        </pc:graphicFrameChg>
      </pc:sldChg>
      <pc:sldChg chg="modSp">
        <pc:chgData name="Rauhamäki Heidi (ELY)" userId="S::heidi.rauhamaki@ely-keskus.fi::7bef1aa3-69bc-49a6-929b-4e272a6cd39f" providerId="AD" clId="Web-{8F3254A6-53D9-4DFB-8AD6-F8753E4D3614}" dt="2022-01-25T15:31:50.383" v="251"/>
        <pc:sldMkLst>
          <pc:docMk/>
          <pc:sldMk cId="0" sldId="265"/>
        </pc:sldMkLst>
        <pc:graphicFrameChg chg="mod modGraphic">
          <ac:chgData name="Rauhamäki Heidi (ELY)" userId="S::heidi.rauhamaki@ely-keskus.fi::7bef1aa3-69bc-49a6-929b-4e272a6cd39f" providerId="AD" clId="Web-{8F3254A6-53D9-4DFB-8AD6-F8753E4D3614}" dt="2022-01-25T15:31:50.383" v="251"/>
          <ac:graphicFrameMkLst>
            <pc:docMk/>
            <pc:sldMk cId="0" sldId="265"/>
            <ac:graphicFrameMk id="347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A1C2B6-2599-4372-B20A-7315843B97F1}" type="doc">
      <dgm:prSet loTypeId="urn:microsoft.com/office/officeart/2005/8/layout/vList2" loCatId="list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fi-FI"/>
        </a:p>
      </dgm:t>
    </dgm:pt>
    <dgm:pt modelId="{5D8827EA-18A9-461F-AF32-2D2B246381A7}">
      <dgm:prSet phldrT="[Teksti]"/>
      <dgm:spPr/>
      <dgm:t>
        <a:bodyPr/>
        <a:lstStyle/>
        <a:p>
          <a:r>
            <a:rPr lang="sv-FI">
              <a:solidFill>
                <a:schemeClr val="bg1"/>
              </a:solidFill>
            </a:rPr>
            <a:t>Vattentjänsternas värde som samhällets vitala funktion har identifierats och ansvaret upplevs som gemensamt</a:t>
          </a:r>
        </a:p>
      </dgm:t>
    </dgm:pt>
    <dgm:pt modelId="{F476E314-E0A3-4697-962E-1796AE344360}" type="parTrans" cxnId="{FBF3259F-5954-46AD-9AC3-16BDE6981FFF}">
      <dgm:prSet/>
      <dgm:spPr/>
      <dgm:t>
        <a:bodyPr/>
        <a:lstStyle/>
        <a:p>
          <a:endParaRPr lang="fi-FI"/>
        </a:p>
      </dgm:t>
    </dgm:pt>
    <dgm:pt modelId="{AF7DC9DD-32CA-408A-A5F9-68E9B7059AB9}" type="sibTrans" cxnId="{FBF3259F-5954-46AD-9AC3-16BDE6981FFF}">
      <dgm:prSet/>
      <dgm:spPr/>
      <dgm:t>
        <a:bodyPr/>
        <a:lstStyle/>
        <a:p>
          <a:endParaRPr lang="fi-FI"/>
        </a:p>
      </dgm:t>
    </dgm:pt>
    <dgm:pt modelId="{4F025DCB-3325-4283-AFBB-9502584F68E3}">
      <dgm:prSet phldrT="[Teksti]"/>
      <dgm:spPr/>
      <dgm:t>
        <a:bodyPr/>
        <a:lstStyle/>
        <a:p>
          <a:r>
            <a:rPr lang="sv-FI"/>
            <a:t>Säkra och högklassiga vattentjänster har säkerställts för alla kunder inom vattentjänsterna</a:t>
          </a:r>
        </a:p>
      </dgm:t>
    </dgm:pt>
    <dgm:pt modelId="{37381ECB-5DBB-462E-9A3B-1DB78D3AF8DA}" type="parTrans" cxnId="{39F4AABA-AA64-4691-A930-E5A94C9EAEF0}">
      <dgm:prSet/>
      <dgm:spPr/>
      <dgm:t>
        <a:bodyPr/>
        <a:lstStyle/>
        <a:p>
          <a:endParaRPr lang="fi-FI"/>
        </a:p>
      </dgm:t>
    </dgm:pt>
    <dgm:pt modelId="{3FD0214E-C512-42F7-8BCC-5FCF9810452D}" type="sibTrans" cxnId="{39F4AABA-AA64-4691-A930-E5A94C9EAEF0}">
      <dgm:prSet/>
      <dgm:spPr/>
      <dgm:t>
        <a:bodyPr/>
        <a:lstStyle/>
        <a:p>
          <a:endParaRPr lang="fi-FI"/>
        </a:p>
      </dgm:t>
    </dgm:pt>
    <dgm:pt modelId="{A24381FA-E37F-42F5-803F-C89A0ADADA06}">
      <dgm:prSet phldrT="[Teksti]"/>
      <dgm:spPr/>
      <dgm:t>
        <a:bodyPr/>
        <a:lstStyle/>
        <a:p>
          <a:r>
            <a:rPr lang="sv-FI"/>
            <a:t>Vattentjänsterna gör det möjligt att utveckla området</a:t>
          </a:r>
        </a:p>
      </dgm:t>
    </dgm:pt>
    <dgm:pt modelId="{8E05714E-5DD9-45AC-92BE-24C196A8BCFD}" type="parTrans" cxnId="{00969FC5-FDE1-4141-8B5D-EEC5A8071EAD}">
      <dgm:prSet/>
      <dgm:spPr/>
      <dgm:t>
        <a:bodyPr/>
        <a:lstStyle/>
        <a:p>
          <a:endParaRPr lang="fi-FI"/>
        </a:p>
      </dgm:t>
    </dgm:pt>
    <dgm:pt modelId="{47778E86-945B-4BC7-AA5F-B0C2601EDC5E}" type="sibTrans" cxnId="{00969FC5-FDE1-4141-8B5D-EEC5A8071EAD}">
      <dgm:prSet/>
      <dgm:spPr/>
      <dgm:t>
        <a:bodyPr/>
        <a:lstStyle/>
        <a:p>
          <a:endParaRPr lang="fi-FI"/>
        </a:p>
      </dgm:t>
    </dgm:pt>
    <dgm:pt modelId="{D5E23F12-E2D6-4105-BF1D-BF38D9E9CF65}">
      <dgm:prSet/>
      <dgm:spPr/>
      <dgm:t>
        <a:bodyPr/>
        <a:lstStyle/>
        <a:p>
          <a:r>
            <a:rPr lang="sv-FI"/>
            <a:t>Området är en föregångare inom mångsidig vattenkompetens och hållbar vattentjänstverksamhet</a:t>
          </a:r>
        </a:p>
      </dgm:t>
    </dgm:pt>
    <dgm:pt modelId="{2CF50184-17D5-4669-BD27-72D50F922591}" type="parTrans" cxnId="{2617915D-C1CD-441D-99FD-7B45680A4BD3}">
      <dgm:prSet/>
      <dgm:spPr/>
      <dgm:t>
        <a:bodyPr/>
        <a:lstStyle/>
        <a:p>
          <a:endParaRPr lang="fi-FI"/>
        </a:p>
      </dgm:t>
    </dgm:pt>
    <dgm:pt modelId="{CE1F5C6B-BC47-4EB0-A8E8-AF56F8624F95}" type="sibTrans" cxnId="{2617915D-C1CD-441D-99FD-7B45680A4BD3}">
      <dgm:prSet/>
      <dgm:spPr/>
      <dgm:t>
        <a:bodyPr/>
        <a:lstStyle/>
        <a:p>
          <a:endParaRPr lang="fi-FI"/>
        </a:p>
      </dgm:t>
    </dgm:pt>
    <dgm:pt modelId="{F54D0E5B-E2DF-4935-8400-0506A6686E6D}">
      <dgm:prSet/>
      <dgm:spPr/>
      <dgm:t>
        <a:bodyPr/>
        <a:lstStyle/>
        <a:p>
          <a:pPr rtl="0"/>
          <a:endParaRPr lang="fi-FI">
            <a:solidFill>
              <a:schemeClr val="tx1"/>
            </a:solidFill>
          </a:endParaRPr>
        </a:p>
      </dgm:t>
    </dgm:pt>
    <dgm:pt modelId="{3B9A9AC5-54A7-4C14-B840-40C136C2B498}" type="parTrans" cxnId="{F9518C8B-0543-47CF-BACF-4BFD005457E5}">
      <dgm:prSet/>
      <dgm:spPr/>
      <dgm:t>
        <a:bodyPr/>
        <a:lstStyle/>
        <a:p>
          <a:endParaRPr lang="fi-FI"/>
        </a:p>
      </dgm:t>
    </dgm:pt>
    <dgm:pt modelId="{D53D7937-6FF7-4501-8426-ED3CE5C99C40}" type="sibTrans" cxnId="{F9518C8B-0543-47CF-BACF-4BFD005457E5}">
      <dgm:prSet/>
      <dgm:spPr/>
      <dgm:t>
        <a:bodyPr/>
        <a:lstStyle/>
        <a:p>
          <a:endParaRPr lang="fi-FI"/>
        </a:p>
      </dgm:t>
    </dgm:pt>
    <dgm:pt modelId="{B15454A2-2A9B-4F4B-9620-15B0D757D820}">
      <dgm:prSet/>
      <dgm:spPr/>
      <dgm:t>
        <a:bodyPr/>
        <a:lstStyle/>
        <a:p>
          <a:endParaRPr lang="fi-FI"/>
        </a:p>
      </dgm:t>
    </dgm:pt>
    <dgm:pt modelId="{512D1CE8-7118-41EF-9A22-88898417801C}" type="parTrans" cxnId="{9C220545-51DE-4454-BAAB-46E04EB6992A}">
      <dgm:prSet/>
      <dgm:spPr/>
      <dgm:t>
        <a:bodyPr/>
        <a:lstStyle/>
        <a:p>
          <a:endParaRPr lang="fi-FI"/>
        </a:p>
      </dgm:t>
    </dgm:pt>
    <dgm:pt modelId="{5CACA862-5754-4F5D-8372-206E7758E879}" type="sibTrans" cxnId="{9C220545-51DE-4454-BAAB-46E04EB6992A}">
      <dgm:prSet/>
      <dgm:spPr/>
      <dgm:t>
        <a:bodyPr/>
        <a:lstStyle/>
        <a:p>
          <a:endParaRPr lang="fi-FI"/>
        </a:p>
      </dgm:t>
    </dgm:pt>
    <dgm:pt modelId="{69EF1D25-8E20-4DE7-8EA9-BA7AD65B462B}">
      <dgm:prSet/>
      <dgm:spPr/>
      <dgm:t>
        <a:bodyPr/>
        <a:lstStyle/>
        <a:p>
          <a:endParaRPr lang="fi-FI"/>
        </a:p>
      </dgm:t>
    </dgm:pt>
    <dgm:pt modelId="{C942B1FF-52DD-46D2-9113-55578D57E421}" type="parTrans" cxnId="{41036A1C-F003-4440-A793-C002D02C7EF9}">
      <dgm:prSet/>
      <dgm:spPr/>
      <dgm:t>
        <a:bodyPr/>
        <a:lstStyle/>
        <a:p>
          <a:endParaRPr lang="fi-FI"/>
        </a:p>
      </dgm:t>
    </dgm:pt>
    <dgm:pt modelId="{2575D03D-1838-4573-8CA4-71CD451F1A13}" type="sibTrans" cxnId="{41036A1C-F003-4440-A793-C002D02C7EF9}">
      <dgm:prSet/>
      <dgm:spPr/>
      <dgm:t>
        <a:bodyPr/>
        <a:lstStyle/>
        <a:p>
          <a:endParaRPr lang="fi-FI"/>
        </a:p>
      </dgm:t>
    </dgm:pt>
    <dgm:pt modelId="{65CC8322-778A-415F-846E-84A861263DB1}">
      <dgm:prSet/>
      <dgm:spPr/>
      <dgm:t>
        <a:bodyPr/>
        <a:lstStyle/>
        <a:p>
          <a:endParaRPr lang="fi-FI"/>
        </a:p>
      </dgm:t>
    </dgm:pt>
    <dgm:pt modelId="{BD1DB54D-B65C-44A7-BC10-34ACF814F611}" type="parTrans" cxnId="{2A250463-66AE-4940-B4FC-26AA9A865849}">
      <dgm:prSet/>
      <dgm:spPr/>
      <dgm:t>
        <a:bodyPr/>
        <a:lstStyle/>
        <a:p>
          <a:endParaRPr lang="fi-FI"/>
        </a:p>
      </dgm:t>
    </dgm:pt>
    <dgm:pt modelId="{70D77418-226D-49EA-A197-E3A7E8B0FC9D}" type="sibTrans" cxnId="{2A250463-66AE-4940-B4FC-26AA9A865849}">
      <dgm:prSet/>
      <dgm:spPr/>
      <dgm:t>
        <a:bodyPr/>
        <a:lstStyle/>
        <a:p>
          <a:endParaRPr lang="fi-FI"/>
        </a:p>
      </dgm:t>
    </dgm:pt>
    <dgm:pt modelId="{ACE1CC7D-AC1D-493C-9882-B24F6731F068}" type="pres">
      <dgm:prSet presAssocID="{73A1C2B6-2599-4372-B20A-7315843B97F1}" presName="linear" presStyleCnt="0">
        <dgm:presLayoutVars>
          <dgm:animLvl val="lvl"/>
          <dgm:resizeHandles val="exact"/>
        </dgm:presLayoutVars>
      </dgm:prSet>
      <dgm:spPr/>
    </dgm:pt>
    <dgm:pt modelId="{DFE48480-0C30-40CD-AFC5-5C58EDD4A278}" type="pres">
      <dgm:prSet presAssocID="{5D8827EA-18A9-461F-AF32-2D2B246381A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5114F6A-737E-4D29-B3EF-72CD8ECD1131}" type="pres">
      <dgm:prSet presAssocID="{5D8827EA-18A9-461F-AF32-2D2B246381A7}" presName="childText" presStyleLbl="revTx" presStyleIdx="0" presStyleCnt="4">
        <dgm:presLayoutVars>
          <dgm:bulletEnabled val="1"/>
        </dgm:presLayoutVars>
      </dgm:prSet>
      <dgm:spPr/>
    </dgm:pt>
    <dgm:pt modelId="{B355F529-A553-431D-A83B-76D365A8AF43}" type="pres">
      <dgm:prSet presAssocID="{4F025DCB-3325-4283-AFBB-9502584F68E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094578C-2EF0-4721-B5DB-D85D7FF91D32}" type="pres">
      <dgm:prSet presAssocID="{4F025DCB-3325-4283-AFBB-9502584F68E3}" presName="childText" presStyleLbl="revTx" presStyleIdx="1" presStyleCnt="4">
        <dgm:presLayoutVars>
          <dgm:bulletEnabled val="1"/>
        </dgm:presLayoutVars>
      </dgm:prSet>
      <dgm:spPr/>
    </dgm:pt>
    <dgm:pt modelId="{6FAE07F5-A37F-49CA-8329-DB94C6BC59A3}" type="pres">
      <dgm:prSet presAssocID="{A24381FA-E37F-42F5-803F-C89A0ADADA0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005C284-5C3E-404C-92D0-60C8F3C53034}" type="pres">
      <dgm:prSet presAssocID="{A24381FA-E37F-42F5-803F-C89A0ADADA06}" presName="childText" presStyleLbl="revTx" presStyleIdx="2" presStyleCnt="4">
        <dgm:presLayoutVars>
          <dgm:bulletEnabled val="1"/>
        </dgm:presLayoutVars>
      </dgm:prSet>
      <dgm:spPr/>
    </dgm:pt>
    <dgm:pt modelId="{74E89E11-13C1-48ED-A57F-8645FF567F65}" type="pres">
      <dgm:prSet presAssocID="{D5E23F12-E2D6-4105-BF1D-BF38D9E9CF65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99292D16-86FE-40BC-9271-90DC852C9C16}" type="pres">
      <dgm:prSet presAssocID="{D5E23F12-E2D6-4105-BF1D-BF38D9E9CF65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41036A1C-F003-4440-A793-C002D02C7EF9}" srcId="{A24381FA-E37F-42F5-803F-C89A0ADADA06}" destId="{69EF1D25-8E20-4DE7-8EA9-BA7AD65B462B}" srcOrd="0" destOrd="0" parTransId="{C942B1FF-52DD-46D2-9113-55578D57E421}" sibTransId="{2575D03D-1838-4573-8CA4-71CD451F1A13}"/>
    <dgm:cxn modelId="{95374426-630C-43B4-9776-8ECEF3048752}" type="presOf" srcId="{F54D0E5B-E2DF-4935-8400-0506A6686E6D}" destId="{C5114F6A-737E-4D29-B3EF-72CD8ECD1131}" srcOrd="0" destOrd="0" presId="urn:microsoft.com/office/officeart/2005/8/layout/vList2"/>
    <dgm:cxn modelId="{2617915D-C1CD-441D-99FD-7B45680A4BD3}" srcId="{73A1C2B6-2599-4372-B20A-7315843B97F1}" destId="{D5E23F12-E2D6-4105-BF1D-BF38D9E9CF65}" srcOrd="3" destOrd="0" parTransId="{2CF50184-17D5-4669-BD27-72D50F922591}" sibTransId="{CE1F5C6B-BC47-4EB0-A8E8-AF56F8624F95}"/>
    <dgm:cxn modelId="{97B2175E-F315-4AE5-B442-431381BCDD83}" type="presOf" srcId="{73A1C2B6-2599-4372-B20A-7315843B97F1}" destId="{ACE1CC7D-AC1D-493C-9882-B24F6731F068}" srcOrd="0" destOrd="0" presId="urn:microsoft.com/office/officeart/2005/8/layout/vList2"/>
    <dgm:cxn modelId="{2A250463-66AE-4940-B4FC-26AA9A865849}" srcId="{D5E23F12-E2D6-4105-BF1D-BF38D9E9CF65}" destId="{65CC8322-778A-415F-846E-84A861263DB1}" srcOrd="0" destOrd="0" parTransId="{BD1DB54D-B65C-44A7-BC10-34ACF814F611}" sibTransId="{70D77418-226D-49EA-A197-E3A7E8B0FC9D}"/>
    <dgm:cxn modelId="{9C220545-51DE-4454-BAAB-46E04EB6992A}" srcId="{4F025DCB-3325-4283-AFBB-9502584F68E3}" destId="{B15454A2-2A9B-4F4B-9620-15B0D757D820}" srcOrd="0" destOrd="0" parTransId="{512D1CE8-7118-41EF-9A22-88898417801C}" sibTransId="{5CACA862-5754-4F5D-8372-206E7758E879}"/>
    <dgm:cxn modelId="{4E6F8650-40B1-4F48-B21C-1CCE7748E323}" type="presOf" srcId="{4F025DCB-3325-4283-AFBB-9502584F68E3}" destId="{B355F529-A553-431D-A83B-76D365A8AF43}" srcOrd="0" destOrd="0" presId="urn:microsoft.com/office/officeart/2005/8/layout/vList2"/>
    <dgm:cxn modelId="{0353597B-D4D7-4914-8B9F-C33FA5D5E826}" type="presOf" srcId="{D5E23F12-E2D6-4105-BF1D-BF38D9E9CF65}" destId="{74E89E11-13C1-48ED-A57F-8645FF567F65}" srcOrd="0" destOrd="0" presId="urn:microsoft.com/office/officeart/2005/8/layout/vList2"/>
    <dgm:cxn modelId="{C825BF89-BF41-4DB5-AE02-7F74121203BE}" type="presOf" srcId="{65CC8322-778A-415F-846E-84A861263DB1}" destId="{99292D16-86FE-40BC-9271-90DC852C9C16}" srcOrd="0" destOrd="0" presId="urn:microsoft.com/office/officeart/2005/8/layout/vList2"/>
    <dgm:cxn modelId="{F9518C8B-0543-47CF-BACF-4BFD005457E5}" srcId="{5D8827EA-18A9-461F-AF32-2D2B246381A7}" destId="{F54D0E5B-E2DF-4935-8400-0506A6686E6D}" srcOrd="0" destOrd="0" parTransId="{3B9A9AC5-54A7-4C14-B840-40C136C2B498}" sibTransId="{D53D7937-6FF7-4501-8426-ED3CE5C99C40}"/>
    <dgm:cxn modelId="{FBF3259F-5954-46AD-9AC3-16BDE6981FFF}" srcId="{73A1C2B6-2599-4372-B20A-7315843B97F1}" destId="{5D8827EA-18A9-461F-AF32-2D2B246381A7}" srcOrd="0" destOrd="0" parTransId="{F476E314-E0A3-4697-962E-1796AE344360}" sibTransId="{AF7DC9DD-32CA-408A-A5F9-68E9B7059AB9}"/>
    <dgm:cxn modelId="{057486A9-FF85-46BC-8807-68942E4A5D7C}" type="presOf" srcId="{5D8827EA-18A9-461F-AF32-2D2B246381A7}" destId="{DFE48480-0C30-40CD-AFC5-5C58EDD4A278}" srcOrd="0" destOrd="0" presId="urn:microsoft.com/office/officeart/2005/8/layout/vList2"/>
    <dgm:cxn modelId="{BD3DEAB8-1CFA-446E-8F75-2A18BF5BB08D}" type="presOf" srcId="{69EF1D25-8E20-4DE7-8EA9-BA7AD65B462B}" destId="{0005C284-5C3E-404C-92D0-60C8F3C53034}" srcOrd="0" destOrd="0" presId="urn:microsoft.com/office/officeart/2005/8/layout/vList2"/>
    <dgm:cxn modelId="{39F4AABA-AA64-4691-A930-E5A94C9EAEF0}" srcId="{73A1C2B6-2599-4372-B20A-7315843B97F1}" destId="{4F025DCB-3325-4283-AFBB-9502584F68E3}" srcOrd="1" destOrd="0" parTransId="{37381ECB-5DBB-462E-9A3B-1DB78D3AF8DA}" sibTransId="{3FD0214E-C512-42F7-8BCC-5FCF9810452D}"/>
    <dgm:cxn modelId="{00969FC5-FDE1-4141-8B5D-EEC5A8071EAD}" srcId="{73A1C2B6-2599-4372-B20A-7315843B97F1}" destId="{A24381FA-E37F-42F5-803F-C89A0ADADA06}" srcOrd="2" destOrd="0" parTransId="{8E05714E-5DD9-45AC-92BE-24C196A8BCFD}" sibTransId="{47778E86-945B-4BC7-AA5F-B0C2601EDC5E}"/>
    <dgm:cxn modelId="{16F006E9-5EE7-4A21-8A5D-C8509D8192CF}" type="presOf" srcId="{A24381FA-E37F-42F5-803F-C89A0ADADA06}" destId="{6FAE07F5-A37F-49CA-8329-DB94C6BC59A3}" srcOrd="0" destOrd="0" presId="urn:microsoft.com/office/officeart/2005/8/layout/vList2"/>
    <dgm:cxn modelId="{6AE7B4F9-6F10-4263-B793-BE193ABB7951}" type="presOf" srcId="{B15454A2-2A9B-4F4B-9620-15B0D757D820}" destId="{8094578C-2EF0-4721-B5DB-D85D7FF91D32}" srcOrd="0" destOrd="0" presId="urn:microsoft.com/office/officeart/2005/8/layout/vList2"/>
    <dgm:cxn modelId="{9999396B-38FD-439D-9776-7694683FD028}" type="presParOf" srcId="{ACE1CC7D-AC1D-493C-9882-B24F6731F068}" destId="{DFE48480-0C30-40CD-AFC5-5C58EDD4A278}" srcOrd="0" destOrd="0" presId="urn:microsoft.com/office/officeart/2005/8/layout/vList2"/>
    <dgm:cxn modelId="{61C3B044-ABF8-4EDF-B548-4F24A65E7CEF}" type="presParOf" srcId="{ACE1CC7D-AC1D-493C-9882-B24F6731F068}" destId="{C5114F6A-737E-4D29-B3EF-72CD8ECD1131}" srcOrd="1" destOrd="0" presId="urn:microsoft.com/office/officeart/2005/8/layout/vList2"/>
    <dgm:cxn modelId="{9DA4670F-4FF0-4504-9A05-CC679BEA2601}" type="presParOf" srcId="{ACE1CC7D-AC1D-493C-9882-B24F6731F068}" destId="{B355F529-A553-431D-A83B-76D365A8AF43}" srcOrd="2" destOrd="0" presId="urn:microsoft.com/office/officeart/2005/8/layout/vList2"/>
    <dgm:cxn modelId="{24659150-95C9-4DAF-8C6B-CD5728BECC49}" type="presParOf" srcId="{ACE1CC7D-AC1D-493C-9882-B24F6731F068}" destId="{8094578C-2EF0-4721-B5DB-D85D7FF91D32}" srcOrd="3" destOrd="0" presId="urn:microsoft.com/office/officeart/2005/8/layout/vList2"/>
    <dgm:cxn modelId="{A44685B9-C5E2-4852-92D2-0E1134CC5A64}" type="presParOf" srcId="{ACE1CC7D-AC1D-493C-9882-B24F6731F068}" destId="{6FAE07F5-A37F-49CA-8329-DB94C6BC59A3}" srcOrd="4" destOrd="0" presId="urn:microsoft.com/office/officeart/2005/8/layout/vList2"/>
    <dgm:cxn modelId="{C50BA616-7D7C-44B2-942D-128998B9F642}" type="presParOf" srcId="{ACE1CC7D-AC1D-493C-9882-B24F6731F068}" destId="{0005C284-5C3E-404C-92D0-60C8F3C53034}" srcOrd="5" destOrd="0" presId="urn:microsoft.com/office/officeart/2005/8/layout/vList2"/>
    <dgm:cxn modelId="{C6B4E4C8-A71B-4BE7-AF10-E64B3B4942CB}" type="presParOf" srcId="{ACE1CC7D-AC1D-493C-9882-B24F6731F068}" destId="{74E89E11-13C1-48ED-A57F-8645FF567F65}" srcOrd="6" destOrd="0" presId="urn:microsoft.com/office/officeart/2005/8/layout/vList2"/>
    <dgm:cxn modelId="{E27CE40E-2345-4570-9209-B8B1A378C601}" type="presParOf" srcId="{ACE1CC7D-AC1D-493C-9882-B24F6731F068}" destId="{99292D16-86FE-40BC-9271-90DC852C9C16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E48480-0C30-40CD-AFC5-5C58EDD4A278}">
      <dsp:nvSpPr>
        <dsp:cNvPr id="0" name=""/>
        <dsp:cNvSpPr/>
      </dsp:nvSpPr>
      <dsp:spPr>
        <a:xfrm>
          <a:off x="0" y="567412"/>
          <a:ext cx="5880243" cy="75582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FI" sz="1900" kern="1200">
              <a:solidFill>
                <a:schemeClr val="bg1"/>
              </a:solidFill>
            </a:rPr>
            <a:t>Vattentjänsternas värde som samhällets vitala funktion har identifierats och ansvaret upplevs som gemensamt</a:t>
          </a:r>
        </a:p>
      </dsp:txBody>
      <dsp:txXfrm>
        <a:off x="36896" y="604308"/>
        <a:ext cx="5806451" cy="682028"/>
      </dsp:txXfrm>
    </dsp:sp>
    <dsp:sp modelId="{C5114F6A-737E-4D29-B3EF-72CD8ECD1131}">
      <dsp:nvSpPr>
        <dsp:cNvPr id="0" name=""/>
        <dsp:cNvSpPr/>
      </dsp:nvSpPr>
      <dsp:spPr>
        <a:xfrm>
          <a:off x="0" y="1323232"/>
          <a:ext cx="5880243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8" tIns="24130" rIns="135128" bIns="24130" numCol="1" spcCol="1270" anchor="t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fi-FI" sz="1500" kern="1200">
            <a:solidFill>
              <a:schemeClr val="tx1"/>
            </a:solidFill>
          </a:endParaRPr>
        </a:p>
      </dsp:txBody>
      <dsp:txXfrm>
        <a:off x="0" y="1323232"/>
        <a:ext cx="5880243" cy="314640"/>
      </dsp:txXfrm>
    </dsp:sp>
    <dsp:sp modelId="{B355F529-A553-431D-A83B-76D365A8AF43}">
      <dsp:nvSpPr>
        <dsp:cNvPr id="0" name=""/>
        <dsp:cNvSpPr/>
      </dsp:nvSpPr>
      <dsp:spPr>
        <a:xfrm>
          <a:off x="0" y="1637872"/>
          <a:ext cx="5880243" cy="75582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FI" sz="1900" kern="1200"/>
            <a:t>Säkra och högklassiga vattentjänster har säkerställts för alla kunder inom vattentjänsterna</a:t>
          </a:r>
        </a:p>
      </dsp:txBody>
      <dsp:txXfrm>
        <a:off x="36896" y="1674768"/>
        <a:ext cx="5806451" cy="682028"/>
      </dsp:txXfrm>
    </dsp:sp>
    <dsp:sp modelId="{8094578C-2EF0-4721-B5DB-D85D7FF91D32}">
      <dsp:nvSpPr>
        <dsp:cNvPr id="0" name=""/>
        <dsp:cNvSpPr/>
      </dsp:nvSpPr>
      <dsp:spPr>
        <a:xfrm>
          <a:off x="0" y="2393692"/>
          <a:ext cx="5880243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8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fi-FI" sz="1500" kern="1200"/>
        </a:p>
      </dsp:txBody>
      <dsp:txXfrm>
        <a:off x="0" y="2393692"/>
        <a:ext cx="5880243" cy="314640"/>
      </dsp:txXfrm>
    </dsp:sp>
    <dsp:sp modelId="{6FAE07F5-A37F-49CA-8329-DB94C6BC59A3}">
      <dsp:nvSpPr>
        <dsp:cNvPr id="0" name=""/>
        <dsp:cNvSpPr/>
      </dsp:nvSpPr>
      <dsp:spPr>
        <a:xfrm>
          <a:off x="0" y="2708332"/>
          <a:ext cx="5880243" cy="75582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FI" sz="1900" kern="1200"/>
            <a:t>Vattentjänsterna gör det möjligt att utveckla området</a:t>
          </a:r>
        </a:p>
      </dsp:txBody>
      <dsp:txXfrm>
        <a:off x="36896" y="2745228"/>
        <a:ext cx="5806451" cy="682028"/>
      </dsp:txXfrm>
    </dsp:sp>
    <dsp:sp modelId="{0005C284-5C3E-404C-92D0-60C8F3C53034}">
      <dsp:nvSpPr>
        <dsp:cNvPr id="0" name=""/>
        <dsp:cNvSpPr/>
      </dsp:nvSpPr>
      <dsp:spPr>
        <a:xfrm>
          <a:off x="0" y="3464152"/>
          <a:ext cx="5880243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8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fi-FI" sz="1500" kern="1200"/>
        </a:p>
      </dsp:txBody>
      <dsp:txXfrm>
        <a:off x="0" y="3464152"/>
        <a:ext cx="5880243" cy="314640"/>
      </dsp:txXfrm>
    </dsp:sp>
    <dsp:sp modelId="{74E89E11-13C1-48ED-A57F-8645FF567F65}">
      <dsp:nvSpPr>
        <dsp:cNvPr id="0" name=""/>
        <dsp:cNvSpPr/>
      </dsp:nvSpPr>
      <dsp:spPr>
        <a:xfrm>
          <a:off x="0" y="3778792"/>
          <a:ext cx="5880243" cy="75582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FI" sz="1900" kern="1200"/>
            <a:t>Området är en föregångare inom mångsidig vattenkompetens och hållbar vattentjänstverksamhet</a:t>
          </a:r>
        </a:p>
      </dsp:txBody>
      <dsp:txXfrm>
        <a:off x="36896" y="3815688"/>
        <a:ext cx="5806451" cy="682028"/>
      </dsp:txXfrm>
    </dsp:sp>
    <dsp:sp modelId="{99292D16-86FE-40BC-9271-90DC852C9C16}">
      <dsp:nvSpPr>
        <dsp:cNvPr id="0" name=""/>
        <dsp:cNvSpPr/>
      </dsp:nvSpPr>
      <dsp:spPr>
        <a:xfrm>
          <a:off x="0" y="4534612"/>
          <a:ext cx="5880243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8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fi-FI" sz="1500" kern="1200"/>
        </a:p>
      </dsp:txBody>
      <dsp:txXfrm>
        <a:off x="0" y="4534612"/>
        <a:ext cx="5880243" cy="3146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FDC7A3-714B-430A-8EAE-5C704A327DBD}" type="datetimeFigureOut">
              <a:rPr lang="fi-FI" smtClean="0"/>
              <a:t>11.3.2022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C50F6C-0B0C-4277-B0AA-ABD902F8421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8326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e81eb9831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e81eb9831b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ge81eb9831b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Google Shape;34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425943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234447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3" name="Google Shape;143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97103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98716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6E1A1A-4EF2-4944-B4DD-BC48FB9A92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7A2A45B-A753-49C5-A1ED-2B976C0C0D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7B4A640-A574-4DC1-8279-BE256FD2B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5FBEE-2E28-49FD-A250-2AB9A04739AB}" type="datetimeFigureOut">
              <a:rPr lang="fi-FI" smtClean="0"/>
              <a:t>11.3.2022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F2FF668-98D2-4DBB-8C0A-440E8665F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13581DE-A264-40F8-AA64-A201F9F55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AE9F-C6E9-4933-ABB6-6954F5B75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5703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038CBC-E180-439B-93A1-0EE352822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AF98BBB-FA9D-4F66-8379-141CCA1790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49AA0B7-24F0-4448-AB7F-48ADFF72D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5FBEE-2E28-49FD-A250-2AB9A04739AB}" type="datetimeFigureOut">
              <a:rPr lang="fi-FI" smtClean="0"/>
              <a:t>11.3.2022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6D12A2E-A227-489B-A979-5B78245AE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F189513-CF39-4429-B35F-A7F701DA2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AE9F-C6E9-4933-ABB6-6954F5B75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5381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F283E38-8E8C-4B22-A1E7-0FC0335741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AD63107-40E1-4DE3-8631-05DB3FE8A1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2B469DD-83E1-49E8-9A22-ACAA8E9FF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5FBEE-2E28-49FD-A250-2AB9A04739AB}" type="datetimeFigureOut">
              <a:rPr lang="fi-FI" smtClean="0"/>
              <a:t>11.3.2022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0DDD1E2-F50E-4BDF-BAEF-FBB76F5AA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5FECA62-F935-4297-A3BA-1EA6A3071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AE9F-C6E9-4933-ABB6-6954F5B75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7348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74477B-6905-40FC-A28E-B59FA100F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5C8437B-C7BC-4ECE-8F06-14BB7ADBF8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C23105D-4C4D-41E5-A5B1-DEB7FB11D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5FBEE-2E28-49FD-A250-2AB9A04739AB}" type="datetimeFigureOut">
              <a:rPr lang="fi-FI" smtClean="0"/>
              <a:t>11.3.2022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A5F8FAA-49EC-42B0-9E00-16E7C7519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9875497-9512-4DBE-B112-591496640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AE9F-C6E9-4933-ABB6-6954F5B75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6521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E8D9B5-E966-42E4-B476-A63237E2A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F6E22F-BBF8-4945-ABE6-4221A23C20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B03FA7F-C4E5-40F4-A3FD-6C8956EBE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5FBEE-2E28-49FD-A250-2AB9A04739AB}" type="datetimeFigureOut">
              <a:rPr lang="fi-FI" smtClean="0"/>
              <a:t>11.3.2022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A822272-5986-41C2-A8E8-F18FFF9FE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2AA2B82-2724-462E-B7AE-419E06FA6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AE9F-C6E9-4933-ABB6-6954F5B75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2050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A4FBE3-6DF3-4E6B-AF5F-30408CDB2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F92F62-B4FF-44ED-AEF1-7DD97B3976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FD8839A-D893-4641-8069-60468F7096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020B531-222F-4CE1-8710-88A8052C9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5FBEE-2E28-49FD-A250-2AB9A04739AB}" type="datetimeFigureOut">
              <a:rPr lang="fi-FI" smtClean="0"/>
              <a:t>11.3.2022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D724759-2C27-4300-BF28-229E81F4E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6293CAC-C41D-45DF-8EC9-2E5228360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AE9F-C6E9-4933-ABB6-6954F5B75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7596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E2F6E2-4AC7-40EF-9A62-743CE2E80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80DCFCD-0BFC-4220-9F8D-FDD861DD1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69230DB-4D7A-4091-BC8B-3E2A6B2AE1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FC38F71-A5BE-44FA-BAD7-BEE73A22B1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69B6A94-750A-4AFE-B147-28853541A3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A7E1A2F-A900-4074-8B24-D996D4CE9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5FBEE-2E28-49FD-A250-2AB9A04739AB}" type="datetimeFigureOut">
              <a:rPr lang="fi-FI" smtClean="0"/>
              <a:t>11.3.2022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CD67FB1-1081-4196-9AE9-A60D80D7F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5B55E7E-532A-4C9B-BA6C-10573900B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AE9F-C6E9-4933-ABB6-6954F5B75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9408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48FE48-A5BD-42B2-A4A2-805EA0303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E5E1C94-1F51-489D-825F-1474954D9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5FBEE-2E28-49FD-A250-2AB9A04739AB}" type="datetimeFigureOut">
              <a:rPr lang="fi-FI" smtClean="0"/>
              <a:t>11.3.2022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23538C5-794E-483B-BD66-F47F5C6A0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95074E9-2593-47A8-8A5A-63C845F5B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AE9F-C6E9-4933-ABB6-6954F5B75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1526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72E38FA-F18F-49B6-92B9-82990D8CB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5FBEE-2E28-49FD-A250-2AB9A04739AB}" type="datetimeFigureOut">
              <a:rPr lang="fi-FI" smtClean="0"/>
              <a:t>11.3.2022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7502F7D-3748-4D14-8B41-ED29C4A65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39FBBC0-DB8E-4797-9C27-A38E001B6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AE9F-C6E9-4933-ABB6-6954F5B75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9561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2F6C5E-D8DB-44DA-B9CF-9C74AB68D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012C3CC-889F-4F09-941C-98B74C874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0666DE2-7CB4-4790-A021-C76374F3F5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DEF7929-0584-46F1-A4AF-6A6BD7A20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5FBEE-2E28-49FD-A250-2AB9A04739AB}" type="datetimeFigureOut">
              <a:rPr lang="fi-FI" smtClean="0"/>
              <a:t>11.3.2022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E348AAC-A835-4286-92FD-E6219F178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B216B40-02F1-4C6B-9E40-53F129C85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AE9F-C6E9-4933-ABB6-6954F5B75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5065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038EF4-C748-4014-9830-7E1BF38FC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42D474D-351C-4D60-A015-5D15469B4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C7592E0-2920-4AED-B129-4F5FDE34DA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B7CAE75-7197-440F-96BB-B235E883A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5FBEE-2E28-49FD-A250-2AB9A04739AB}" type="datetimeFigureOut">
              <a:rPr lang="fi-FI" smtClean="0"/>
              <a:t>11.3.2022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823872D-95F2-4F95-A2A6-041125EFE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636D385-221C-4B01-8129-EE0419C01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5AE9F-C6E9-4933-ABB6-6954F5B75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6383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B85BEB3-EE32-43C1-A2FE-93B9971B9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F7726AC-1E20-4F43-97E3-C2580F5F93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B748363-0D08-49CC-9D72-E22A89374B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5FBEE-2E28-49FD-A250-2AB9A04739AB}" type="datetimeFigureOut">
              <a:rPr lang="fi-FI" smtClean="0"/>
              <a:t>11.3.2022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659ED4A-03E3-44D6-92F8-5CF6CE5AC3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F35B19F-8F77-4225-AF9C-1AAB822E66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5AE9F-C6E9-4933-ABB6-6954F5B75C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7203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image" Target="../media/image28.png"/><Relationship Id="rId18" Type="http://schemas.openxmlformats.org/officeDocument/2006/relationships/image" Target="../media/image31.png"/><Relationship Id="rId3" Type="http://schemas.openxmlformats.org/officeDocument/2006/relationships/image" Target="../media/image19.png"/><Relationship Id="rId7" Type="http://schemas.openxmlformats.org/officeDocument/2006/relationships/image" Target="../media/image25.png"/><Relationship Id="rId12" Type="http://schemas.openxmlformats.org/officeDocument/2006/relationships/slide" Target="slide13.xml"/><Relationship Id="rId17" Type="http://schemas.openxmlformats.org/officeDocument/2006/relationships/image" Target="../media/image30.png"/><Relationship Id="rId2" Type="http://schemas.openxmlformats.org/officeDocument/2006/relationships/notesSlide" Target="../notesSlides/notesSlide7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6.xml"/><Relationship Id="rId6" Type="http://schemas.openxmlformats.org/officeDocument/2006/relationships/slide" Target="slide9.xml"/><Relationship Id="rId11" Type="http://schemas.openxmlformats.org/officeDocument/2006/relationships/image" Target="../media/image27.png"/><Relationship Id="rId5" Type="http://schemas.openxmlformats.org/officeDocument/2006/relationships/image" Target="../media/image24.png"/><Relationship Id="rId15" Type="http://schemas.openxmlformats.org/officeDocument/2006/relationships/image" Target="../media/image29.png"/><Relationship Id="rId10" Type="http://schemas.openxmlformats.org/officeDocument/2006/relationships/slide" Target="slide11.xml"/><Relationship Id="rId19" Type="http://schemas.openxmlformats.org/officeDocument/2006/relationships/image" Target="../media/image32.svg"/><Relationship Id="rId4" Type="http://schemas.openxmlformats.org/officeDocument/2006/relationships/slide" Target="slide8.xml"/><Relationship Id="rId9" Type="http://schemas.openxmlformats.org/officeDocument/2006/relationships/image" Target="../media/image26.png"/><Relationship Id="rId14" Type="http://schemas.openxmlformats.org/officeDocument/2006/relationships/slide" Target="slide1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image" Target="../media/image28.png"/><Relationship Id="rId18" Type="http://schemas.openxmlformats.org/officeDocument/2006/relationships/image" Target="../media/image31.png"/><Relationship Id="rId3" Type="http://schemas.openxmlformats.org/officeDocument/2006/relationships/image" Target="../media/image20.png"/><Relationship Id="rId7" Type="http://schemas.openxmlformats.org/officeDocument/2006/relationships/image" Target="../media/image25.png"/><Relationship Id="rId12" Type="http://schemas.openxmlformats.org/officeDocument/2006/relationships/slide" Target="slide13.xml"/><Relationship Id="rId17" Type="http://schemas.openxmlformats.org/officeDocument/2006/relationships/image" Target="../media/image30.png"/><Relationship Id="rId2" Type="http://schemas.openxmlformats.org/officeDocument/2006/relationships/notesSlide" Target="../notesSlides/notesSlide8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6.xml"/><Relationship Id="rId6" Type="http://schemas.openxmlformats.org/officeDocument/2006/relationships/slide" Target="slide9.xml"/><Relationship Id="rId11" Type="http://schemas.openxmlformats.org/officeDocument/2006/relationships/image" Target="../media/image27.png"/><Relationship Id="rId5" Type="http://schemas.openxmlformats.org/officeDocument/2006/relationships/image" Target="../media/image24.png"/><Relationship Id="rId15" Type="http://schemas.openxmlformats.org/officeDocument/2006/relationships/image" Target="../media/image29.png"/><Relationship Id="rId10" Type="http://schemas.openxmlformats.org/officeDocument/2006/relationships/slide" Target="slide11.xml"/><Relationship Id="rId19" Type="http://schemas.openxmlformats.org/officeDocument/2006/relationships/image" Target="../media/image32.svg"/><Relationship Id="rId4" Type="http://schemas.openxmlformats.org/officeDocument/2006/relationships/slide" Target="slide8.xml"/><Relationship Id="rId9" Type="http://schemas.openxmlformats.org/officeDocument/2006/relationships/image" Target="../media/image26.png"/><Relationship Id="rId14" Type="http://schemas.openxmlformats.org/officeDocument/2006/relationships/slide" Target="slide1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slide" Target="slide14.xml"/><Relationship Id="rId18" Type="http://schemas.openxmlformats.org/officeDocument/2006/relationships/image" Target="../media/image32.svg"/><Relationship Id="rId3" Type="http://schemas.openxmlformats.org/officeDocument/2006/relationships/slide" Target="slide8.xml"/><Relationship Id="rId7" Type="http://schemas.openxmlformats.org/officeDocument/2006/relationships/slide" Target="slide10.xml"/><Relationship Id="rId12" Type="http://schemas.openxmlformats.org/officeDocument/2006/relationships/image" Target="../media/image28.png"/><Relationship Id="rId17" Type="http://schemas.openxmlformats.org/officeDocument/2006/relationships/image" Target="../media/image31.png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30.png"/><Relationship Id="rId20" Type="http://schemas.openxmlformats.org/officeDocument/2006/relationships/image" Target="../media/image34.sv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5.png"/><Relationship Id="rId11" Type="http://schemas.openxmlformats.org/officeDocument/2006/relationships/slide" Target="slide13.xml"/><Relationship Id="rId5" Type="http://schemas.openxmlformats.org/officeDocument/2006/relationships/slide" Target="slide9.xml"/><Relationship Id="rId15" Type="http://schemas.openxmlformats.org/officeDocument/2006/relationships/slide" Target="slide15.xml"/><Relationship Id="rId10" Type="http://schemas.openxmlformats.org/officeDocument/2006/relationships/image" Target="../media/image27.png"/><Relationship Id="rId19" Type="http://schemas.openxmlformats.org/officeDocument/2006/relationships/image" Target="../media/image33.png"/><Relationship Id="rId4" Type="http://schemas.openxmlformats.org/officeDocument/2006/relationships/image" Target="../media/image24.png"/><Relationship Id="rId9" Type="http://schemas.openxmlformats.org/officeDocument/2006/relationships/slide" Target="slide11.xml"/><Relationship Id="rId14" Type="http://schemas.openxmlformats.org/officeDocument/2006/relationships/image" Target="../media/image2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image" Target="../media/image28.png"/><Relationship Id="rId18" Type="http://schemas.openxmlformats.org/officeDocument/2006/relationships/image" Target="../media/image31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12" Type="http://schemas.openxmlformats.org/officeDocument/2006/relationships/slide" Target="slide13.xml"/><Relationship Id="rId17" Type="http://schemas.openxmlformats.org/officeDocument/2006/relationships/image" Target="../media/image30.png"/><Relationship Id="rId2" Type="http://schemas.openxmlformats.org/officeDocument/2006/relationships/notesSlide" Target="../notesSlides/notesSlide10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6.xml"/><Relationship Id="rId6" Type="http://schemas.openxmlformats.org/officeDocument/2006/relationships/slide" Target="slide9.xml"/><Relationship Id="rId11" Type="http://schemas.openxmlformats.org/officeDocument/2006/relationships/image" Target="../media/image27.png"/><Relationship Id="rId5" Type="http://schemas.openxmlformats.org/officeDocument/2006/relationships/image" Target="../media/image24.png"/><Relationship Id="rId15" Type="http://schemas.openxmlformats.org/officeDocument/2006/relationships/image" Target="../media/image29.png"/><Relationship Id="rId10" Type="http://schemas.openxmlformats.org/officeDocument/2006/relationships/slide" Target="slide11.xml"/><Relationship Id="rId19" Type="http://schemas.openxmlformats.org/officeDocument/2006/relationships/image" Target="../media/image32.svg"/><Relationship Id="rId4" Type="http://schemas.openxmlformats.org/officeDocument/2006/relationships/slide" Target="slide8.xml"/><Relationship Id="rId9" Type="http://schemas.openxmlformats.org/officeDocument/2006/relationships/image" Target="../media/image26.png"/><Relationship Id="rId14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image" Target="../media/image28.png"/><Relationship Id="rId18" Type="http://schemas.openxmlformats.org/officeDocument/2006/relationships/image" Target="../media/image31.png"/><Relationship Id="rId3" Type="http://schemas.openxmlformats.org/officeDocument/2006/relationships/image" Target="../media/image22.png"/><Relationship Id="rId7" Type="http://schemas.openxmlformats.org/officeDocument/2006/relationships/image" Target="../media/image25.png"/><Relationship Id="rId12" Type="http://schemas.openxmlformats.org/officeDocument/2006/relationships/slide" Target="slide13.xml"/><Relationship Id="rId17" Type="http://schemas.openxmlformats.org/officeDocument/2006/relationships/image" Target="../media/image30.png"/><Relationship Id="rId2" Type="http://schemas.openxmlformats.org/officeDocument/2006/relationships/notesSlide" Target="../notesSlides/notesSlide11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6.xml"/><Relationship Id="rId6" Type="http://schemas.openxmlformats.org/officeDocument/2006/relationships/slide" Target="slide9.xml"/><Relationship Id="rId11" Type="http://schemas.openxmlformats.org/officeDocument/2006/relationships/image" Target="../media/image27.png"/><Relationship Id="rId5" Type="http://schemas.openxmlformats.org/officeDocument/2006/relationships/image" Target="../media/image24.png"/><Relationship Id="rId15" Type="http://schemas.openxmlformats.org/officeDocument/2006/relationships/image" Target="../media/image29.png"/><Relationship Id="rId10" Type="http://schemas.openxmlformats.org/officeDocument/2006/relationships/slide" Target="slide11.xml"/><Relationship Id="rId19" Type="http://schemas.openxmlformats.org/officeDocument/2006/relationships/image" Target="../media/image32.svg"/><Relationship Id="rId4" Type="http://schemas.openxmlformats.org/officeDocument/2006/relationships/slide" Target="slide8.xml"/><Relationship Id="rId9" Type="http://schemas.openxmlformats.org/officeDocument/2006/relationships/image" Target="../media/image26.png"/><Relationship Id="rId14" Type="http://schemas.openxmlformats.org/officeDocument/2006/relationships/slide" Target="slide1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image" Target="../media/image28.png"/><Relationship Id="rId18" Type="http://schemas.openxmlformats.org/officeDocument/2006/relationships/image" Target="../media/image31.png"/><Relationship Id="rId3" Type="http://schemas.openxmlformats.org/officeDocument/2006/relationships/image" Target="../media/image23.png"/><Relationship Id="rId7" Type="http://schemas.openxmlformats.org/officeDocument/2006/relationships/image" Target="../media/image25.png"/><Relationship Id="rId12" Type="http://schemas.openxmlformats.org/officeDocument/2006/relationships/slide" Target="slide13.xml"/><Relationship Id="rId17" Type="http://schemas.openxmlformats.org/officeDocument/2006/relationships/image" Target="../media/image30.png"/><Relationship Id="rId2" Type="http://schemas.openxmlformats.org/officeDocument/2006/relationships/notesSlide" Target="../notesSlides/notesSlide12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6.xml"/><Relationship Id="rId6" Type="http://schemas.openxmlformats.org/officeDocument/2006/relationships/slide" Target="slide9.xml"/><Relationship Id="rId11" Type="http://schemas.openxmlformats.org/officeDocument/2006/relationships/image" Target="../media/image27.png"/><Relationship Id="rId5" Type="http://schemas.openxmlformats.org/officeDocument/2006/relationships/image" Target="../media/image24.png"/><Relationship Id="rId15" Type="http://schemas.openxmlformats.org/officeDocument/2006/relationships/image" Target="../media/image29.png"/><Relationship Id="rId10" Type="http://schemas.openxmlformats.org/officeDocument/2006/relationships/slide" Target="slide11.xml"/><Relationship Id="rId19" Type="http://schemas.openxmlformats.org/officeDocument/2006/relationships/image" Target="../media/image32.svg"/><Relationship Id="rId4" Type="http://schemas.openxmlformats.org/officeDocument/2006/relationships/slide" Target="slide8.xml"/><Relationship Id="rId9" Type="http://schemas.openxmlformats.org/officeDocument/2006/relationships/image" Target="../media/image26.png"/><Relationship Id="rId14" Type="http://schemas.openxmlformats.org/officeDocument/2006/relationships/slide" Target="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sv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1.png"/><Relationship Id="rId18" Type="http://schemas.openxmlformats.org/officeDocument/2006/relationships/slide" Target="slide15.xml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slide" Target="slide11.xml"/><Relationship Id="rId17" Type="http://schemas.openxmlformats.org/officeDocument/2006/relationships/slide" Target="slide13.xml"/><Relationship Id="rId2" Type="http://schemas.openxmlformats.org/officeDocument/2006/relationships/notesSlide" Target="../notesSlides/notesSlide2.xml"/><Relationship Id="rId16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11" Type="http://schemas.openxmlformats.org/officeDocument/2006/relationships/slide" Target="slide10.xml"/><Relationship Id="rId5" Type="http://schemas.openxmlformats.org/officeDocument/2006/relationships/image" Target="../media/image17.png"/><Relationship Id="rId15" Type="http://schemas.openxmlformats.org/officeDocument/2006/relationships/image" Target="../media/image23.png"/><Relationship Id="rId10" Type="http://schemas.openxmlformats.org/officeDocument/2006/relationships/slide" Target="slide9.xml"/><Relationship Id="rId4" Type="http://schemas.openxmlformats.org/officeDocument/2006/relationships/image" Target="../media/image16.svg"/><Relationship Id="rId9" Type="http://schemas.openxmlformats.org/officeDocument/2006/relationships/slide" Target="slide8.xml"/><Relationship Id="rId14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image" Target="../media/image28.png"/><Relationship Id="rId18" Type="http://schemas.openxmlformats.org/officeDocument/2006/relationships/image" Target="../media/image31.png"/><Relationship Id="rId3" Type="http://schemas.openxmlformats.org/officeDocument/2006/relationships/image" Target="../media/image17.png"/><Relationship Id="rId7" Type="http://schemas.openxmlformats.org/officeDocument/2006/relationships/image" Target="../media/image25.png"/><Relationship Id="rId12" Type="http://schemas.openxmlformats.org/officeDocument/2006/relationships/slide" Target="slide13.xml"/><Relationship Id="rId17" Type="http://schemas.openxmlformats.org/officeDocument/2006/relationships/image" Target="../media/image30.png"/><Relationship Id="rId2" Type="http://schemas.openxmlformats.org/officeDocument/2006/relationships/notesSlide" Target="../notesSlides/notesSlide5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6.xml"/><Relationship Id="rId6" Type="http://schemas.openxmlformats.org/officeDocument/2006/relationships/slide" Target="slide9.xml"/><Relationship Id="rId11" Type="http://schemas.openxmlformats.org/officeDocument/2006/relationships/image" Target="../media/image27.png"/><Relationship Id="rId5" Type="http://schemas.openxmlformats.org/officeDocument/2006/relationships/image" Target="../media/image24.png"/><Relationship Id="rId15" Type="http://schemas.openxmlformats.org/officeDocument/2006/relationships/image" Target="../media/image29.png"/><Relationship Id="rId10" Type="http://schemas.openxmlformats.org/officeDocument/2006/relationships/slide" Target="slide11.xml"/><Relationship Id="rId19" Type="http://schemas.openxmlformats.org/officeDocument/2006/relationships/image" Target="../media/image32.svg"/><Relationship Id="rId4" Type="http://schemas.openxmlformats.org/officeDocument/2006/relationships/slide" Target="slide8.xml"/><Relationship Id="rId9" Type="http://schemas.openxmlformats.org/officeDocument/2006/relationships/image" Target="../media/image26.png"/><Relationship Id="rId14" Type="http://schemas.openxmlformats.org/officeDocument/2006/relationships/slide" Target="slide1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image" Target="../media/image28.png"/><Relationship Id="rId18" Type="http://schemas.openxmlformats.org/officeDocument/2006/relationships/image" Target="../media/image31.png"/><Relationship Id="rId3" Type="http://schemas.openxmlformats.org/officeDocument/2006/relationships/image" Target="../media/image18.png"/><Relationship Id="rId7" Type="http://schemas.openxmlformats.org/officeDocument/2006/relationships/image" Target="../media/image25.png"/><Relationship Id="rId12" Type="http://schemas.openxmlformats.org/officeDocument/2006/relationships/slide" Target="slide13.xml"/><Relationship Id="rId17" Type="http://schemas.openxmlformats.org/officeDocument/2006/relationships/image" Target="../media/image30.png"/><Relationship Id="rId2" Type="http://schemas.openxmlformats.org/officeDocument/2006/relationships/notesSlide" Target="../notesSlides/notesSlide6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6.xml"/><Relationship Id="rId6" Type="http://schemas.openxmlformats.org/officeDocument/2006/relationships/slide" Target="slide9.xml"/><Relationship Id="rId11" Type="http://schemas.openxmlformats.org/officeDocument/2006/relationships/image" Target="../media/image27.png"/><Relationship Id="rId5" Type="http://schemas.openxmlformats.org/officeDocument/2006/relationships/image" Target="../media/image24.png"/><Relationship Id="rId15" Type="http://schemas.openxmlformats.org/officeDocument/2006/relationships/image" Target="../media/image29.png"/><Relationship Id="rId10" Type="http://schemas.openxmlformats.org/officeDocument/2006/relationships/slide" Target="slide11.xml"/><Relationship Id="rId19" Type="http://schemas.openxmlformats.org/officeDocument/2006/relationships/image" Target="../media/image32.svg"/><Relationship Id="rId4" Type="http://schemas.openxmlformats.org/officeDocument/2006/relationships/slide" Target="slide8.xml"/><Relationship Id="rId9" Type="http://schemas.openxmlformats.org/officeDocument/2006/relationships/image" Target="../media/image26.png"/><Relationship Id="rId14" Type="http://schemas.openxmlformats.org/officeDocument/2006/relationships/slide" Target="slide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1C92B3D4-1318-4203-BBAE-991892B386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5786" y="851807"/>
            <a:ext cx="2819400" cy="4762500"/>
          </a:xfrm>
          <a:prstGeom prst="rect">
            <a:avLst/>
          </a:prstGeom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B8440CB9-CD97-4F7B-8905-8A1194061E9A}"/>
              </a:ext>
            </a:extLst>
          </p:cNvPr>
          <p:cNvSpPr txBox="1"/>
          <p:nvPr/>
        </p:nvSpPr>
        <p:spPr>
          <a:xfrm>
            <a:off x="1222625" y="2084233"/>
            <a:ext cx="817052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FI" sz="5400" dirty="0"/>
              <a:t>Västra Finlands vattentjänststrategi 2050 </a:t>
            </a:r>
            <a:endParaRPr lang="fi-FI" sz="5400" dirty="0"/>
          </a:p>
        </p:txBody>
      </p:sp>
    </p:spTree>
    <p:extLst>
      <p:ext uri="{BB962C8B-B14F-4D97-AF65-F5344CB8AC3E}">
        <p14:creationId xmlns:p14="http://schemas.microsoft.com/office/powerpoint/2010/main" val="4286610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5"/>
          <p:cNvSpPr/>
          <p:nvPr/>
        </p:nvSpPr>
        <p:spPr>
          <a:xfrm>
            <a:off x="166977" y="145327"/>
            <a:ext cx="10970240" cy="780214"/>
          </a:xfrm>
          <a:prstGeom prst="roundRect">
            <a:avLst>
              <a:gd name="adj" fmla="val 16667"/>
            </a:avLst>
          </a:prstGeom>
          <a:solidFill>
            <a:srgbClr val="D8E2F3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5"/>
          <p:cNvSpPr/>
          <p:nvPr/>
        </p:nvSpPr>
        <p:spPr>
          <a:xfrm>
            <a:off x="31806" y="369779"/>
            <a:ext cx="12045128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FI" sz="2400" b="1" i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             Ökad vattentjänstkompetens</a:t>
            </a:r>
            <a:r>
              <a:rPr lang="sv-FI" sz="2400" b="0" i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 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>
              <a:solidFill>
                <a:srgbClr val="000000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graphicFrame>
        <p:nvGraphicFramePr>
          <p:cNvPr id="181" name="Google Shape;181;p5"/>
          <p:cNvGraphicFramePr/>
          <p:nvPr>
            <p:extLst>
              <p:ext uri="{D42A27DB-BD31-4B8C-83A1-F6EECF244321}">
                <p14:modId xmlns:p14="http://schemas.microsoft.com/office/powerpoint/2010/main" val="1269481577"/>
              </p:ext>
            </p:extLst>
          </p:nvPr>
        </p:nvGraphicFramePr>
        <p:xfrm>
          <a:off x="166977" y="2026592"/>
          <a:ext cx="11392964" cy="4638018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7533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72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25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0060"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1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Åtgärd </a:t>
                      </a:r>
                    </a:p>
                  </a:txBody>
                  <a:tcPr marL="53950" marR="53950" marT="26975" marB="269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1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Ansvariga instanser och andra aktörer</a:t>
                      </a: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1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Tidpunkt för genomförande </a:t>
                      </a: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23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Individanpassade temautbildningar genomförs för personer i vattentjänstorganisationer och kommuner för att upprätthålla och utveckla yrkesskickligheten (t.ex. beredskap, klimatförändringen, lagstiftning). </a:t>
                      </a:r>
                    </a:p>
                  </a:txBody>
                  <a:tcPr marL="53950" marR="53950" marT="26975" marB="269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>
                          <a:solidFill>
                            <a:schemeClr val="tx1"/>
                          </a:solidFill>
                        </a:rPr>
                        <a:t>Högskolor och fortbildning, VVY, Kommunförbundet, Kommunens verkställande och övervakande sektorer, NTM-centraler, Vattentjänstorganisationer, Företag</a:t>
                      </a:r>
                    </a:p>
                  </a:txBody>
                  <a:tcPr marL="53950" marR="53950" marT="26975" marB="26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2022 →</a:t>
                      </a:r>
                    </a:p>
                  </a:txBody>
                  <a:tcPr marL="53950" marR="53950" marT="26975" marB="26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3645182"/>
                  </a:ext>
                </a:extLst>
              </a:tr>
              <a:tr h="54023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Ordna regelbundna regionala evenemang för att öka kunskapen och nätverksbildningen bland aktörerna i branschen. </a:t>
                      </a:r>
                    </a:p>
                  </a:txBody>
                  <a:tcPr marL="53950" marR="53950" marT="26975" marB="269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NTM-centraler, RFV, JSM, MM, SHM, VVY, SVOSK, Landskapsförbunden,  Kommunens verkställande och övervakande sektorer, Vattentjänstorganisationer</a:t>
                      </a:r>
                    </a:p>
                  </a:txBody>
                  <a:tcPr marL="53950" marR="53950" marT="26975" marB="26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2022 →</a:t>
                      </a:r>
                    </a:p>
                  </a:txBody>
                  <a:tcPr marL="53950" marR="53950" marT="26975" marB="26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1895733"/>
                  </a:ext>
                </a:extLst>
              </a:tr>
              <a:tr h="511768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Öka överföringen av tyst kunskap genom förutseende avlöning av och kamratmentorskap för personalen. </a:t>
                      </a:r>
                    </a:p>
                  </a:txBody>
                  <a:tcPr marL="53950" marR="53950" marT="26975" marB="269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Vattentjänstorganisationer, Kommunens verkställande sektorer, Kommunens förtroendevalda</a:t>
                      </a:r>
                    </a:p>
                  </a:txBody>
                  <a:tcPr marL="53950" marR="53950" marT="26975" marB="26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2022 →</a:t>
                      </a:r>
                    </a:p>
                  </a:txBody>
                  <a:tcPr marL="53950" marR="53950" marT="26975" marB="26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3392514"/>
                  </a:ext>
                </a:extLst>
              </a:tr>
              <a:tr h="54023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Identifiera kompetensbehoven och -flaskhalsarna som en del av kompetensökningen inom vattentjänstorganisationerna och bidra till att skapa olika utbildningsmöjligheter.</a:t>
                      </a:r>
                      <a:b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</a:br>
                      <a:endParaRPr lang="sv-FI" sz="1100" b="0" i="0" u="none" strike="noStrike" cap="none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53950" marR="53950" marT="26975" marB="269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Vattentjänstorganisationer, VVY, SVOSK, Högskolor och fortbildning, Kommunens verkställande och övervakande sektorer</a:t>
                      </a: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 </a:t>
                      </a:r>
                    </a:p>
                  </a:txBody>
                  <a:tcPr marL="53950" marR="53950" marT="26975" marB="26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2024 →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i-FI" sz="1100" b="0" i="0" u="none" strike="noStrike" cap="none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53950" marR="53950" marT="26975" marB="26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023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Stöda utvecklingen av karriärvägar för sakkunniga och studerande inom branschen bl.a. genom arbetsrotation, praktik- och sommarjobbsmöjligheter samt genom att utveckla möjligheterna att ordna och genomföra läroavtalsutbildning.</a:t>
                      </a:r>
                      <a:r>
                        <a:rPr lang="sv-FI" sz="1100" b="0" i="0" u="none" strike="noStrike" cap="none" noProof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 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i-FI" sz="1100" b="0" i="0" u="none" strike="noStrike" cap="none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950" marR="53950" marT="26975" marB="269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>
                          <a:solidFill>
                            <a:schemeClr val="tx1"/>
                          </a:solidFill>
                        </a:rPr>
                        <a:t>Vattentjänstorganisationer, Kommunens verkställande sektorer, VVY, Högskolor och fortbildning</a:t>
                      </a:r>
                    </a:p>
                  </a:txBody>
                  <a:tcPr marL="53950" marR="53950" marT="26975" marB="26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2024 →</a:t>
                      </a:r>
                    </a:p>
                  </a:txBody>
                  <a:tcPr marL="53950" marR="53950" marT="26975" marB="26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6122264"/>
                  </a:ext>
                </a:extLst>
              </a:tr>
              <a:tr h="427953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Påverka branschens dragningskraft genom en pålitlig arbetsgivarbild och genom att säkerställa en konkurrenskraftig lönesättning.</a:t>
                      </a:r>
                    </a:p>
                  </a:txBody>
                  <a:tcPr marL="53950" marR="53950" marT="26975" marB="269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</a:rPr>
                        <a:t>VVY, Kommunförbundet, Vattentjänstorganisationer, Kommunens förtroendevalda</a:t>
                      </a:r>
                    </a:p>
                  </a:txBody>
                  <a:tcPr marL="53950" marR="53950" marT="26975" marB="26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2024 →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0" i="0" u="none" strike="noStrike" kern="1200" cap="none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53950" marR="53950" marT="26975" marB="26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3662451"/>
                  </a:ext>
                </a:extLst>
              </a:tr>
              <a:tr h="41388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Uppdatera läroanstalternas undervisningsprogram och undervisningsmaterial med beaktande av behoven inom vattentjänsterna.</a:t>
                      </a:r>
                    </a:p>
                  </a:txBody>
                  <a:tcPr marL="53950" marR="53950" marT="26975" marB="269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>
                          <a:solidFill>
                            <a:schemeClr val="tx1"/>
                          </a:solidFill>
                        </a:rPr>
                        <a:t>Läroanstalter, UBS, VS, SVOSK, Vattentjänsteorganisationer</a:t>
                      </a:r>
                    </a:p>
                  </a:txBody>
                  <a:tcPr marL="53950" marR="53950" marT="26975" marB="26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2027 →</a:t>
                      </a:r>
                    </a:p>
                  </a:txBody>
                  <a:tcPr marL="53950" marR="53950" marT="26975" marB="26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760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Göra upp en rekommendation om personalens fortbildning och reservera arbetstid för utbildning.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i-FI" sz="1100" b="0" i="0" u="none" strike="noStrike" cap="none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950" marR="53950" marT="26975" marB="269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  <a:sym typeface="Arial"/>
                        </a:rPr>
                        <a:t>VVY, Kommunförbundet </a:t>
                      </a:r>
                    </a:p>
                  </a:txBody>
                  <a:tcPr marL="53950" marR="53950" marT="26975" marB="26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2027 →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i-FI" sz="1100" b="0" i="0" u="none" strike="noStrike" cap="none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53950" marR="53950" marT="26975" marB="26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82" name="Google Shape;182;p5"/>
          <p:cNvSpPr/>
          <p:nvPr/>
        </p:nvSpPr>
        <p:spPr>
          <a:xfrm>
            <a:off x="274069" y="193390"/>
            <a:ext cx="684088" cy="684088"/>
          </a:xfrm>
          <a:prstGeom prst="flowChartConnector">
            <a:avLst/>
          </a:prstGeom>
          <a:noFill/>
          <a:ln w="762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3" name="Google Shape;183;p5" descr="Valmistujaislakki tasaisella täytöllä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7513" y="306834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5"/>
          <p:cNvSpPr txBox="1"/>
          <p:nvPr/>
        </p:nvSpPr>
        <p:spPr>
          <a:xfrm>
            <a:off x="2238148" y="956896"/>
            <a:ext cx="9095823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sv-FI" sz="1800" b="0" i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Göra branschen mer lockande 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sv-FI" sz="1800" b="0" i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Dela bästa praxis och kompetens 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sv-FI" sz="1800" b="0" i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Öka utbildningsutbudet inom vattentjänstbranschen och skapa olika utbildningsvägar </a:t>
            </a:r>
          </a:p>
        </p:txBody>
      </p:sp>
      <p:sp>
        <p:nvSpPr>
          <p:cNvPr id="31" name="Google Shape;114;p3">
            <a:extLst>
              <a:ext uri="{FF2B5EF4-FFF2-40B4-BE49-F238E27FC236}">
                <a16:creationId xmlns:a16="http://schemas.microsoft.com/office/drawing/2014/main" id="{ABF31B6C-190B-46BD-B29E-98EA410D466D}"/>
              </a:ext>
            </a:extLst>
          </p:cNvPr>
          <p:cNvSpPr/>
          <p:nvPr/>
        </p:nvSpPr>
        <p:spPr>
          <a:xfrm>
            <a:off x="1684045" y="1458689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112;p3">
            <a:extLst>
              <a:ext uri="{FF2B5EF4-FFF2-40B4-BE49-F238E27FC236}">
                <a16:creationId xmlns:a16="http://schemas.microsoft.com/office/drawing/2014/main" id="{6DE98384-FEC7-40B5-8B56-9897EB708541}"/>
              </a:ext>
            </a:extLst>
          </p:cNvPr>
          <p:cNvSpPr/>
          <p:nvPr/>
        </p:nvSpPr>
        <p:spPr>
          <a:xfrm>
            <a:off x="1180670" y="1456246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113;p3">
            <a:extLst>
              <a:ext uri="{FF2B5EF4-FFF2-40B4-BE49-F238E27FC236}">
                <a16:creationId xmlns:a16="http://schemas.microsoft.com/office/drawing/2014/main" id="{1A749AC3-77A3-4170-9F36-178AD59361FE}"/>
              </a:ext>
            </a:extLst>
          </p:cNvPr>
          <p:cNvSpPr/>
          <p:nvPr/>
        </p:nvSpPr>
        <p:spPr>
          <a:xfrm>
            <a:off x="676746" y="1457172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114;p3">
            <a:extLst>
              <a:ext uri="{FF2B5EF4-FFF2-40B4-BE49-F238E27FC236}">
                <a16:creationId xmlns:a16="http://schemas.microsoft.com/office/drawing/2014/main" id="{4B93F7A2-2B9E-47A6-B69C-E1E245188B3F}"/>
              </a:ext>
            </a:extLst>
          </p:cNvPr>
          <p:cNvSpPr/>
          <p:nvPr/>
        </p:nvSpPr>
        <p:spPr>
          <a:xfrm>
            <a:off x="172623" y="1457172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115;p3">
            <a:extLst>
              <a:ext uri="{FF2B5EF4-FFF2-40B4-BE49-F238E27FC236}">
                <a16:creationId xmlns:a16="http://schemas.microsoft.com/office/drawing/2014/main" id="{420D0589-0EED-4EE9-863C-E3730901BC3A}"/>
              </a:ext>
            </a:extLst>
          </p:cNvPr>
          <p:cNvSpPr/>
          <p:nvPr/>
        </p:nvSpPr>
        <p:spPr>
          <a:xfrm>
            <a:off x="1683256" y="987990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116;p3">
            <a:extLst>
              <a:ext uri="{FF2B5EF4-FFF2-40B4-BE49-F238E27FC236}">
                <a16:creationId xmlns:a16="http://schemas.microsoft.com/office/drawing/2014/main" id="{BF074895-0032-47F7-952D-D5A0EE748A6E}"/>
              </a:ext>
            </a:extLst>
          </p:cNvPr>
          <p:cNvSpPr/>
          <p:nvPr/>
        </p:nvSpPr>
        <p:spPr>
          <a:xfrm>
            <a:off x="1178848" y="990580"/>
            <a:ext cx="502346" cy="4723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117;p3">
            <a:extLst>
              <a:ext uri="{FF2B5EF4-FFF2-40B4-BE49-F238E27FC236}">
                <a16:creationId xmlns:a16="http://schemas.microsoft.com/office/drawing/2014/main" id="{F78F0339-14A2-4D58-B39F-B28F87AA93A5}"/>
              </a:ext>
            </a:extLst>
          </p:cNvPr>
          <p:cNvSpPr/>
          <p:nvPr/>
        </p:nvSpPr>
        <p:spPr>
          <a:xfrm>
            <a:off x="677488" y="988916"/>
            <a:ext cx="502346" cy="4723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118;p3">
            <a:extLst>
              <a:ext uri="{FF2B5EF4-FFF2-40B4-BE49-F238E27FC236}">
                <a16:creationId xmlns:a16="http://schemas.microsoft.com/office/drawing/2014/main" id="{EF39A130-A3A9-4701-AF97-DAFE0761DC4C}"/>
              </a:ext>
            </a:extLst>
          </p:cNvPr>
          <p:cNvSpPr/>
          <p:nvPr/>
        </p:nvSpPr>
        <p:spPr>
          <a:xfrm>
            <a:off x="174066" y="985314"/>
            <a:ext cx="503569" cy="4723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9" name="Google Shape;125;p3">
            <a:extLst>
              <a:ext uri="{FF2B5EF4-FFF2-40B4-BE49-F238E27FC236}">
                <a16:creationId xmlns:a16="http://schemas.microsoft.com/office/drawing/2014/main" id="{9AC82D28-59C6-459D-929E-93ED585E9992}"/>
              </a:ext>
            </a:extLst>
          </p:cNvPr>
          <p:cNvCxnSpPr/>
          <p:nvPr/>
        </p:nvCxnSpPr>
        <p:spPr>
          <a:xfrm>
            <a:off x="677641" y="985713"/>
            <a:ext cx="0" cy="94289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0" name="Google Shape;126;p3">
            <a:extLst>
              <a:ext uri="{FF2B5EF4-FFF2-40B4-BE49-F238E27FC236}">
                <a16:creationId xmlns:a16="http://schemas.microsoft.com/office/drawing/2014/main" id="{A8F16F67-8F2F-459F-A059-DE8ADC611F83}"/>
              </a:ext>
            </a:extLst>
          </p:cNvPr>
          <p:cNvCxnSpPr/>
          <p:nvPr/>
        </p:nvCxnSpPr>
        <p:spPr>
          <a:xfrm>
            <a:off x="1178848" y="987297"/>
            <a:ext cx="0" cy="941313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1" name="Google Shape;127;p3">
            <a:extLst>
              <a:ext uri="{FF2B5EF4-FFF2-40B4-BE49-F238E27FC236}">
                <a16:creationId xmlns:a16="http://schemas.microsoft.com/office/drawing/2014/main" id="{1720C368-4162-45D9-839E-5C9AFBC34BA5}"/>
              </a:ext>
            </a:extLst>
          </p:cNvPr>
          <p:cNvCxnSpPr/>
          <p:nvPr/>
        </p:nvCxnSpPr>
        <p:spPr>
          <a:xfrm>
            <a:off x="1677779" y="985713"/>
            <a:ext cx="0" cy="94289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42" name="Google Shape;128;p3" descr="Merkki sydän tasaisella täytöllä">
            <a:hlinkClick r:id="rId4" action="ppaction://hlinksldjump"/>
            <a:extLst>
              <a:ext uri="{FF2B5EF4-FFF2-40B4-BE49-F238E27FC236}">
                <a16:creationId xmlns:a16="http://schemas.microsoft.com/office/drawing/2014/main" id="{4EA075B7-4011-4A8B-8947-23CFA6EA7A9C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95196" y="995999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Google Shape;129;p3" descr="Kippis tasaisella täytöllä">
            <a:hlinkClick r:id="rId6" action="ppaction://hlinksldjump"/>
            <a:extLst>
              <a:ext uri="{FF2B5EF4-FFF2-40B4-BE49-F238E27FC236}">
                <a16:creationId xmlns:a16="http://schemas.microsoft.com/office/drawing/2014/main" id="{EAEC1264-EB94-4E87-90FA-97A7BDF562FF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18051" y="1009931"/>
            <a:ext cx="425248" cy="425248"/>
          </a:xfrm>
          <a:prstGeom prst="rect">
            <a:avLst/>
          </a:prstGeom>
          <a:noFill/>
          <a:ln>
            <a:noFill/>
          </a:ln>
        </p:spPr>
      </p:pic>
      <p:pic>
        <p:nvPicPr>
          <p:cNvPr id="44" name="Google Shape;130;p3" descr="Valmistujaislakki tasaisella täytöllä">
            <a:hlinkClick r:id="rId8" action="ppaction://hlinksldjump"/>
            <a:extLst>
              <a:ext uri="{FF2B5EF4-FFF2-40B4-BE49-F238E27FC236}">
                <a16:creationId xmlns:a16="http://schemas.microsoft.com/office/drawing/2014/main" id="{62A1B590-6C64-4E71-9FC4-F0F7BBBD0DB7}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1205271" y="99616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Google Shape;131;p3" descr="Vuotava hana tasaisella täytöllä">
            <a:hlinkClick r:id="rId10" action="ppaction://hlinksldjump"/>
            <a:extLst>
              <a:ext uri="{FF2B5EF4-FFF2-40B4-BE49-F238E27FC236}">
                <a16:creationId xmlns:a16="http://schemas.microsoft.com/office/drawing/2014/main" id="{CA4AD385-CB11-45EA-AAC0-787F59E9A94A}"/>
              </a:ext>
            </a:extLst>
          </p:cNvPr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716743" y="100040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132;p3" descr="Säästöpossu tasaisella täytöllä">
            <a:hlinkClick r:id="rId12" action="ppaction://hlinksldjump"/>
            <a:extLst>
              <a:ext uri="{FF2B5EF4-FFF2-40B4-BE49-F238E27FC236}">
                <a16:creationId xmlns:a16="http://schemas.microsoft.com/office/drawing/2014/main" id="{F7A541A4-0352-4209-B60A-2FDBD7125907}"/>
              </a:ext>
            </a:extLst>
          </p:cNvPr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702727" y="1464522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Google Shape;133;p3" descr="Nuija tasaisella täytöllä">
            <a:hlinkClick r:id="rId14" action="ppaction://hlinksldjump"/>
            <a:extLst>
              <a:ext uri="{FF2B5EF4-FFF2-40B4-BE49-F238E27FC236}">
                <a16:creationId xmlns:a16="http://schemas.microsoft.com/office/drawing/2014/main" id="{2FB649DC-B339-4E8E-8E13-CD2EEC141907}"/>
              </a:ext>
            </a:extLst>
          </p:cNvPr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1200429" y="1468776"/>
            <a:ext cx="439481" cy="439481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Google Shape;134;p3" descr="Puhelintukiasema tasaisella täytöllä">
            <a:hlinkClick r:id="rId16" action="ppaction://hlinksldjump"/>
            <a:extLst>
              <a:ext uri="{FF2B5EF4-FFF2-40B4-BE49-F238E27FC236}">
                <a16:creationId xmlns:a16="http://schemas.microsoft.com/office/drawing/2014/main" id="{8E630F9B-A6E7-4921-A464-D434227418A0}"/>
              </a:ext>
            </a:extLst>
          </p:cNvPr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1714717" y="1463716"/>
            <a:ext cx="439423" cy="43942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9" name="Google Shape;135;p3">
            <a:extLst>
              <a:ext uri="{FF2B5EF4-FFF2-40B4-BE49-F238E27FC236}">
                <a16:creationId xmlns:a16="http://schemas.microsoft.com/office/drawing/2014/main" id="{D9047A98-0267-4FFF-821E-A97AC9DCA978}"/>
              </a:ext>
            </a:extLst>
          </p:cNvPr>
          <p:cNvCxnSpPr>
            <a:cxnSpLocks/>
          </p:cNvCxnSpPr>
          <p:nvPr/>
        </p:nvCxnSpPr>
        <p:spPr>
          <a:xfrm flipV="1">
            <a:off x="172623" y="1924914"/>
            <a:ext cx="2012979" cy="3696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0" name="Google Shape;136;p3">
            <a:extLst>
              <a:ext uri="{FF2B5EF4-FFF2-40B4-BE49-F238E27FC236}">
                <a16:creationId xmlns:a16="http://schemas.microsoft.com/office/drawing/2014/main" id="{DAD84B47-4F35-427A-8872-B0F11E94A224}"/>
              </a:ext>
            </a:extLst>
          </p:cNvPr>
          <p:cNvCxnSpPr/>
          <p:nvPr/>
        </p:nvCxnSpPr>
        <p:spPr>
          <a:xfrm>
            <a:off x="175894" y="1458970"/>
            <a:ext cx="2009708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1" name="Google Shape;137;p3">
            <a:extLst>
              <a:ext uri="{FF2B5EF4-FFF2-40B4-BE49-F238E27FC236}">
                <a16:creationId xmlns:a16="http://schemas.microsoft.com/office/drawing/2014/main" id="{9104C4AE-3629-41A5-B2F9-A2E4A4791931}"/>
              </a:ext>
            </a:extLst>
          </p:cNvPr>
          <p:cNvCxnSpPr/>
          <p:nvPr/>
        </p:nvCxnSpPr>
        <p:spPr>
          <a:xfrm>
            <a:off x="174066" y="985314"/>
            <a:ext cx="0" cy="943296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2" name="Google Shape;138;p3">
            <a:extLst>
              <a:ext uri="{FF2B5EF4-FFF2-40B4-BE49-F238E27FC236}">
                <a16:creationId xmlns:a16="http://schemas.microsoft.com/office/drawing/2014/main" id="{E638FA8B-071A-4FE8-9DCC-87786FE6FE77}"/>
              </a:ext>
            </a:extLst>
          </p:cNvPr>
          <p:cNvCxnSpPr/>
          <p:nvPr/>
        </p:nvCxnSpPr>
        <p:spPr>
          <a:xfrm>
            <a:off x="2185842" y="985314"/>
            <a:ext cx="0" cy="472364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3" name="Google Shape;139;p3">
            <a:extLst>
              <a:ext uri="{FF2B5EF4-FFF2-40B4-BE49-F238E27FC236}">
                <a16:creationId xmlns:a16="http://schemas.microsoft.com/office/drawing/2014/main" id="{FEE2AE4F-BB07-426A-8169-1BD11EA538E8}"/>
              </a:ext>
            </a:extLst>
          </p:cNvPr>
          <p:cNvCxnSpPr/>
          <p:nvPr/>
        </p:nvCxnSpPr>
        <p:spPr>
          <a:xfrm>
            <a:off x="175894" y="986325"/>
            <a:ext cx="2009708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4" name="Google Shape;127;p3">
            <a:extLst>
              <a:ext uri="{FF2B5EF4-FFF2-40B4-BE49-F238E27FC236}">
                <a16:creationId xmlns:a16="http://schemas.microsoft.com/office/drawing/2014/main" id="{1D59978C-39E2-4860-8BA2-F3C21F5543FF}"/>
              </a:ext>
            </a:extLst>
          </p:cNvPr>
          <p:cNvCxnSpPr/>
          <p:nvPr/>
        </p:nvCxnSpPr>
        <p:spPr>
          <a:xfrm>
            <a:off x="2185602" y="985713"/>
            <a:ext cx="0" cy="94289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55" name="Kuva 34" descr="Handwashing ääriviiva">
            <a:extLst>
              <a:ext uri="{FF2B5EF4-FFF2-40B4-BE49-F238E27FC236}">
                <a16:creationId xmlns:a16="http://schemas.microsoft.com/office/drawing/2014/main" id="{970AD20D-4FF8-4E58-A474-F3D88EB09015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89255" y="1456962"/>
            <a:ext cx="461059" cy="48035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6"/>
          <p:cNvSpPr/>
          <p:nvPr/>
        </p:nvSpPr>
        <p:spPr>
          <a:xfrm>
            <a:off x="164006" y="76996"/>
            <a:ext cx="10970240" cy="780214"/>
          </a:xfrm>
          <a:prstGeom prst="roundRect">
            <a:avLst>
              <a:gd name="adj" fmla="val 16667"/>
            </a:avLst>
          </a:prstGeom>
          <a:solidFill>
            <a:srgbClr val="D8E2F3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6"/>
          <p:cNvSpPr/>
          <p:nvPr/>
        </p:nvSpPr>
        <p:spPr>
          <a:xfrm>
            <a:off x="1143299" y="331531"/>
            <a:ext cx="8434160" cy="383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FI" sz="2400" b="1" i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Produktion av högklassiga vattentjänster  </a:t>
            </a:r>
            <a:r>
              <a:rPr lang="sv-FI" sz="1800" b="0" i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 </a:t>
            </a:r>
          </a:p>
        </p:txBody>
      </p:sp>
      <p:graphicFrame>
        <p:nvGraphicFramePr>
          <p:cNvPr id="214" name="Google Shape;214;p6"/>
          <p:cNvGraphicFramePr/>
          <p:nvPr>
            <p:extLst>
              <p:ext uri="{D42A27DB-BD31-4B8C-83A1-F6EECF244321}">
                <p14:modId xmlns:p14="http://schemas.microsoft.com/office/powerpoint/2010/main" val="2581156111"/>
              </p:ext>
            </p:extLst>
          </p:nvPr>
        </p:nvGraphicFramePr>
        <p:xfrm>
          <a:off x="146470" y="1912560"/>
          <a:ext cx="11879146" cy="4597821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7630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2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58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46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 b="1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Åtgärd</a:t>
                      </a: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</a:p>
                  </a:txBody>
                  <a:tcPr marL="38725" marR="38725" marT="19375" marB="193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 b="1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Ansvariga instanser och andra aktörer </a:t>
                      </a: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 b="1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Tidpunkt för genomförande </a:t>
                      </a: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7515">
                <a:tc>
                  <a:txBody>
                    <a:bodyPr/>
                    <a:lstStyle/>
                    <a:p>
                      <a:pPr marL="0" marR="0" lvl="0" indent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</a:rPr>
                        <a:t>Göra/uppdatera nätverkens läckvattenutredningar och utarbeta saneringsplaner utifrån dem. </a:t>
                      </a:r>
                    </a:p>
                  </a:txBody>
                  <a:tcPr marL="38725" marR="38725" marT="19375" marB="193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050" b="1">
                          <a:solidFill>
                            <a:schemeClr val="tx1"/>
                          </a:solidFill>
                        </a:rPr>
                        <a:t>Vattentjänstorganisationer</a:t>
                      </a:r>
                      <a:r>
                        <a:rPr lang="sv-FI" sz="1050">
                          <a:solidFill>
                            <a:schemeClr val="tx1"/>
                          </a:solidFill>
                        </a:rPr>
                        <a:t>, Kommunens verkställande sektorer, Kommunens förtroendevalda, Kommunens övervakande sektorer, Företag</a:t>
                      </a:r>
                    </a:p>
                  </a:txBody>
                  <a:tcPr marL="38725" marR="38725" marT="19375" marB="193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05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2022 →</a:t>
                      </a:r>
                    </a:p>
                  </a:txBody>
                  <a:tcPr marL="38725" marR="38725" marT="19375" marB="193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868771"/>
                  </a:ext>
                </a:extLst>
              </a:tr>
              <a:tr h="5375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Ordna och delta i beredskaps- och beredskapsövningar som ordnas av olika aktörer.</a:t>
                      </a:r>
                    </a:p>
                  </a:txBody>
                  <a:tcPr marL="38725" marR="38725" marT="19375" marB="193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050">
                          <a:solidFill>
                            <a:schemeClr val="tx1"/>
                          </a:solidFill>
                        </a:rPr>
                        <a:t>Vattentjänstorganisationer, RFV, NTM-centraler, Räddningsverk, Kommunens verkställande och övervakande sektorer, Energisektorn, Försörjningsberedskapsorganisationen</a:t>
                      </a:r>
                    </a:p>
                  </a:txBody>
                  <a:tcPr marL="38725" marR="38725" marT="19375" marB="193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05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2022 →</a:t>
                      </a:r>
                    </a:p>
                  </a:txBody>
                  <a:tcPr marL="38725" marR="38725" marT="19375" marB="193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2779529"/>
                  </a:ext>
                </a:extLst>
              </a:tr>
              <a:tr h="54196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 b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Planer för egendomsförvaltning utarbetas för vattentjänstorganisationerna genom att utnyttja t.ex. de riktlinjer som presenteras i </a:t>
                      </a:r>
                      <a:r>
                        <a:rPr lang="sv-FI" sz="1050" b="0" i="1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Vattentjänstverkets handbok om egendomsförvaltning (VVY)</a:t>
                      </a:r>
                      <a:r>
                        <a:rPr lang="sv-FI" sz="1050" b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för att trygga en hållbar handlingsförmåga långt in i framtiden. 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i-FI" sz="1050" b="0" i="0" u="none" strike="noStrike" kern="1200" cap="none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38725" marR="38725" marT="19375" marB="193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050" b="1" strike="noStrike">
                          <a:solidFill>
                            <a:schemeClr val="tx1"/>
                          </a:solidFill>
                        </a:rPr>
                        <a:t>Vattentjänstorganisationer, Kommunens verkställande sektorer, Kommunens förtroendevalda</a:t>
                      </a:r>
                      <a:r>
                        <a:rPr lang="sv-FI" sz="1050" strike="noStrike">
                          <a:solidFill>
                            <a:schemeClr val="tx1"/>
                          </a:solidFill>
                        </a:rPr>
                        <a:t>, VVY, SVOSK</a:t>
                      </a:r>
                    </a:p>
                  </a:txBody>
                  <a:tcPr marL="38725" marR="38725" marT="19375" marB="193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cs typeface="Arial"/>
                          <a:sym typeface="Arial"/>
                        </a:rPr>
                        <a:t>2023, 2028</a:t>
                      </a:r>
                    </a:p>
                  </a:txBody>
                  <a:tcPr marL="38725" marR="38725" marT="19375" marB="193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4837643"/>
                  </a:ext>
                </a:extLst>
              </a:tr>
              <a:tr h="5131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Utnyttja och upprätthålla kommunens utvecklingsplan för vattentjänsterna som ett av kommunens strategiska dokument och genomför de åtgärder som presenteras i planen. Dessutom deltar man i den regionala översiktsplaneringen.</a:t>
                      </a:r>
                    </a:p>
                  </a:txBody>
                  <a:tcPr marL="38725" marR="38725" marT="19375" marB="193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>
                          <a:solidFill>
                            <a:schemeClr val="tx1"/>
                          </a:solidFill>
                        </a:rPr>
                        <a:t>Kommunens verkställande sektorer, Kommunens förtroendevalda, Vattentjänstorganisationerna, RFV, NTM-centralerna, Landskapsförbunden</a:t>
                      </a:r>
                    </a:p>
                  </a:txBody>
                  <a:tcPr marL="38725" marR="38725" marT="19375" marB="193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2023, 2027</a:t>
                      </a:r>
                    </a:p>
                  </a:txBody>
                  <a:tcPr marL="38725" marR="38725" marT="19375" marB="193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4200684"/>
                  </a:ext>
                </a:extLst>
              </a:tr>
              <a:tr h="25871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Vattenverkens säkerhetsklassificering upprätthålls för att beskriva hushållsvattnets leveranskapacitet i kris- och specialsituationer.</a:t>
                      </a:r>
                    </a:p>
                  </a:txBody>
                  <a:tcPr marL="66600" marR="66600" marT="33300" marB="333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JSM, NTM-centraler, Vattentjänstorganisationer</a:t>
                      </a:r>
                    </a:p>
                  </a:txBody>
                  <a:tcPr marL="66600" marR="66600" marT="33300" marB="3330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 b="0" i="0" u="none" strike="noStrike" cap="none">
                          <a:latin typeface="Arial"/>
                          <a:cs typeface="Arial"/>
                          <a:sym typeface="Arial"/>
                        </a:rPr>
                        <a:t>2024, 2029</a:t>
                      </a:r>
                    </a:p>
                  </a:txBody>
                  <a:tcPr marL="66600" marR="66600" marT="33300" marB="3330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5310953"/>
                  </a:ext>
                </a:extLst>
              </a:tr>
              <a:tr h="35489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Fördjupa samarbetet kring beredskapen inför störningssituationer genom uppdaterade planer och genom att dela god praxis och goda verksamhetsmodeller.</a:t>
                      </a:r>
                    </a:p>
                  </a:txBody>
                  <a:tcPr marL="38725" marR="38725" marT="19375" marB="193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Vattentjänstorganisationer, RFV, NTM-centraler, Kommunens övervakande sektorer, Kommunens verkställande sektorer, VVY, SVOSK, Försörjningsberedskapsorganisation</a:t>
                      </a:r>
                    </a:p>
                  </a:txBody>
                  <a:tcPr marL="38725" marR="38725" marT="19375" marB="193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05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2025 →</a:t>
                      </a:r>
                    </a:p>
                  </a:txBody>
                  <a:tcPr marL="38725" marR="38725" marT="19375" marB="193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5420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Utarbeta och uppdatera avtal som är centrala för verksamheten (vattendistribution, avledning av avloppsvatten, näringslivet, tjänsteleverantörer och -producenter) </a:t>
                      </a:r>
                    </a:p>
                  </a:txBody>
                  <a:tcPr marL="38725" marR="38725" marT="19375" marB="193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>
                          <a:solidFill>
                            <a:schemeClr val="tx1"/>
                          </a:solidFill>
                        </a:rPr>
                        <a:t>Vattentjänstorganisationer, Kommunens verkställande sektorer, Företag</a:t>
                      </a:r>
                    </a:p>
                  </a:txBody>
                  <a:tcPr marL="38725" marR="38725" marT="19375" marB="193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05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2025 →</a:t>
                      </a:r>
                    </a:p>
                  </a:txBody>
                  <a:tcPr marL="38725" marR="38725" marT="19375" marB="193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7301018"/>
                  </a:ext>
                </a:extLst>
              </a:tr>
              <a:tr h="354896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sv-FI" sz="1050" b="0" u="none" strike="noStrike" cap="none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  <a:sym typeface="Arial"/>
                        </a:rPr>
                        <a:t>Ta i bruk </a:t>
                      </a:r>
                      <a:r>
                        <a:rPr lang="sv-FI" sz="1050" b="0" i="1" u="none" strike="noStrike" cap="none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  <a:sym typeface="Arial"/>
                        </a:rPr>
                        <a:t>Kriterierna för goda vattentjänster (VVY)</a:t>
                      </a:r>
                      <a:r>
                        <a:rPr lang="sv-FI" sz="1050" b="0" u="none" strike="noStrike" cap="none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  <a:sym typeface="Arial"/>
                        </a:rPr>
                        <a:t> vid anläggningarna och på så sätt lyfta fram vattentjänsternas allmänna goda kvalitet.</a:t>
                      </a: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  <a:sym typeface="Arial"/>
                        </a:rPr>
                        <a:t> Förbättra situationen vid anläggningar, där kriterierna inte uppfylls.</a:t>
                      </a:r>
                    </a:p>
                  </a:txBody>
                  <a:tcPr marL="38725" marR="38725" marT="19375" marB="193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050">
                          <a:solidFill>
                            <a:schemeClr val="tx1"/>
                          </a:solidFill>
                        </a:rPr>
                        <a:t>Vattentjänstorganisationer, Kommunens verkställande sektorer, Kommunens övervakande sektorer, Kommunens förtroendevalda, VVY, SVOSK, RFV, NTM-centraler</a:t>
                      </a:r>
                    </a:p>
                  </a:txBody>
                  <a:tcPr marL="38725" marR="38725" marT="19375" marB="193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05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2025 →</a:t>
                      </a:r>
                    </a:p>
                  </a:txBody>
                  <a:tcPr marL="38725" marR="38725" marT="19375" marB="193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740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Utarbeta och ta i bruk gemensam praxis för informationsledning (Informationssystem för vattentjänster)</a:t>
                      </a:r>
                    </a:p>
                  </a:txBody>
                  <a:tcPr marL="38725" marR="38725" marT="19375" marB="193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cs typeface="Arial"/>
                          <a:sym typeface="Arial"/>
                        </a:rPr>
                        <a:t>Forskningsinstitut, Företag, VVY, SVOSK, Vattentjänstorganisation, Kommunernas förtroendevalda</a:t>
                      </a:r>
                    </a:p>
                  </a:txBody>
                  <a:tcPr marL="38725" marR="38725" marT="19375" marB="193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05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2027 →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i-FI" sz="1050" b="0" i="0" u="none" strike="noStrike" cap="none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725" marR="38725" marT="19375" marB="193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15" name="Google Shape;215;p6"/>
          <p:cNvSpPr txBox="1"/>
          <p:nvPr/>
        </p:nvSpPr>
        <p:spPr>
          <a:xfrm>
            <a:off x="2215416" y="897853"/>
            <a:ext cx="6412589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sv-FI" sz="1800" b="0" i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En systematisk och kunskapsbaserad egendomsförvaltning 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sv-FI" sz="1800" b="0" i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Avskrivning av saneringsskuld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6"/>
          <p:cNvSpPr/>
          <p:nvPr/>
        </p:nvSpPr>
        <p:spPr>
          <a:xfrm>
            <a:off x="285103" y="115791"/>
            <a:ext cx="684088" cy="684088"/>
          </a:xfrm>
          <a:prstGeom prst="flowChartConnector">
            <a:avLst/>
          </a:prstGeom>
          <a:noFill/>
          <a:ln w="762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7" name="Google Shape;217;p6" descr="Vuotava hana tasaisella täytöllä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8547" y="270358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114;p3">
            <a:extLst>
              <a:ext uri="{FF2B5EF4-FFF2-40B4-BE49-F238E27FC236}">
                <a16:creationId xmlns:a16="http://schemas.microsoft.com/office/drawing/2014/main" id="{6A2CBFCA-19F8-4BCC-BBCA-E0AA98E5B0A7}"/>
              </a:ext>
            </a:extLst>
          </p:cNvPr>
          <p:cNvSpPr/>
          <p:nvPr/>
        </p:nvSpPr>
        <p:spPr>
          <a:xfrm>
            <a:off x="1658796" y="1396640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112;p3">
            <a:extLst>
              <a:ext uri="{FF2B5EF4-FFF2-40B4-BE49-F238E27FC236}">
                <a16:creationId xmlns:a16="http://schemas.microsoft.com/office/drawing/2014/main" id="{144A5F65-36DC-4BBE-8FCE-48D70AC293B2}"/>
              </a:ext>
            </a:extLst>
          </p:cNvPr>
          <p:cNvSpPr/>
          <p:nvPr/>
        </p:nvSpPr>
        <p:spPr>
          <a:xfrm>
            <a:off x="1155421" y="1394197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113;p3">
            <a:extLst>
              <a:ext uri="{FF2B5EF4-FFF2-40B4-BE49-F238E27FC236}">
                <a16:creationId xmlns:a16="http://schemas.microsoft.com/office/drawing/2014/main" id="{E3359504-0E05-4339-9FD4-4FB43BB5C977}"/>
              </a:ext>
            </a:extLst>
          </p:cNvPr>
          <p:cNvSpPr/>
          <p:nvPr/>
        </p:nvSpPr>
        <p:spPr>
          <a:xfrm>
            <a:off x="651497" y="1395123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114;p3">
            <a:extLst>
              <a:ext uri="{FF2B5EF4-FFF2-40B4-BE49-F238E27FC236}">
                <a16:creationId xmlns:a16="http://schemas.microsoft.com/office/drawing/2014/main" id="{C679C494-51C8-4131-8381-37D80B101F2A}"/>
              </a:ext>
            </a:extLst>
          </p:cNvPr>
          <p:cNvSpPr/>
          <p:nvPr/>
        </p:nvSpPr>
        <p:spPr>
          <a:xfrm>
            <a:off x="147374" y="1395123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115;p3">
            <a:extLst>
              <a:ext uri="{FF2B5EF4-FFF2-40B4-BE49-F238E27FC236}">
                <a16:creationId xmlns:a16="http://schemas.microsoft.com/office/drawing/2014/main" id="{411176EB-7654-406A-BF84-4A3B9793AE77}"/>
              </a:ext>
            </a:extLst>
          </p:cNvPr>
          <p:cNvSpPr/>
          <p:nvPr/>
        </p:nvSpPr>
        <p:spPr>
          <a:xfrm>
            <a:off x="1658007" y="925941"/>
            <a:ext cx="502346" cy="4723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116;p3">
            <a:extLst>
              <a:ext uri="{FF2B5EF4-FFF2-40B4-BE49-F238E27FC236}">
                <a16:creationId xmlns:a16="http://schemas.microsoft.com/office/drawing/2014/main" id="{0BA1BC6F-0E6E-4839-9395-4338712C0F7A}"/>
              </a:ext>
            </a:extLst>
          </p:cNvPr>
          <p:cNvSpPr/>
          <p:nvPr/>
        </p:nvSpPr>
        <p:spPr>
          <a:xfrm>
            <a:off x="1153599" y="928531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117;p3">
            <a:extLst>
              <a:ext uri="{FF2B5EF4-FFF2-40B4-BE49-F238E27FC236}">
                <a16:creationId xmlns:a16="http://schemas.microsoft.com/office/drawing/2014/main" id="{A295C78C-4D46-483C-A883-9C1022BEC282}"/>
              </a:ext>
            </a:extLst>
          </p:cNvPr>
          <p:cNvSpPr/>
          <p:nvPr/>
        </p:nvSpPr>
        <p:spPr>
          <a:xfrm>
            <a:off x="652239" y="926867"/>
            <a:ext cx="502346" cy="4723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118;p3">
            <a:extLst>
              <a:ext uri="{FF2B5EF4-FFF2-40B4-BE49-F238E27FC236}">
                <a16:creationId xmlns:a16="http://schemas.microsoft.com/office/drawing/2014/main" id="{2DE8D9C5-4AA6-4C54-BBD7-D2627324170B}"/>
              </a:ext>
            </a:extLst>
          </p:cNvPr>
          <p:cNvSpPr/>
          <p:nvPr/>
        </p:nvSpPr>
        <p:spPr>
          <a:xfrm>
            <a:off x="148817" y="923265"/>
            <a:ext cx="503569" cy="4723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9" name="Google Shape;125;p3">
            <a:extLst>
              <a:ext uri="{FF2B5EF4-FFF2-40B4-BE49-F238E27FC236}">
                <a16:creationId xmlns:a16="http://schemas.microsoft.com/office/drawing/2014/main" id="{7247D012-C8EB-4D2E-9949-552CD0A68BC0}"/>
              </a:ext>
            </a:extLst>
          </p:cNvPr>
          <p:cNvCxnSpPr/>
          <p:nvPr/>
        </p:nvCxnSpPr>
        <p:spPr>
          <a:xfrm>
            <a:off x="652392" y="923664"/>
            <a:ext cx="0" cy="94289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0" name="Google Shape;126;p3">
            <a:extLst>
              <a:ext uri="{FF2B5EF4-FFF2-40B4-BE49-F238E27FC236}">
                <a16:creationId xmlns:a16="http://schemas.microsoft.com/office/drawing/2014/main" id="{8767F6FE-BE5E-46A8-980A-FD9169A96A80}"/>
              </a:ext>
            </a:extLst>
          </p:cNvPr>
          <p:cNvCxnSpPr/>
          <p:nvPr/>
        </p:nvCxnSpPr>
        <p:spPr>
          <a:xfrm>
            <a:off x="1153599" y="925248"/>
            <a:ext cx="0" cy="941313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1" name="Google Shape;127;p3">
            <a:extLst>
              <a:ext uri="{FF2B5EF4-FFF2-40B4-BE49-F238E27FC236}">
                <a16:creationId xmlns:a16="http://schemas.microsoft.com/office/drawing/2014/main" id="{4E01C045-41E1-4D9E-8C32-19680EBB74B0}"/>
              </a:ext>
            </a:extLst>
          </p:cNvPr>
          <p:cNvCxnSpPr/>
          <p:nvPr/>
        </p:nvCxnSpPr>
        <p:spPr>
          <a:xfrm>
            <a:off x="1652530" y="923664"/>
            <a:ext cx="0" cy="94289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42" name="Google Shape;128;p3" descr="Merkki sydän tasaisella täytöllä">
            <a:hlinkClick r:id="rId4" action="ppaction://hlinksldjump"/>
            <a:extLst>
              <a:ext uri="{FF2B5EF4-FFF2-40B4-BE49-F238E27FC236}">
                <a16:creationId xmlns:a16="http://schemas.microsoft.com/office/drawing/2014/main" id="{37BE58A1-C406-4021-B8A0-BF7A2CBCEE0B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69947" y="9339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Google Shape;129;p3" descr="Kippis tasaisella täytöllä">
            <a:hlinkClick r:id="rId6" action="ppaction://hlinksldjump"/>
            <a:extLst>
              <a:ext uri="{FF2B5EF4-FFF2-40B4-BE49-F238E27FC236}">
                <a16:creationId xmlns:a16="http://schemas.microsoft.com/office/drawing/2014/main" id="{7A46C406-0195-44A0-9058-EF14281C2F66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692802" y="947882"/>
            <a:ext cx="425248" cy="425248"/>
          </a:xfrm>
          <a:prstGeom prst="rect">
            <a:avLst/>
          </a:prstGeom>
          <a:noFill/>
          <a:ln>
            <a:noFill/>
          </a:ln>
        </p:spPr>
      </p:pic>
      <p:pic>
        <p:nvPicPr>
          <p:cNvPr id="44" name="Google Shape;130;p3" descr="Valmistujaislakki tasaisella täytöllä">
            <a:hlinkClick r:id="rId8" action="ppaction://hlinksldjump"/>
            <a:extLst>
              <a:ext uri="{FF2B5EF4-FFF2-40B4-BE49-F238E27FC236}">
                <a16:creationId xmlns:a16="http://schemas.microsoft.com/office/drawing/2014/main" id="{A73A9F7F-D2E6-4BA1-BB2D-BDC97F6F4EB0}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1180022" y="934119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Google Shape;131;p3" descr="Vuotava hana tasaisella täytöllä">
            <a:hlinkClick r:id="rId10" action="ppaction://hlinksldjump"/>
            <a:extLst>
              <a:ext uri="{FF2B5EF4-FFF2-40B4-BE49-F238E27FC236}">
                <a16:creationId xmlns:a16="http://schemas.microsoft.com/office/drawing/2014/main" id="{C5C7F7D6-3DB0-4504-AB5C-3CF2D024C6DE}"/>
              </a:ext>
            </a:extLst>
          </p:cNvPr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691494" y="938359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132;p3" descr="Säästöpossu tasaisella täytöllä">
            <a:hlinkClick r:id="rId12" action="ppaction://hlinksldjump"/>
            <a:extLst>
              <a:ext uri="{FF2B5EF4-FFF2-40B4-BE49-F238E27FC236}">
                <a16:creationId xmlns:a16="http://schemas.microsoft.com/office/drawing/2014/main" id="{5C31A12A-5278-4906-8256-398CDC8A1B6C}"/>
              </a:ext>
            </a:extLst>
          </p:cNvPr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677478" y="1402473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Google Shape;133;p3" descr="Nuija tasaisella täytöllä">
            <a:hlinkClick r:id="rId14" action="ppaction://hlinksldjump"/>
            <a:extLst>
              <a:ext uri="{FF2B5EF4-FFF2-40B4-BE49-F238E27FC236}">
                <a16:creationId xmlns:a16="http://schemas.microsoft.com/office/drawing/2014/main" id="{6D4FECC5-823F-4BDF-9463-643B8BC01BD1}"/>
              </a:ext>
            </a:extLst>
          </p:cNvPr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1175180" y="1406727"/>
            <a:ext cx="439481" cy="439481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Google Shape;134;p3" descr="Puhelintukiasema tasaisella täytöllä">
            <a:hlinkClick r:id="rId16" action="ppaction://hlinksldjump"/>
            <a:extLst>
              <a:ext uri="{FF2B5EF4-FFF2-40B4-BE49-F238E27FC236}">
                <a16:creationId xmlns:a16="http://schemas.microsoft.com/office/drawing/2014/main" id="{2AEF9280-3308-4E39-9B22-74AFC8BED9D0}"/>
              </a:ext>
            </a:extLst>
          </p:cNvPr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1689468" y="1401667"/>
            <a:ext cx="439423" cy="43942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9" name="Google Shape;135;p3">
            <a:extLst>
              <a:ext uri="{FF2B5EF4-FFF2-40B4-BE49-F238E27FC236}">
                <a16:creationId xmlns:a16="http://schemas.microsoft.com/office/drawing/2014/main" id="{A0C60CEF-3249-463E-A305-49840F7537B1}"/>
              </a:ext>
            </a:extLst>
          </p:cNvPr>
          <p:cNvCxnSpPr>
            <a:cxnSpLocks/>
          </p:cNvCxnSpPr>
          <p:nvPr/>
        </p:nvCxnSpPr>
        <p:spPr>
          <a:xfrm flipV="1">
            <a:off x="147374" y="1862865"/>
            <a:ext cx="2012979" cy="3696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0" name="Google Shape;136;p3">
            <a:extLst>
              <a:ext uri="{FF2B5EF4-FFF2-40B4-BE49-F238E27FC236}">
                <a16:creationId xmlns:a16="http://schemas.microsoft.com/office/drawing/2014/main" id="{5E1975BC-7FF9-43ED-8308-6DE45775BB00}"/>
              </a:ext>
            </a:extLst>
          </p:cNvPr>
          <p:cNvCxnSpPr/>
          <p:nvPr/>
        </p:nvCxnSpPr>
        <p:spPr>
          <a:xfrm>
            <a:off x="150645" y="1396921"/>
            <a:ext cx="2009708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1" name="Google Shape;137;p3">
            <a:extLst>
              <a:ext uri="{FF2B5EF4-FFF2-40B4-BE49-F238E27FC236}">
                <a16:creationId xmlns:a16="http://schemas.microsoft.com/office/drawing/2014/main" id="{9EBB0805-C724-4124-B10A-532F8CD65793}"/>
              </a:ext>
            </a:extLst>
          </p:cNvPr>
          <p:cNvCxnSpPr/>
          <p:nvPr/>
        </p:nvCxnSpPr>
        <p:spPr>
          <a:xfrm>
            <a:off x="148817" y="923265"/>
            <a:ext cx="0" cy="943296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2" name="Google Shape;138;p3">
            <a:extLst>
              <a:ext uri="{FF2B5EF4-FFF2-40B4-BE49-F238E27FC236}">
                <a16:creationId xmlns:a16="http://schemas.microsoft.com/office/drawing/2014/main" id="{37BDC668-B29C-42A6-B412-71A881072E7D}"/>
              </a:ext>
            </a:extLst>
          </p:cNvPr>
          <p:cNvCxnSpPr/>
          <p:nvPr/>
        </p:nvCxnSpPr>
        <p:spPr>
          <a:xfrm>
            <a:off x="2160593" y="923265"/>
            <a:ext cx="0" cy="472364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4" name="Google Shape;127;p3">
            <a:extLst>
              <a:ext uri="{FF2B5EF4-FFF2-40B4-BE49-F238E27FC236}">
                <a16:creationId xmlns:a16="http://schemas.microsoft.com/office/drawing/2014/main" id="{F183CFCF-244F-44BB-BA7E-8B51F1E84FD3}"/>
              </a:ext>
            </a:extLst>
          </p:cNvPr>
          <p:cNvCxnSpPr/>
          <p:nvPr/>
        </p:nvCxnSpPr>
        <p:spPr>
          <a:xfrm>
            <a:off x="2160353" y="923664"/>
            <a:ext cx="0" cy="94289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55" name="Kuva 34" descr="Handwashing ääriviiva">
            <a:extLst>
              <a:ext uri="{FF2B5EF4-FFF2-40B4-BE49-F238E27FC236}">
                <a16:creationId xmlns:a16="http://schemas.microsoft.com/office/drawing/2014/main" id="{F5A7CEBF-FB21-4C48-8220-3DCD9885EE4D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64006" y="1394913"/>
            <a:ext cx="461059" cy="480350"/>
          </a:xfrm>
          <a:prstGeom prst="rect">
            <a:avLst/>
          </a:prstGeom>
        </p:spPr>
      </p:pic>
      <p:cxnSp>
        <p:nvCxnSpPr>
          <p:cNvPr id="53" name="Google Shape;139;p3">
            <a:extLst>
              <a:ext uri="{FF2B5EF4-FFF2-40B4-BE49-F238E27FC236}">
                <a16:creationId xmlns:a16="http://schemas.microsoft.com/office/drawing/2014/main" id="{E484B58E-7C7C-4BC0-A821-236986C67250}"/>
              </a:ext>
            </a:extLst>
          </p:cNvPr>
          <p:cNvCxnSpPr/>
          <p:nvPr/>
        </p:nvCxnSpPr>
        <p:spPr>
          <a:xfrm>
            <a:off x="146470" y="923265"/>
            <a:ext cx="2009708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947106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6"/>
          <p:cNvSpPr/>
          <p:nvPr/>
        </p:nvSpPr>
        <p:spPr>
          <a:xfrm>
            <a:off x="174914" y="50077"/>
            <a:ext cx="10962303" cy="827839"/>
          </a:xfrm>
          <a:prstGeom prst="roundRect">
            <a:avLst>
              <a:gd name="adj" fmla="val 16667"/>
            </a:avLst>
          </a:prstGeom>
          <a:solidFill>
            <a:srgbClr val="D8E2F3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fi-FI"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6"/>
          <p:cNvSpPr/>
          <p:nvPr/>
        </p:nvSpPr>
        <p:spPr>
          <a:xfrm>
            <a:off x="-280412" y="100313"/>
            <a:ext cx="9852225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ctr"/>
            <a:r>
              <a:rPr lang="sv-FI" sz="2400" b="1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              </a:t>
            </a:r>
            <a:r>
              <a:rPr lang="sv-FI" sz="2400" b="1">
                <a:latin typeface="Quattrocento Sans"/>
                <a:ea typeface="Quattrocento Sans"/>
                <a:cs typeface="Quattrocento Sans"/>
                <a:sym typeface="Quattrocento Sans"/>
              </a:rPr>
              <a:t>  </a:t>
            </a:r>
            <a:r>
              <a:rPr lang="sv-FI" sz="2400" b="1" i="0"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r>
              <a:rPr lang="sv-FI" sz="2400" b="1">
                <a:latin typeface="Quattrocento Sans"/>
                <a:ea typeface="Quattrocento Sans"/>
                <a:cs typeface="Quattrocento Sans"/>
                <a:sym typeface="Quattrocento Sans"/>
              </a:rPr>
              <a:t>Produktion av hållbara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FI" sz="2400" b="1" i="0">
                <a:latin typeface="Quattrocento Sans"/>
                <a:ea typeface="Quattrocento Sans"/>
                <a:cs typeface="Quattrocento Sans"/>
                <a:sym typeface="Quattrocento Sans"/>
              </a:rPr>
              <a:t>	och anpassningsbara vattentjänster </a:t>
            </a:r>
            <a:r>
              <a:rPr lang="sv-FI" sz="1800" b="0" i="0">
                <a:solidFill>
                  <a:srgbClr val="FF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 </a:t>
            </a:r>
          </a:p>
        </p:txBody>
      </p:sp>
      <p:graphicFrame>
        <p:nvGraphicFramePr>
          <p:cNvPr id="214" name="Google Shape;214;p6"/>
          <p:cNvGraphicFramePr/>
          <p:nvPr>
            <p:extLst>
              <p:ext uri="{D42A27DB-BD31-4B8C-83A1-F6EECF244321}">
                <p14:modId xmlns:p14="http://schemas.microsoft.com/office/powerpoint/2010/main" val="3152824400"/>
              </p:ext>
            </p:extLst>
          </p:nvPr>
        </p:nvGraphicFramePr>
        <p:xfrm>
          <a:off x="172623" y="2071394"/>
          <a:ext cx="11637819" cy="436437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7666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7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403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1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Åtgärd</a:t>
                      </a: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</a:p>
                  </a:txBody>
                  <a:tcPr marL="38725" marR="38725" marT="19375" marB="193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1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Ansvariga instanser och andra aktörer </a:t>
                      </a: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1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Tidpunkt för genomförande </a:t>
                      </a: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11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Trygga vattenförsörjningens funktionssäkerhet med hjälp av skyddsplaner för grundvattenområden och vattenförsörjningsutredningar samt genom att bedöma behovet av skyddsområden för centrala vattentäkter. Genomföra kartläggning av vattentäkternas skick och iståndsättningsåtgärder. </a:t>
                      </a: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  <a:sym typeface="Arial"/>
                        </a:rPr>
                        <a:t>Förbättra vattentjänsternas driftsäkerhet i tätorter genom att sammanslå vattenledningsnät eller nya vattentäkter.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100" b="0" i="0" u="none" strike="noStrike" kern="1200" cap="none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8725" marR="38725" marT="19375" marB="193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Kommunens verkställande sektorer, Vattentjänstorganisationer, Företag</a:t>
                      </a:r>
                    </a:p>
                  </a:txBody>
                  <a:tcPr marL="38725" marR="38725" marT="19375" marB="193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2022 →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i-FI" sz="1100" b="0" i="0" u="none" strike="noStrike" kern="1200" cap="none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38725" marR="38725" marT="19375" marB="193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731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Aktiv identifiering av förändringskrafterna som riktas mot vattentjänsterna. Förbereda sig för förändringskrafter med en regional och aktuell lägesbild av vattentjänsternas sårbarhet och beredskapskapacitet, t.ex. hot som beror på klimatförändringen.</a:t>
                      </a: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  <a:sym typeface="Arial"/>
                        </a:rPr>
                        <a:t> </a:t>
                      </a:r>
                    </a:p>
                  </a:txBody>
                  <a:tcPr marL="38725" marR="38725" marT="19375" marB="193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Försörjningsberedskapsorganisation, Vattentjänstorganisationer, Räddningsverk, NTM-centraler, RFV, Forskningsinstitut, Kommunens verkställande sektorer</a:t>
                      </a:r>
                    </a:p>
                  </a:txBody>
                  <a:tcPr marL="38725" marR="38725" marT="19375" marB="193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2022 →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i-FI" sz="1100" b="0" i="0" u="none" strike="noStrike" kern="1200" cap="none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38725" marR="38725" marT="19375" marB="193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815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Övergå till en övergripande hantering av dag- och avrinningsvatten samt översvämningsrisker. Nyttja vattenabsorbering, filtrering, kvarhållning med våtmarkslösningar osv.  </a:t>
                      </a:r>
                    </a:p>
                  </a:txBody>
                  <a:tcPr marL="38725" marR="38725" marT="19375" marB="193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Kommunens verkställande sektorer, Kommunens förtroendevalda, Företag</a:t>
                      </a:r>
                    </a:p>
                  </a:txBody>
                  <a:tcPr marL="38725" marR="38725" marT="19375" marB="193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2022 </a:t>
                      </a:r>
                      <a:r>
                        <a:rPr lang="sv-FI" sz="11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→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i-FI" sz="1100" b="0" i="0" u="none" strike="noStrike" kern="1200" cap="none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8725" marR="38725" marT="19375" marB="193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289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Minska belastningen på vattendragen genom att koncentrera avloppsvattenhanteringen till ändamålsenliga enheter samt genom att effektivera hanteringen t.ex. med hjälp av Green Deal eller någon annan ansvarsutmaning. </a:t>
                      </a: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  <a:sym typeface="Arial"/>
                        </a:rPr>
                        <a:t>Ta i bruk nya metoder för att minimera avloppsvattenkonsekvenserna i samhället. </a:t>
                      </a:r>
                    </a:p>
                  </a:txBody>
                  <a:tcPr marL="38725" marR="38725" marT="19375" marB="193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Vattentjänstorganisationer, Kommunens verkställande sektorer, MM, NTM-centraler, RFV</a:t>
                      </a:r>
                    </a:p>
                  </a:txBody>
                  <a:tcPr marL="38725" marR="38725" marT="19375" marB="193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2022 </a:t>
                      </a:r>
                      <a:r>
                        <a:rPr lang="sv-FI" sz="11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→</a:t>
                      </a:r>
                    </a:p>
                  </a:txBody>
                  <a:tcPr marL="38725" marR="38725" marT="19375" marB="193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965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</a:rPr>
                        <a:t>Vid utvecklingen av metoder och material (helhetskonsekvenserna av tillverkningen och användningen av produkten) ökar man livscykel- och cirkulär ekonomin.</a:t>
                      </a:r>
                    </a:p>
                  </a:txBody>
                  <a:tcPr marL="38725" marR="38725" marT="19375" marB="193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Företag, Forskningsinstitut</a:t>
                      </a:r>
                    </a:p>
                  </a:txBody>
                  <a:tcPr marL="38725" marR="38725" marT="19375" marB="193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2022 →</a:t>
                      </a:r>
                    </a:p>
                  </a:txBody>
                  <a:tcPr marL="38725" marR="38725" marT="19375" marB="193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2052812"/>
                  </a:ext>
                </a:extLst>
              </a:tr>
              <a:tr h="5787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Satsa på att ta i bruk metoder och material inom cirkulär ekonomi genom att skapa långsiktiga, kompatibla och fungerande lösningar. Effektivera tillvaratagandet och utnyttjandet av rörelse-, värme-, bio- och solenergi. Kartlägga nyttjandemöjligheterna och ta i bruk metoderna.</a:t>
                      </a:r>
                    </a:p>
                  </a:txBody>
                  <a:tcPr marL="38725" marR="38725" marT="19375" marB="193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Vattenorganisationer, Företag, Forskningsinstitut, Energisektorn, Kommunens förtroendevalda</a:t>
                      </a:r>
                    </a:p>
                  </a:txBody>
                  <a:tcPr marL="38725" marR="38725" marT="19375" marB="193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2025 </a:t>
                      </a:r>
                      <a:r>
                        <a:rPr lang="sv-FI" sz="11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→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i-FI" sz="1100" b="0" i="0" u="none" strike="noStrike" kern="1200" cap="none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i-FI" sz="1100" b="0" i="0" u="none" strike="noStrike" kern="1200" cap="none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38725" marR="38725" marT="19375" marB="193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601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Öka användningen av näringsämnena i avloppsvattnet och förädla dem till säkra slutprodukter. Utreda hur teknikerna för hantering av avloppsvatten lämpar sig för tillvaratagande och återvinning av näringsämnen.</a:t>
                      </a:r>
                    </a:p>
                  </a:txBody>
                  <a:tcPr marL="38725" marR="38725" marT="19375" marB="193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>
                          <a:solidFill>
                            <a:schemeClr val="tx1"/>
                          </a:solidFill>
                        </a:rPr>
                        <a:t>MM, JSM, VVY, Vattentjänstorganisationer, Forskningsinstitut, NTM-centraler</a:t>
                      </a:r>
                    </a:p>
                  </a:txBody>
                  <a:tcPr marL="38725" marR="38725" marT="19375" marB="193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2025 </a:t>
                      </a:r>
                      <a:r>
                        <a:rPr lang="sv-FI" sz="11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→</a:t>
                      </a:r>
                    </a:p>
                  </a:txBody>
                  <a:tcPr marL="38725" marR="38725" marT="19375" marB="193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055076"/>
                  </a:ext>
                </a:extLst>
              </a:tr>
            </a:tbl>
          </a:graphicData>
        </a:graphic>
      </p:graphicFrame>
      <p:sp>
        <p:nvSpPr>
          <p:cNvPr id="215" name="Google Shape;215;p6"/>
          <p:cNvSpPr txBox="1"/>
          <p:nvPr/>
        </p:nvSpPr>
        <p:spPr>
          <a:xfrm>
            <a:off x="2240665" y="959902"/>
            <a:ext cx="6412589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sv-FI" sz="1800" b="0" i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Förutseende beredskap för ändringsbehov  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sv-FI" sz="1800" b="0" i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Utnyttja ny teknik för att skydda miljön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6"/>
          <p:cNvSpPr/>
          <p:nvPr/>
        </p:nvSpPr>
        <p:spPr>
          <a:xfrm>
            <a:off x="271519" y="121952"/>
            <a:ext cx="684088" cy="684088"/>
          </a:xfrm>
          <a:prstGeom prst="flowChartConnector">
            <a:avLst/>
          </a:prstGeom>
          <a:noFill/>
          <a:ln w="762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114;p3">
            <a:extLst>
              <a:ext uri="{FF2B5EF4-FFF2-40B4-BE49-F238E27FC236}">
                <a16:creationId xmlns:a16="http://schemas.microsoft.com/office/drawing/2014/main" id="{13E48AE0-E023-4824-AF7C-FA807C2E7A10}"/>
              </a:ext>
            </a:extLst>
          </p:cNvPr>
          <p:cNvSpPr/>
          <p:nvPr/>
        </p:nvSpPr>
        <p:spPr>
          <a:xfrm>
            <a:off x="1684045" y="1458689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112;p3">
            <a:extLst>
              <a:ext uri="{FF2B5EF4-FFF2-40B4-BE49-F238E27FC236}">
                <a16:creationId xmlns:a16="http://schemas.microsoft.com/office/drawing/2014/main" id="{DD20B8C8-0C93-45D4-89FE-CCE317E8EFA0}"/>
              </a:ext>
            </a:extLst>
          </p:cNvPr>
          <p:cNvSpPr/>
          <p:nvPr/>
        </p:nvSpPr>
        <p:spPr>
          <a:xfrm>
            <a:off x="1180670" y="1456246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113;p3">
            <a:extLst>
              <a:ext uri="{FF2B5EF4-FFF2-40B4-BE49-F238E27FC236}">
                <a16:creationId xmlns:a16="http://schemas.microsoft.com/office/drawing/2014/main" id="{12D50B46-FE8E-47A8-9198-865482AD97F0}"/>
              </a:ext>
            </a:extLst>
          </p:cNvPr>
          <p:cNvSpPr/>
          <p:nvPr/>
        </p:nvSpPr>
        <p:spPr>
          <a:xfrm>
            <a:off x="676746" y="1457172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114;p3">
            <a:extLst>
              <a:ext uri="{FF2B5EF4-FFF2-40B4-BE49-F238E27FC236}">
                <a16:creationId xmlns:a16="http://schemas.microsoft.com/office/drawing/2014/main" id="{30E40D7E-5A0A-4331-A881-6C8535714131}"/>
              </a:ext>
            </a:extLst>
          </p:cNvPr>
          <p:cNvSpPr/>
          <p:nvPr/>
        </p:nvSpPr>
        <p:spPr>
          <a:xfrm>
            <a:off x="172623" y="1457172"/>
            <a:ext cx="502346" cy="4723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115;p3">
            <a:extLst>
              <a:ext uri="{FF2B5EF4-FFF2-40B4-BE49-F238E27FC236}">
                <a16:creationId xmlns:a16="http://schemas.microsoft.com/office/drawing/2014/main" id="{EB60B2D0-C7C7-4E77-BE43-DF50B48BA5C0}"/>
              </a:ext>
            </a:extLst>
          </p:cNvPr>
          <p:cNvSpPr/>
          <p:nvPr/>
        </p:nvSpPr>
        <p:spPr>
          <a:xfrm>
            <a:off x="1683256" y="987990"/>
            <a:ext cx="502346" cy="4723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116;p3">
            <a:extLst>
              <a:ext uri="{FF2B5EF4-FFF2-40B4-BE49-F238E27FC236}">
                <a16:creationId xmlns:a16="http://schemas.microsoft.com/office/drawing/2014/main" id="{604BE4E3-CEAA-4186-9639-8FB2F1EAE4F5}"/>
              </a:ext>
            </a:extLst>
          </p:cNvPr>
          <p:cNvSpPr/>
          <p:nvPr/>
        </p:nvSpPr>
        <p:spPr>
          <a:xfrm>
            <a:off x="1178848" y="990580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117;p3">
            <a:extLst>
              <a:ext uri="{FF2B5EF4-FFF2-40B4-BE49-F238E27FC236}">
                <a16:creationId xmlns:a16="http://schemas.microsoft.com/office/drawing/2014/main" id="{6A8D2048-40E6-406C-B467-21E36E9C609F}"/>
              </a:ext>
            </a:extLst>
          </p:cNvPr>
          <p:cNvSpPr/>
          <p:nvPr/>
        </p:nvSpPr>
        <p:spPr>
          <a:xfrm>
            <a:off x="677488" y="988916"/>
            <a:ext cx="502346" cy="4723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118;p3">
            <a:extLst>
              <a:ext uri="{FF2B5EF4-FFF2-40B4-BE49-F238E27FC236}">
                <a16:creationId xmlns:a16="http://schemas.microsoft.com/office/drawing/2014/main" id="{4FAC9F5C-79B7-414A-B8E4-1097477C35F2}"/>
              </a:ext>
            </a:extLst>
          </p:cNvPr>
          <p:cNvSpPr/>
          <p:nvPr/>
        </p:nvSpPr>
        <p:spPr>
          <a:xfrm>
            <a:off x="174066" y="985314"/>
            <a:ext cx="503569" cy="4723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9" name="Google Shape;125;p3">
            <a:extLst>
              <a:ext uri="{FF2B5EF4-FFF2-40B4-BE49-F238E27FC236}">
                <a16:creationId xmlns:a16="http://schemas.microsoft.com/office/drawing/2014/main" id="{61D259CB-1826-4E2F-8E95-4FD26B0DFFF1}"/>
              </a:ext>
            </a:extLst>
          </p:cNvPr>
          <p:cNvCxnSpPr/>
          <p:nvPr/>
        </p:nvCxnSpPr>
        <p:spPr>
          <a:xfrm>
            <a:off x="677641" y="985713"/>
            <a:ext cx="0" cy="94289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0" name="Google Shape;126;p3">
            <a:extLst>
              <a:ext uri="{FF2B5EF4-FFF2-40B4-BE49-F238E27FC236}">
                <a16:creationId xmlns:a16="http://schemas.microsoft.com/office/drawing/2014/main" id="{DE6353A1-B97D-4180-B24F-2F9CE717CB69}"/>
              </a:ext>
            </a:extLst>
          </p:cNvPr>
          <p:cNvCxnSpPr/>
          <p:nvPr/>
        </p:nvCxnSpPr>
        <p:spPr>
          <a:xfrm>
            <a:off x="1178848" y="987297"/>
            <a:ext cx="0" cy="941313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1" name="Google Shape;127;p3">
            <a:extLst>
              <a:ext uri="{FF2B5EF4-FFF2-40B4-BE49-F238E27FC236}">
                <a16:creationId xmlns:a16="http://schemas.microsoft.com/office/drawing/2014/main" id="{981118BA-1CF5-477D-A3BD-D8A0D0639C96}"/>
              </a:ext>
            </a:extLst>
          </p:cNvPr>
          <p:cNvCxnSpPr/>
          <p:nvPr/>
        </p:nvCxnSpPr>
        <p:spPr>
          <a:xfrm>
            <a:off x="1677779" y="985713"/>
            <a:ext cx="0" cy="94289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42" name="Google Shape;128;p3" descr="Merkki sydän tasaisella täytöllä">
            <a:hlinkClick r:id="rId3" action="ppaction://hlinksldjump"/>
            <a:extLst>
              <a:ext uri="{FF2B5EF4-FFF2-40B4-BE49-F238E27FC236}">
                <a16:creationId xmlns:a16="http://schemas.microsoft.com/office/drawing/2014/main" id="{041BAA00-9D21-4E8C-8201-A4956C52C7C6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95196" y="995999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Google Shape;129;p3" descr="Kippis tasaisella täytöllä">
            <a:hlinkClick r:id="rId5" action="ppaction://hlinksldjump"/>
            <a:extLst>
              <a:ext uri="{FF2B5EF4-FFF2-40B4-BE49-F238E27FC236}">
                <a16:creationId xmlns:a16="http://schemas.microsoft.com/office/drawing/2014/main" id="{25E86953-284E-45F5-B740-6C82914025FA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18051" y="1009931"/>
            <a:ext cx="425248" cy="425248"/>
          </a:xfrm>
          <a:prstGeom prst="rect">
            <a:avLst/>
          </a:prstGeom>
          <a:noFill/>
          <a:ln>
            <a:noFill/>
          </a:ln>
        </p:spPr>
      </p:pic>
      <p:pic>
        <p:nvPicPr>
          <p:cNvPr id="44" name="Google Shape;130;p3" descr="Valmistujaislakki tasaisella täytöllä">
            <a:hlinkClick r:id="rId7" action="ppaction://hlinksldjump"/>
            <a:extLst>
              <a:ext uri="{FF2B5EF4-FFF2-40B4-BE49-F238E27FC236}">
                <a16:creationId xmlns:a16="http://schemas.microsoft.com/office/drawing/2014/main" id="{8EFD278B-2E0A-40D1-A8ED-6E4D47ED80EB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205271" y="99616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Google Shape;131;p3" descr="Vuotava hana tasaisella täytöllä">
            <a:hlinkClick r:id="rId9" action="ppaction://hlinksldjump"/>
            <a:extLst>
              <a:ext uri="{FF2B5EF4-FFF2-40B4-BE49-F238E27FC236}">
                <a16:creationId xmlns:a16="http://schemas.microsoft.com/office/drawing/2014/main" id="{B4B2E842-56DE-4FF6-B9B4-D69756B21243}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1716743" y="100040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132;p3" descr="Säästöpossu tasaisella täytöllä">
            <a:hlinkClick r:id="rId11" action="ppaction://hlinksldjump"/>
            <a:extLst>
              <a:ext uri="{FF2B5EF4-FFF2-40B4-BE49-F238E27FC236}">
                <a16:creationId xmlns:a16="http://schemas.microsoft.com/office/drawing/2014/main" id="{A7EF7431-38A5-4E47-BD17-096962A0760C}"/>
              </a:ext>
            </a:extLst>
          </p:cNvPr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702727" y="1464522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Google Shape;133;p3" descr="Nuija tasaisella täytöllä">
            <a:hlinkClick r:id="rId13" action="ppaction://hlinksldjump"/>
            <a:extLst>
              <a:ext uri="{FF2B5EF4-FFF2-40B4-BE49-F238E27FC236}">
                <a16:creationId xmlns:a16="http://schemas.microsoft.com/office/drawing/2014/main" id="{AD1390F0-8F86-4CED-9C54-23B2D47F657F}"/>
              </a:ext>
            </a:extLst>
          </p:cNvPr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1200429" y="1468776"/>
            <a:ext cx="439481" cy="439481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Google Shape;134;p3" descr="Puhelintukiasema tasaisella täytöllä">
            <a:hlinkClick r:id="rId15" action="ppaction://hlinksldjump"/>
            <a:extLst>
              <a:ext uri="{FF2B5EF4-FFF2-40B4-BE49-F238E27FC236}">
                <a16:creationId xmlns:a16="http://schemas.microsoft.com/office/drawing/2014/main" id="{D4B9543C-4D58-4C76-8D80-1B30FB50D035}"/>
              </a:ext>
            </a:extLst>
          </p:cNvPr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1714717" y="1463716"/>
            <a:ext cx="439423" cy="43942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9" name="Google Shape;135;p3">
            <a:extLst>
              <a:ext uri="{FF2B5EF4-FFF2-40B4-BE49-F238E27FC236}">
                <a16:creationId xmlns:a16="http://schemas.microsoft.com/office/drawing/2014/main" id="{42DA2E48-B7C2-4A32-88DD-3A09A078BB13}"/>
              </a:ext>
            </a:extLst>
          </p:cNvPr>
          <p:cNvCxnSpPr>
            <a:cxnSpLocks/>
          </p:cNvCxnSpPr>
          <p:nvPr/>
        </p:nvCxnSpPr>
        <p:spPr>
          <a:xfrm flipV="1">
            <a:off x="172623" y="1924914"/>
            <a:ext cx="2012979" cy="3696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0" name="Google Shape;136;p3">
            <a:extLst>
              <a:ext uri="{FF2B5EF4-FFF2-40B4-BE49-F238E27FC236}">
                <a16:creationId xmlns:a16="http://schemas.microsoft.com/office/drawing/2014/main" id="{DA139453-64FB-4568-8A52-4E5E446EBB25}"/>
              </a:ext>
            </a:extLst>
          </p:cNvPr>
          <p:cNvCxnSpPr/>
          <p:nvPr/>
        </p:nvCxnSpPr>
        <p:spPr>
          <a:xfrm>
            <a:off x="175894" y="1458970"/>
            <a:ext cx="2009708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1" name="Google Shape;137;p3">
            <a:extLst>
              <a:ext uri="{FF2B5EF4-FFF2-40B4-BE49-F238E27FC236}">
                <a16:creationId xmlns:a16="http://schemas.microsoft.com/office/drawing/2014/main" id="{9C6A4CD7-6BCC-416B-BF77-D263203D02AA}"/>
              </a:ext>
            </a:extLst>
          </p:cNvPr>
          <p:cNvCxnSpPr/>
          <p:nvPr/>
        </p:nvCxnSpPr>
        <p:spPr>
          <a:xfrm>
            <a:off x="174066" y="985314"/>
            <a:ext cx="0" cy="943296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2" name="Google Shape;138;p3">
            <a:extLst>
              <a:ext uri="{FF2B5EF4-FFF2-40B4-BE49-F238E27FC236}">
                <a16:creationId xmlns:a16="http://schemas.microsoft.com/office/drawing/2014/main" id="{E2B43CDF-2CB0-4FEF-93DC-157735D25CDA}"/>
              </a:ext>
            </a:extLst>
          </p:cNvPr>
          <p:cNvCxnSpPr/>
          <p:nvPr/>
        </p:nvCxnSpPr>
        <p:spPr>
          <a:xfrm>
            <a:off x="2185842" y="985314"/>
            <a:ext cx="0" cy="472364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3" name="Google Shape;139;p3">
            <a:extLst>
              <a:ext uri="{FF2B5EF4-FFF2-40B4-BE49-F238E27FC236}">
                <a16:creationId xmlns:a16="http://schemas.microsoft.com/office/drawing/2014/main" id="{D53E6535-C953-4B8E-991A-0515CBA713E5}"/>
              </a:ext>
            </a:extLst>
          </p:cNvPr>
          <p:cNvCxnSpPr/>
          <p:nvPr/>
        </p:nvCxnSpPr>
        <p:spPr>
          <a:xfrm>
            <a:off x="175894" y="986325"/>
            <a:ext cx="2009708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4" name="Google Shape;127;p3">
            <a:extLst>
              <a:ext uri="{FF2B5EF4-FFF2-40B4-BE49-F238E27FC236}">
                <a16:creationId xmlns:a16="http://schemas.microsoft.com/office/drawing/2014/main" id="{B99DCB49-EB43-4B8F-95E1-309C30945AC0}"/>
              </a:ext>
            </a:extLst>
          </p:cNvPr>
          <p:cNvCxnSpPr/>
          <p:nvPr/>
        </p:nvCxnSpPr>
        <p:spPr>
          <a:xfrm>
            <a:off x="2185602" y="985713"/>
            <a:ext cx="0" cy="94289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55" name="Kuva 34" descr="Handwashing ääriviiva">
            <a:extLst>
              <a:ext uri="{FF2B5EF4-FFF2-40B4-BE49-F238E27FC236}">
                <a16:creationId xmlns:a16="http://schemas.microsoft.com/office/drawing/2014/main" id="{CFAEC673-EF5F-4018-8C8E-8070573155AF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89255" y="1456962"/>
            <a:ext cx="461059" cy="480350"/>
          </a:xfrm>
          <a:prstGeom prst="rect">
            <a:avLst/>
          </a:prstGeom>
        </p:spPr>
      </p:pic>
      <p:pic>
        <p:nvPicPr>
          <p:cNvPr id="56" name="Kuva 34" descr="Handwashing ääriviiva">
            <a:extLst>
              <a:ext uri="{FF2B5EF4-FFF2-40B4-BE49-F238E27FC236}">
                <a16:creationId xmlns:a16="http://schemas.microsoft.com/office/drawing/2014/main" id="{C8EF3FC0-7602-48D6-8F4A-CD56E32137F0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354838" y="197005"/>
            <a:ext cx="517450" cy="539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8523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8"/>
          <p:cNvSpPr/>
          <p:nvPr/>
        </p:nvSpPr>
        <p:spPr>
          <a:xfrm>
            <a:off x="166977" y="145327"/>
            <a:ext cx="10970240" cy="780214"/>
          </a:xfrm>
          <a:prstGeom prst="roundRect">
            <a:avLst>
              <a:gd name="adj" fmla="val 16667"/>
            </a:avLst>
          </a:prstGeom>
          <a:solidFill>
            <a:srgbClr val="D8E2F3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8"/>
          <p:cNvSpPr/>
          <p:nvPr/>
        </p:nvSpPr>
        <p:spPr>
          <a:xfrm>
            <a:off x="1307529" y="371599"/>
            <a:ext cx="1297994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FI" sz="2400" b="1" i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Stärkande av anläggningarnas ekonomi</a:t>
            </a:r>
            <a:r>
              <a:rPr lang="sv-FI" sz="2400" b="0" i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 </a:t>
            </a:r>
            <a:r>
              <a:rPr lang="sv-FI" sz="1800" b="0" i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>
              <a:solidFill>
                <a:srgbClr val="000000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graphicFrame>
        <p:nvGraphicFramePr>
          <p:cNvPr id="281" name="Google Shape;281;p8"/>
          <p:cNvGraphicFramePr/>
          <p:nvPr>
            <p:extLst>
              <p:ext uri="{D42A27DB-BD31-4B8C-83A1-F6EECF244321}">
                <p14:modId xmlns:p14="http://schemas.microsoft.com/office/powerpoint/2010/main" val="4222112433"/>
              </p:ext>
            </p:extLst>
          </p:nvPr>
        </p:nvGraphicFramePr>
        <p:xfrm>
          <a:off x="182880" y="2185158"/>
          <a:ext cx="11646567" cy="2727767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76520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08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36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891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1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Åtgärd</a:t>
                      </a: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1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Ansvariga instanser och andra aktörer</a:t>
                      </a: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1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Tidpunkt för genomförande </a:t>
                      </a: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794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Trygga vattentjänstorganisationernas ekonomiska verksamhetsförutsättningar genom en skälig ägarintäktsföring och genom att avstå från de låga vattentjänstavgifter som upprätthålls med kommunens ekonomiska stöd.</a:t>
                      </a: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Kommunens förtroendevalda, Kommunens verkställande sektorer</a:t>
                      </a:r>
                    </a:p>
                  </a:txBody>
                  <a:tcPr marL="91450" marR="91450" marT="45725" marB="457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  <a:sym typeface="Arial"/>
                        </a:rPr>
                        <a:t>2022 →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i-FI" sz="1100" b="0" i="0" u="none" strike="noStrike" cap="none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736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Beakta möjligheterna att ordna och genomföra vattentjänster i samband med planeringen av markanvändningen. Säkerställ att kostnaderna är skäliga genom att utnyttja t.ex. planekonomiska kalkyler.</a:t>
                      </a: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Kommunens verkställande sektorer, Kommunens förtroendevalda, Vattentjänstorganisationer</a:t>
                      </a:r>
                    </a:p>
                  </a:txBody>
                  <a:tcPr marL="91450" marR="91450" marT="45725" marB="457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2022 →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i-FI" sz="1100" b="0" i="0" u="none" strike="noStrike" kern="1200" cap="none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91450" marR="91450" marT="45725" marB="457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787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Fastigheter som är anslutningsskyldiga inom vattentjänstorganisationernas verksamhetsområde ansluts till vattentjänstorganisationerna.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Kommunens verkställande och övervakande sektorer, Vattentjänstorganisationer</a:t>
                      </a:r>
                    </a:p>
                  </a:txBody>
                  <a:tcPr marL="91450" marR="91450" marT="45725" marB="457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 noProof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  <a:sym typeface="Arial"/>
                        </a:rPr>
                        <a:t>2022 </a:t>
                      </a: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  <a:sym typeface="Arial"/>
                        </a:rPr>
                        <a:t>→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100" b="0" i="0" u="none" strike="noStrike" kern="1200" cap="none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91450" marR="91450" marT="45725" marB="457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7208">
                <a:tc>
                  <a:txBody>
                    <a:bodyPr/>
                    <a:lstStyle/>
                    <a:p>
                      <a:pPr marL="0" marR="0" lvl="0" indent="0" algn="l" rtl="0" eaLnBrk="1" fontAlgn="b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  Nyttja pågående ansökningar om forsknings- och utvecklingsprojekt för åtgärder som betjänar vattenförsörjningen. Påverka det ekonomiska stödets kontinuitet i utvecklingen av vattentjänsterna.</a:t>
                      </a:r>
                    </a:p>
                  </a:txBody>
                  <a:tcPr marL="0" marR="0" marT="0" marB="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Vattentjänstorganisationer, Kommunens verkställande sektorer</a:t>
                      </a:r>
                    </a:p>
                  </a:txBody>
                  <a:tcPr marL="91450" marR="91450" marT="45725" marB="457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 noProof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2022 </a:t>
                      </a: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→</a:t>
                      </a:r>
                    </a:p>
                  </a:txBody>
                  <a:tcPr marL="91450" marR="91450" marT="45725" marB="457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0432302"/>
                  </a:ext>
                </a:extLst>
              </a:tr>
              <a:tr h="407208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Utarbeta utredningar om kostnadstäckningen som stöd för ägarstyrningens beslutsfattande för vattentjänstorganisationerna i området.</a:t>
                      </a: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Vattentjänstorganisationer, Kommunens verkställande sektorer, Kommunens förtroendevalda</a:t>
                      </a:r>
                    </a:p>
                  </a:txBody>
                  <a:tcPr marL="91450" marR="91450" marT="45725" marB="457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2024, 2028</a:t>
                      </a:r>
                    </a:p>
                  </a:txBody>
                  <a:tcPr marL="91450" marR="91450" marT="45725" marB="457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5441440"/>
                  </a:ext>
                </a:extLst>
              </a:tr>
            </a:tbl>
          </a:graphicData>
        </a:graphic>
      </p:graphicFrame>
      <p:sp>
        <p:nvSpPr>
          <p:cNvPr id="282" name="Google Shape;282;p8"/>
          <p:cNvSpPr/>
          <p:nvPr/>
        </p:nvSpPr>
        <p:spPr>
          <a:xfrm>
            <a:off x="278226" y="193390"/>
            <a:ext cx="684088" cy="684088"/>
          </a:xfrm>
          <a:prstGeom prst="flowChartConnector">
            <a:avLst/>
          </a:prstGeom>
          <a:noFill/>
          <a:ln w="762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3" name="Google Shape;283;p8" descr="Säästöpossu tasaisella täytöllä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1567" y="306834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284" name="Google Shape;284;p8"/>
          <p:cNvSpPr txBox="1"/>
          <p:nvPr/>
        </p:nvSpPr>
        <p:spPr>
          <a:xfrm>
            <a:off x="2238050" y="1017930"/>
            <a:ext cx="4804264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sv-FI" sz="1800" b="0" i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Planmässig ägarstyrning 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sv-FI" sz="1800" b="0" i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Tryggande av vattentjänstverkets ekonomi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114;p3">
            <a:extLst>
              <a:ext uri="{FF2B5EF4-FFF2-40B4-BE49-F238E27FC236}">
                <a16:creationId xmlns:a16="http://schemas.microsoft.com/office/drawing/2014/main" id="{48DA3B71-392C-4736-9FE5-6441310C2257}"/>
              </a:ext>
            </a:extLst>
          </p:cNvPr>
          <p:cNvSpPr/>
          <p:nvPr/>
        </p:nvSpPr>
        <p:spPr>
          <a:xfrm>
            <a:off x="1684045" y="1458689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112;p3">
            <a:extLst>
              <a:ext uri="{FF2B5EF4-FFF2-40B4-BE49-F238E27FC236}">
                <a16:creationId xmlns:a16="http://schemas.microsoft.com/office/drawing/2014/main" id="{3FE4E22B-83A8-410A-B00D-E811E406CA39}"/>
              </a:ext>
            </a:extLst>
          </p:cNvPr>
          <p:cNvSpPr/>
          <p:nvPr/>
        </p:nvSpPr>
        <p:spPr>
          <a:xfrm>
            <a:off x="1180670" y="1456246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113;p3">
            <a:extLst>
              <a:ext uri="{FF2B5EF4-FFF2-40B4-BE49-F238E27FC236}">
                <a16:creationId xmlns:a16="http://schemas.microsoft.com/office/drawing/2014/main" id="{63BD220C-320D-426E-A687-5964892B1ACB}"/>
              </a:ext>
            </a:extLst>
          </p:cNvPr>
          <p:cNvSpPr/>
          <p:nvPr/>
        </p:nvSpPr>
        <p:spPr>
          <a:xfrm>
            <a:off x="676746" y="1457172"/>
            <a:ext cx="502346" cy="4723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114;p3">
            <a:extLst>
              <a:ext uri="{FF2B5EF4-FFF2-40B4-BE49-F238E27FC236}">
                <a16:creationId xmlns:a16="http://schemas.microsoft.com/office/drawing/2014/main" id="{A8BFAC2F-4DED-4260-9571-D9C2BC1251F6}"/>
              </a:ext>
            </a:extLst>
          </p:cNvPr>
          <p:cNvSpPr/>
          <p:nvPr/>
        </p:nvSpPr>
        <p:spPr>
          <a:xfrm>
            <a:off x="172623" y="1457172"/>
            <a:ext cx="502346" cy="4723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115;p3">
            <a:extLst>
              <a:ext uri="{FF2B5EF4-FFF2-40B4-BE49-F238E27FC236}">
                <a16:creationId xmlns:a16="http://schemas.microsoft.com/office/drawing/2014/main" id="{27FA0CDA-A51B-4A71-B5EC-06DA7D21ACD1}"/>
              </a:ext>
            </a:extLst>
          </p:cNvPr>
          <p:cNvSpPr/>
          <p:nvPr/>
        </p:nvSpPr>
        <p:spPr>
          <a:xfrm>
            <a:off x="1683256" y="987990"/>
            <a:ext cx="502346" cy="4723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116;p3">
            <a:extLst>
              <a:ext uri="{FF2B5EF4-FFF2-40B4-BE49-F238E27FC236}">
                <a16:creationId xmlns:a16="http://schemas.microsoft.com/office/drawing/2014/main" id="{1685FBE7-D241-4065-901A-12C18D94C23C}"/>
              </a:ext>
            </a:extLst>
          </p:cNvPr>
          <p:cNvSpPr/>
          <p:nvPr/>
        </p:nvSpPr>
        <p:spPr>
          <a:xfrm>
            <a:off x="1178848" y="990580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117;p3">
            <a:extLst>
              <a:ext uri="{FF2B5EF4-FFF2-40B4-BE49-F238E27FC236}">
                <a16:creationId xmlns:a16="http://schemas.microsoft.com/office/drawing/2014/main" id="{62BF0B5C-2EB2-4F35-AA07-07CD78115D2C}"/>
              </a:ext>
            </a:extLst>
          </p:cNvPr>
          <p:cNvSpPr/>
          <p:nvPr/>
        </p:nvSpPr>
        <p:spPr>
          <a:xfrm>
            <a:off x="677488" y="988916"/>
            <a:ext cx="502346" cy="4723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118;p3">
            <a:extLst>
              <a:ext uri="{FF2B5EF4-FFF2-40B4-BE49-F238E27FC236}">
                <a16:creationId xmlns:a16="http://schemas.microsoft.com/office/drawing/2014/main" id="{132AB374-5036-499F-94DB-1CFD8EB736F9}"/>
              </a:ext>
            </a:extLst>
          </p:cNvPr>
          <p:cNvSpPr/>
          <p:nvPr/>
        </p:nvSpPr>
        <p:spPr>
          <a:xfrm>
            <a:off x="174066" y="985314"/>
            <a:ext cx="503569" cy="4723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9" name="Google Shape;125;p3">
            <a:extLst>
              <a:ext uri="{FF2B5EF4-FFF2-40B4-BE49-F238E27FC236}">
                <a16:creationId xmlns:a16="http://schemas.microsoft.com/office/drawing/2014/main" id="{DBDB2220-EBFF-4493-89DF-74BF7D6C1140}"/>
              </a:ext>
            </a:extLst>
          </p:cNvPr>
          <p:cNvCxnSpPr/>
          <p:nvPr/>
        </p:nvCxnSpPr>
        <p:spPr>
          <a:xfrm>
            <a:off x="677641" y="985713"/>
            <a:ext cx="0" cy="94289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0" name="Google Shape;126;p3">
            <a:extLst>
              <a:ext uri="{FF2B5EF4-FFF2-40B4-BE49-F238E27FC236}">
                <a16:creationId xmlns:a16="http://schemas.microsoft.com/office/drawing/2014/main" id="{5DEEC470-5CA1-4FDC-8E48-D1DFC4605B59}"/>
              </a:ext>
            </a:extLst>
          </p:cNvPr>
          <p:cNvCxnSpPr/>
          <p:nvPr/>
        </p:nvCxnSpPr>
        <p:spPr>
          <a:xfrm>
            <a:off x="1178848" y="987297"/>
            <a:ext cx="0" cy="941313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1" name="Google Shape;127;p3">
            <a:extLst>
              <a:ext uri="{FF2B5EF4-FFF2-40B4-BE49-F238E27FC236}">
                <a16:creationId xmlns:a16="http://schemas.microsoft.com/office/drawing/2014/main" id="{E67E6268-CDE7-4F99-AC90-9189856F4ADC}"/>
              </a:ext>
            </a:extLst>
          </p:cNvPr>
          <p:cNvCxnSpPr/>
          <p:nvPr/>
        </p:nvCxnSpPr>
        <p:spPr>
          <a:xfrm>
            <a:off x="1677779" y="985713"/>
            <a:ext cx="0" cy="94289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42" name="Google Shape;128;p3" descr="Merkki sydän tasaisella täytöllä">
            <a:hlinkClick r:id="rId4" action="ppaction://hlinksldjump"/>
            <a:extLst>
              <a:ext uri="{FF2B5EF4-FFF2-40B4-BE49-F238E27FC236}">
                <a16:creationId xmlns:a16="http://schemas.microsoft.com/office/drawing/2014/main" id="{07E53C11-2F77-4F75-9C03-DEC9D0936511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95196" y="995999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Google Shape;129;p3" descr="Kippis tasaisella täytöllä">
            <a:hlinkClick r:id="rId6" action="ppaction://hlinksldjump"/>
            <a:extLst>
              <a:ext uri="{FF2B5EF4-FFF2-40B4-BE49-F238E27FC236}">
                <a16:creationId xmlns:a16="http://schemas.microsoft.com/office/drawing/2014/main" id="{837CD027-447E-4789-A7CA-49C7AC0AF1FF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18051" y="1009931"/>
            <a:ext cx="425248" cy="425248"/>
          </a:xfrm>
          <a:prstGeom prst="rect">
            <a:avLst/>
          </a:prstGeom>
          <a:noFill/>
          <a:ln>
            <a:noFill/>
          </a:ln>
        </p:spPr>
      </p:pic>
      <p:pic>
        <p:nvPicPr>
          <p:cNvPr id="44" name="Google Shape;130;p3" descr="Valmistujaislakki tasaisella täytöllä">
            <a:hlinkClick r:id="rId8" action="ppaction://hlinksldjump"/>
            <a:extLst>
              <a:ext uri="{FF2B5EF4-FFF2-40B4-BE49-F238E27FC236}">
                <a16:creationId xmlns:a16="http://schemas.microsoft.com/office/drawing/2014/main" id="{46AC9313-5977-4F01-8DBE-401C290798DA}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1205271" y="99616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Google Shape;131;p3" descr="Vuotava hana tasaisella täytöllä">
            <a:hlinkClick r:id="rId10" action="ppaction://hlinksldjump"/>
            <a:extLst>
              <a:ext uri="{FF2B5EF4-FFF2-40B4-BE49-F238E27FC236}">
                <a16:creationId xmlns:a16="http://schemas.microsoft.com/office/drawing/2014/main" id="{279ABC81-C406-4BD7-B228-2CBFE0A0D19C}"/>
              </a:ext>
            </a:extLst>
          </p:cNvPr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716743" y="100040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132;p3" descr="Säästöpossu tasaisella täytöllä">
            <a:hlinkClick r:id="rId12" action="ppaction://hlinksldjump"/>
            <a:extLst>
              <a:ext uri="{FF2B5EF4-FFF2-40B4-BE49-F238E27FC236}">
                <a16:creationId xmlns:a16="http://schemas.microsoft.com/office/drawing/2014/main" id="{5762CC95-05E6-4607-BDF0-BFD471142857}"/>
              </a:ext>
            </a:extLst>
          </p:cNvPr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702727" y="1464522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Google Shape;133;p3" descr="Nuija tasaisella täytöllä">
            <a:hlinkClick r:id="rId14" action="ppaction://hlinksldjump"/>
            <a:extLst>
              <a:ext uri="{FF2B5EF4-FFF2-40B4-BE49-F238E27FC236}">
                <a16:creationId xmlns:a16="http://schemas.microsoft.com/office/drawing/2014/main" id="{C3204C02-99A2-4850-812C-EA3BE7C66782}"/>
              </a:ext>
            </a:extLst>
          </p:cNvPr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1200429" y="1468776"/>
            <a:ext cx="439481" cy="439481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Google Shape;134;p3" descr="Puhelintukiasema tasaisella täytöllä">
            <a:hlinkClick r:id="rId16" action="ppaction://hlinksldjump"/>
            <a:extLst>
              <a:ext uri="{FF2B5EF4-FFF2-40B4-BE49-F238E27FC236}">
                <a16:creationId xmlns:a16="http://schemas.microsoft.com/office/drawing/2014/main" id="{ED8BDA1E-605D-4DD4-94FC-13AD98C24153}"/>
              </a:ext>
            </a:extLst>
          </p:cNvPr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1714717" y="1463716"/>
            <a:ext cx="439423" cy="43942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9" name="Google Shape;135;p3">
            <a:extLst>
              <a:ext uri="{FF2B5EF4-FFF2-40B4-BE49-F238E27FC236}">
                <a16:creationId xmlns:a16="http://schemas.microsoft.com/office/drawing/2014/main" id="{8BD055A4-922B-4687-A471-120427B570B5}"/>
              </a:ext>
            </a:extLst>
          </p:cNvPr>
          <p:cNvCxnSpPr>
            <a:cxnSpLocks/>
          </p:cNvCxnSpPr>
          <p:nvPr/>
        </p:nvCxnSpPr>
        <p:spPr>
          <a:xfrm flipV="1">
            <a:off x="172623" y="1924914"/>
            <a:ext cx="2012979" cy="3696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0" name="Google Shape;136;p3">
            <a:extLst>
              <a:ext uri="{FF2B5EF4-FFF2-40B4-BE49-F238E27FC236}">
                <a16:creationId xmlns:a16="http://schemas.microsoft.com/office/drawing/2014/main" id="{5E95083A-F88F-43A5-9B05-44EFB5F577BA}"/>
              </a:ext>
            </a:extLst>
          </p:cNvPr>
          <p:cNvCxnSpPr/>
          <p:nvPr/>
        </p:nvCxnSpPr>
        <p:spPr>
          <a:xfrm>
            <a:off x="175894" y="1458970"/>
            <a:ext cx="2009708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1" name="Google Shape;137;p3">
            <a:extLst>
              <a:ext uri="{FF2B5EF4-FFF2-40B4-BE49-F238E27FC236}">
                <a16:creationId xmlns:a16="http://schemas.microsoft.com/office/drawing/2014/main" id="{718084C3-2270-40AB-993A-F9BA2B2123B7}"/>
              </a:ext>
            </a:extLst>
          </p:cNvPr>
          <p:cNvCxnSpPr/>
          <p:nvPr/>
        </p:nvCxnSpPr>
        <p:spPr>
          <a:xfrm>
            <a:off x="174066" y="985314"/>
            <a:ext cx="0" cy="943296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2" name="Google Shape;138;p3">
            <a:extLst>
              <a:ext uri="{FF2B5EF4-FFF2-40B4-BE49-F238E27FC236}">
                <a16:creationId xmlns:a16="http://schemas.microsoft.com/office/drawing/2014/main" id="{B17719EA-BB59-4BDB-8890-D87DFBBDF6A8}"/>
              </a:ext>
            </a:extLst>
          </p:cNvPr>
          <p:cNvCxnSpPr/>
          <p:nvPr/>
        </p:nvCxnSpPr>
        <p:spPr>
          <a:xfrm>
            <a:off x="2185842" y="985314"/>
            <a:ext cx="0" cy="472364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3" name="Google Shape;139;p3">
            <a:extLst>
              <a:ext uri="{FF2B5EF4-FFF2-40B4-BE49-F238E27FC236}">
                <a16:creationId xmlns:a16="http://schemas.microsoft.com/office/drawing/2014/main" id="{84199B04-5468-4B96-A446-8F1DDF0E5D93}"/>
              </a:ext>
            </a:extLst>
          </p:cNvPr>
          <p:cNvCxnSpPr/>
          <p:nvPr/>
        </p:nvCxnSpPr>
        <p:spPr>
          <a:xfrm>
            <a:off x="175894" y="986325"/>
            <a:ext cx="2009708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4" name="Google Shape;127;p3">
            <a:extLst>
              <a:ext uri="{FF2B5EF4-FFF2-40B4-BE49-F238E27FC236}">
                <a16:creationId xmlns:a16="http://schemas.microsoft.com/office/drawing/2014/main" id="{6E283059-1FE1-4A27-B1D3-0DF9574A91C2}"/>
              </a:ext>
            </a:extLst>
          </p:cNvPr>
          <p:cNvCxnSpPr/>
          <p:nvPr/>
        </p:nvCxnSpPr>
        <p:spPr>
          <a:xfrm>
            <a:off x="2185602" y="985713"/>
            <a:ext cx="0" cy="94289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55" name="Kuva 34" descr="Handwashing ääriviiva">
            <a:extLst>
              <a:ext uri="{FF2B5EF4-FFF2-40B4-BE49-F238E27FC236}">
                <a16:creationId xmlns:a16="http://schemas.microsoft.com/office/drawing/2014/main" id="{990D37D6-B4E6-4B94-BF54-F356078AD343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89255" y="1456962"/>
            <a:ext cx="461059" cy="48035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9"/>
          <p:cNvSpPr/>
          <p:nvPr/>
        </p:nvSpPr>
        <p:spPr>
          <a:xfrm>
            <a:off x="166977" y="145327"/>
            <a:ext cx="10970240" cy="780214"/>
          </a:xfrm>
          <a:prstGeom prst="roundRect">
            <a:avLst>
              <a:gd name="adj" fmla="val 16667"/>
            </a:avLst>
          </a:prstGeom>
          <a:solidFill>
            <a:srgbClr val="D8E2F3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9"/>
          <p:cNvSpPr/>
          <p:nvPr/>
        </p:nvSpPr>
        <p:spPr>
          <a:xfrm>
            <a:off x="1307525" y="366714"/>
            <a:ext cx="1297994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FI" sz="2400" b="1" i="0">
                <a:latin typeface="Quattrocento Sans"/>
                <a:ea typeface="Quattrocento Sans"/>
                <a:cs typeface="Quattrocento Sans"/>
                <a:sym typeface="Quattrocento Sans"/>
              </a:rPr>
              <a:t>Utveckling av lagstiftningen och tillsynen</a:t>
            </a:r>
            <a:r>
              <a:rPr lang="sv-FI" sz="2400" b="0" i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 </a:t>
            </a:r>
            <a:r>
              <a:rPr lang="sv-FI" sz="1800" b="0" i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>
              <a:solidFill>
                <a:srgbClr val="000000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graphicFrame>
        <p:nvGraphicFramePr>
          <p:cNvPr id="314" name="Google Shape;314;p9"/>
          <p:cNvGraphicFramePr/>
          <p:nvPr>
            <p:extLst>
              <p:ext uri="{D42A27DB-BD31-4B8C-83A1-F6EECF244321}">
                <p14:modId xmlns:p14="http://schemas.microsoft.com/office/powerpoint/2010/main" val="94081430"/>
              </p:ext>
            </p:extLst>
          </p:nvPr>
        </p:nvGraphicFramePr>
        <p:xfrm>
          <a:off x="174066" y="2204332"/>
          <a:ext cx="11472981" cy="2480787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76317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6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3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847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1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Åtgärd</a:t>
                      </a: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</a:p>
                  </a:txBody>
                  <a:tcPr marL="66600" marR="66600" marT="33300" marB="333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1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Ansvariga instanser och andra aktörer </a:t>
                      </a: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1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Tidpunkt för genomförande </a:t>
                      </a: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14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50"/>
                        <a:buFont typeface="Arial"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Quattrocento Sans"/>
                          <a:cs typeface="Arial" panose="020B0604020202020204" pitchFamily="34" charset="0"/>
                          <a:sym typeface="Quattrocento Sans"/>
                        </a:rPr>
                        <a:t>Utveckla användbarheten och kompatibiliteten hos informationssystemen för vattentjänsterna (t.ex. VEETI, VATI, YLVA, Venla) för de myndigheter och vattentjänstverk som övervakar tillgången till information.</a:t>
                      </a:r>
                    </a:p>
                  </a:txBody>
                  <a:tcPr marL="66600" marR="66600" marT="33300" marB="333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JSM, MM, SHM, SYKE, VVY</a:t>
                      </a:r>
                    </a:p>
                  </a:txBody>
                  <a:tcPr marL="66600" marR="66600" marT="33300" marB="3330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2022 </a:t>
                      </a:r>
                      <a:r>
                        <a:rPr lang="sv-FI" sz="11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→</a:t>
                      </a:r>
                    </a:p>
                  </a:txBody>
                  <a:tcPr marL="66600" marR="66600" marT="33300" marB="3330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9016946"/>
                  </a:ext>
                </a:extLst>
              </a:tr>
              <a:tr h="5894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Påverka lagberedningen för vattentjänsterna genom att beakta områdets särdrag och verksamhetsmiljö samt behoven och möjligheterna hos branschens aktörer.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600" marR="66600" marT="33300" marB="333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</a:rPr>
                        <a:t>NTM-centraler, RFV, Kommunens verkställande och övervakande sektorer, Kommunens förtroendevalda, VVY, SVOSK, Landskapsförbunden</a:t>
                      </a:r>
                    </a:p>
                  </a:txBody>
                  <a:tcPr marL="66600" marR="66600" marT="33300" marB="3330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2023 </a:t>
                      </a:r>
                      <a:r>
                        <a:rPr lang="sv-FI" sz="11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→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0" i="0" u="none" strike="noStrike" cap="none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600" marR="66600" marT="33300" marB="3330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245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Satsa på styrande övervakning med hjälp av information och utbildning.</a:t>
                      </a:r>
                    </a:p>
                  </a:txBody>
                  <a:tcPr marL="66600" marR="66600" marT="33300" marB="333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</a:rPr>
                        <a:t>JSM, SHM, MM, Kommunens övervakande sektorer, NTM-centraler</a:t>
                      </a:r>
                    </a:p>
                  </a:txBody>
                  <a:tcPr marL="66600" marR="66600" marT="33300" marB="3330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2024 </a:t>
                      </a:r>
                      <a:r>
                        <a:rPr lang="sv-FI" sz="11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→</a:t>
                      </a:r>
                    </a:p>
                  </a:txBody>
                  <a:tcPr marL="66600" marR="66600" marT="33300" marB="3330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94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Utveckla myndighetssamarbetet inom tillsynen på ett kundorienterat sätt.</a:t>
                      </a:r>
                    </a:p>
                  </a:txBody>
                  <a:tcPr marL="66600" marR="66600" marT="33300" marB="333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Kommunens övervakande och verkställande sektorer, NTM-centraler</a:t>
                      </a: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 </a:t>
                      </a:r>
                    </a:p>
                  </a:txBody>
                  <a:tcPr marL="66600" marR="66600" marT="33300" marB="3330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2024 </a:t>
                      </a:r>
                      <a:r>
                        <a:rPr lang="sv-FI" sz="11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→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b="0" i="0" u="none" strike="noStrike" cap="none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6600" marR="66600" marT="33300" marB="3330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15" name="Google Shape;315;p9"/>
          <p:cNvSpPr txBox="1"/>
          <p:nvPr/>
        </p:nvSpPr>
        <p:spPr>
          <a:xfrm>
            <a:off x="2227831" y="1028019"/>
            <a:ext cx="9564117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sv-FI" sz="1800" b="0" i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Påverkan på lagberedningen 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sv-FI" sz="1800" b="0" i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Ökad styrande tillsyn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i-FI"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6" name="Google Shape;316;p9"/>
          <p:cNvSpPr/>
          <p:nvPr/>
        </p:nvSpPr>
        <p:spPr>
          <a:xfrm>
            <a:off x="278221" y="193390"/>
            <a:ext cx="684088" cy="684088"/>
          </a:xfrm>
          <a:prstGeom prst="flowChartConnector">
            <a:avLst/>
          </a:prstGeom>
          <a:noFill/>
          <a:ln w="762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17" name="Google Shape;317;p9" descr="Nuija tasaisella täytöllä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1665" y="293975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114;p3">
            <a:extLst>
              <a:ext uri="{FF2B5EF4-FFF2-40B4-BE49-F238E27FC236}">
                <a16:creationId xmlns:a16="http://schemas.microsoft.com/office/drawing/2014/main" id="{81C82218-DB8D-4AE1-A125-B64DB3239A0D}"/>
              </a:ext>
            </a:extLst>
          </p:cNvPr>
          <p:cNvSpPr/>
          <p:nvPr/>
        </p:nvSpPr>
        <p:spPr>
          <a:xfrm>
            <a:off x="1684045" y="1458689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112;p3">
            <a:extLst>
              <a:ext uri="{FF2B5EF4-FFF2-40B4-BE49-F238E27FC236}">
                <a16:creationId xmlns:a16="http://schemas.microsoft.com/office/drawing/2014/main" id="{210203BF-C1DD-46C3-8113-4BD453EE1382}"/>
              </a:ext>
            </a:extLst>
          </p:cNvPr>
          <p:cNvSpPr/>
          <p:nvPr/>
        </p:nvSpPr>
        <p:spPr>
          <a:xfrm>
            <a:off x="1180670" y="1456246"/>
            <a:ext cx="502346" cy="4723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113;p3">
            <a:extLst>
              <a:ext uri="{FF2B5EF4-FFF2-40B4-BE49-F238E27FC236}">
                <a16:creationId xmlns:a16="http://schemas.microsoft.com/office/drawing/2014/main" id="{417C7D1D-F5B8-4106-94FA-A8D5C1177989}"/>
              </a:ext>
            </a:extLst>
          </p:cNvPr>
          <p:cNvSpPr/>
          <p:nvPr/>
        </p:nvSpPr>
        <p:spPr>
          <a:xfrm>
            <a:off x="676746" y="1457172"/>
            <a:ext cx="502346" cy="4723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114;p3">
            <a:extLst>
              <a:ext uri="{FF2B5EF4-FFF2-40B4-BE49-F238E27FC236}">
                <a16:creationId xmlns:a16="http://schemas.microsoft.com/office/drawing/2014/main" id="{1A661EFE-3EDB-4E04-9FAA-03968D900683}"/>
              </a:ext>
            </a:extLst>
          </p:cNvPr>
          <p:cNvSpPr/>
          <p:nvPr/>
        </p:nvSpPr>
        <p:spPr>
          <a:xfrm>
            <a:off x="172623" y="1457172"/>
            <a:ext cx="502346" cy="4723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115;p3">
            <a:extLst>
              <a:ext uri="{FF2B5EF4-FFF2-40B4-BE49-F238E27FC236}">
                <a16:creationId xmlns:a16="http://schemas.microsoft.com/office/drawing/2014/main" id="{AF821AA0-426E-43B3-B023-80843DEDAF0F}"/>
              </a:ext>
            </a:extLst>
          </p:cNvPr>
          <p:cNvSpPr/>
          <p:nvPr/>
        </p:nvSpPr>
        <p:spPr>
          <a:xfrm>
            <a:off x="1683256" y="987990"/>
            <a:ext cx="502346" cy="4723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116;p3">
            <a:extLst>
              <a:ext uri="{FF2B5EF4-FFF2-40B4-BE49-F238E27FC236}">
                <a16:creationId xmlns:a16="http://schemas.microsoft.com/office/drawing/2014/main" id="{28CA6D68-DF17-4DF8-A94B-702BE4B7ABF0}"/>
              </a:ext>
            </a:extLst>
          </p:cNvPr>
          <p:cNvSpPr/>
          <p:nvPr/>
        </p:nvSpPr>
        <p:spPr>
          <a:xfrm>
            <a:off x="1178848" y="990580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117;p3">
            <a:extLst>
              <a:ext uri="{FF2B5EF4-FFF2-40B4-BE49-F238E27FC236}">
                <a16:creationId xmlns:a16="http://schemas.microsoft.com/office/drawing/2014/main" id="{AE1C99CB-65C4-490D-BB0C-ECB897E36B3B}"/>
              </a:ext>
            </a:extLst>
          </p:cNvPr>
          <p:cNvSpPr/>
          <p:nvPr/>
        </p:nvSpPr>
        <p:spPr>
          <a:xfrm>
            <a:off x="677488" y="988916"/>
            <a:ext cx="502346" cy="4723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118;p3">
            <a:extLst>
              <a:ext uri="{FF2B5EF4-FFF2-40B4-BE49-F238E27FC236}">
                <a16:creationId xmlns:a16="http://schemas.microsoft.com/office/drawing/2014/main" id="{2F25618F-076D-4432-88E6-6EAF13AE60EA}"/>
              </a:ext>
            </a:extLst>
          </p:cNvPr>
          <p:cNvSpPr/>
          <p:nvPr/>
        </p:nvSpPr>
        <p:spPr>
          <a:xfrm>
            <a:off x="174066" y="985314"/>
            <a:ext cx="503569" cy="4723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8" name="Google Shape;125;p3">
            <a:extLst>
              <a:ext uri="{FF2B5EF4-FFF2-40B4-BE49-F238E27FC236}">
                <a16:creationId xmlns:a16="http://schemas.microsoft.com/office/drawing/2014/main" id="{027210CF-198C-4706-89AB-3A5C551B1ABF}"/>
              </a:ext>
            </a:extLst>
          </p:cNvPr>
          <p:cNvCxnSpPr/>
          <p:nvPr/>
        </p:nvCxnSpPr>
        <p:spPr>
          <a:xfrm>
            <a:off x="677641" y="985713"/>
            <a:ext cx="0" cy="94289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9" name="Google Shape;126;p3">
            <a:extLst>
              <a:ext uri="{FF2B5EF4-FFF2-40B4-BE49-F238E27FC236}">
                <a16:creationId xmlns:a16="http://schemas.microsoft.com/office/drawing/2014/main" id="{19B7DF16-35D8-472B-BB64-A8DCE202E33D}"/>
              </a:ext>
            </a:extLst>
          </p:cNvPr>
          <p:cNvCxnSpPr/>
          <p:nvPr/>
        </p:nvCxnSpPr>
        <p:spPr>
          <a:xfrm>
            <a:off x="1178848" y="987297"/>
            <a:ext cx="0" cy="941313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0" name="Google Shape;127;p3">
            <a:extLst>
              <a:ext uri="{FF2B5EF4-FFF2-40B4-BE49-F238E27FC236}">
                <a16:creationId xmlns:a16="http://schemas.microsoft.com/office/drawing/2014/main" id="{E2335724-62A0-4FDF-B6A3-F32304071D0B}"/>
              </a:ext>
            </a:extLst>
          </p:cNvPr>
          <p:cNvCxnSpPr/>
          <p:nvPr/>
        </p:nvCxnSpPr>
        <p:spPr>
          <a:xfrm>
            <a:off x="1677779" y="985713"/>
            <a:ext cx="0" cy="94289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41" name="Google Shape;128;p3" descr="Merkki sydän tasaisella täytöllä">
            <a:hlinkClick r:id="rId4" action="ppaction://hlinksldjump"/>
            <a:extLst>
              <a:ext uri="{FF2B5EF4-FFF2-40B4-BE49-F238E27FC236}">
                <a16:creationId xmlns:a16="http://schemas.microsoft.com/office/drawing/2014/main" id="{7E48DD32-519D-4F3E-94B1-9DDA82DB7690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95196" y="995999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" name="Google Shape;129;p3" descr="Kippis tasaisella täytöllä">
            <a:hlinkClick r:id="rId6" action="ppaction://hlinksldjump"/>
            <a:extLst>
              <a:ext uri="{FF2B5EF4-FFF2-40B4-BE49-F238E27FC236}">
                <a16:creationId xmlns:a16="http://schemas.microsoft.com/office/drawing/2014/main" id="{5CE6CEB6-441A-4F3E-86C7-44AF65EBDCB8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18051" y="1009931"/>
            <a:ext cx="425248" cy="425248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Google Shape;130;p3" descr="Valmistujaislakki tasaisella täytöllä">
            <a:hlinkClick r:id="rId8" action="ppaction://hlinksldjump"/>
            <a:extLst>
              <a:ext uri="{FF2B5EF4-FFF2-40B4-BE49-F238E27FC236}">
                <a16:creationId xmlns:a16="http://schemas.microsoft.com/office/drawing/2014/main" id="{6F958E67-30AF-428A-85E1-E33D05F3073F}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1205271" y="99616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4" name="Google Shape;131;p3" descr="Vuotava hana tasaisella täytöllä">
            <a:hlinkClick r:id="rId10" action="ppaction://hlinksldjump"/>
            <a:extLst>
              <a:ext uri="{FF2B5EF4-FFF2-40B4-BE49-F238E27FC236}">
                <a16:creationId xmlns:a16="http://schemas.microsoft.com/office/drawing/2014/main" id="{1B36061D-8344-4839-AB1E-3AF74D809C61}"/>
              </a:ext>
            </a:extLst>
          </p:cNvPr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716743" y="100040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Google Shape;132;p3" descr="Säästöpossu tasaisella täytöllä">
            <a:hlinkClick r:id="rId12" action="ppaction://hlinksldjump"/>
            <a:extLst>
              <a:ext uri="{FF2B5EF4-FFF2-40B4-BE49-F238E27FC236}">
                <a16:creationId xmlns:a16="http://schemas.microsoft.com/office/drawing/2014/main" id="{D07B6A41-FC49-48DF-BB6A-B3B8F812EEDB}"/>
              </a:ext>
            </a:extLst>
          </p:cNvPr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702727" y="1464522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133;p3" descr="Nuija tasaisella täytöllä">
            <a:hlinkClick r:id="rId14" action="ppaction://hlinksldjump"/>
            <a:extLst>
              <a:ext uri="{FF2B5EF4-FFF2-40B4-BE49-F238E27FC236}">
                <a16:creationId xmlns:a16="http://schemas.microsoft.com/office/drawing/2014/main" id="{774DF903-78D3-4D80-9AC7-DC5062849EA5}"/>
              </a:ext>
            </a:extLst>
          </p:cNvPr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1200429" y="1468776"/>
            <a:ext cx="439481" cy="439481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Google Shape;134;p3" descr="Puhelintukiasema tasaisella täytöllä">
            <a:hlinkClick r:id="rId16" action="ppaction://hlinksldjump"/>
            <a:extLst>
              <a:ext uri="{FF2B5EF4-FFF2-40B4-BE49-F238E27FC236}">
                <a16:creationId xmlns:a16="http://schemas.microsoft.com/office/drawing/2014/main" id="{952F9DFA-AAAD-406D-BCEA-D59A1527FFAB}"/>
              </a:ext>
            </a:extLst>
          </p:cNvPr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1714717" y="1463716"/>
            <a:ext cx="439423" cy="43942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8" name="Google Shape;135;p3">
            <a:extLst>
              <a:ext uri="{FF2B5EF4-FFF2-40B4-BE49-F238E27FC236}">
                <a16:creationId xmlns:a16="http://schemas.microsoft.com/office/drawing/2014/main" id="{EBE1A34A-936E-4CB3-BBCA-9ACBB220148D}"/>
              </a:ext>
            </a:extLst>
          </p:cNvPr>
          <p:cNvCxnSpPr>
            <a:cxnSpLocks/>
          </p:cNvCxnSpPr>
          <p:nvPr/>
        </p:nvCxnSpPr>
        <p:spPr>
          <a:xfrm flipV="1">
            <a:off x="172623" y="1924914"/>
            <a:ext cx="2012979" cy="3696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9" name="Google Shape;136;p3">
            <a:extLst>
              <a:ext uri="{FF2B5EF4-FFF2-40B4-BE49-F238E27FC236}">
                <a16:creationId xmlns:a16="http://schemas.microsoft.com/office/drawing/2014/main" id="{D83CA4B0-7517-47DB-A832-C5BBDE81D9A7}"/>
              </a:ext>
            </a:extLst>
          </p:cNvPr>
          <p:cNvCxnSpPr/>
          <p:nvPr/>
        </p:nvCxnSpPr>
        <p:spPr>
          <a:xfrm>
            <a:off x="175894" y="1458970"/>
            <a:ext cx="2009708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0" name="Google Shape;137;p3">
            <a:extLst>
              <a:ext uri="{FF2B5EF4-FFF2-40B4-BE49-F238E27FC236}">
                <a16:creationId xmlns:a16="http://schemas.microsoft.com/office/drawing/2014/main" id="{85266F0F-ABAD-4D9D-91EF-D307EF0A798D}"/>
              </a:ext>
            </a:extLst>
          </p:cNvPr>
          <p:cNvCxnSpPr/>
          <p:nvPr/>
        </p:nvCxnSpPr>
        <p:spPr>
          <a:xfrm>
            <a:off x="174066" y="985314"/>
            <a:ext cx="0" cy="943296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1" name="Google Shape;138;p3">
            <a:extLst>
              <a:ext uri="{FF2B5EF4-FFF2-40B4-BE49-F238E27FC236}">
                <a16:creationId xmlns:a16="http://schemas.microsoft.com/office/drawing/2014/main" id="{4ADC34B9-81D8-47A6-A9E1-F65F0C4821B5}"/>
              </a:ext>
            </a:extLst>
          </p:cNvPr>
          <p:cNvCxnSpPr/>
          <p:nvPr/>
        </p:nvCxnSpPr>
        <p:spPr>
          <a:xfrm>
            <a:off x="2185842" y="985314"/>
            <a:ext cx="0" cy="472364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2" name="Google Shape;139;p3">
            <a:extLst>
              <a:ext uri="{FF2B5EF4-FFF2-40B4-BE49-F238E27FC236}">
                <a16:creationId xmlns:a16="http://schemas.microsoft.com/office/drawing/2014/main" id="{86D2AB96-2D65-4174-9B22-C1D4BF67BB9B}"/>
              </a:ext>
            </a:extLst>
          </p:cNvPr>
          <p:cNvCxnSpPr/>
          <p:nvPr/>
        </p:nvCxnSpPr>
        <p:spPr>
          <a:xfrm>
            <a:off x="175894" y="986325"/>
            <a:ext cx="2009708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3" name="Google Shape;127;p3">
            <a:extLst>
              <a:ext uri="{FF2B5EF4-FFF2-40B4-BE49-F238E27FC236}">
                <a16:creationId xmlns:a16="http://schemas.microsoft.com/office/drawing/2014/main" id="{76F10B44-29E1-424C-AEE3-372409F0752C}"/>
              </a:ext>
            </a:extLst>
          </p:cNvPr>
          <p:cNvCxnSpPr/>
          <p:nvPr/>
        </p:nvCxnSpPr>
        <p:spPr>
          <a:xfrm>
            <a:off x="2185602" y="985713"/>
            <a:ext cx="0" cy="94289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54" name="Kuva 34" descr="Handwashing ääriviiva">
            <a:extLst>
              <a:ext uri="{FF2B5EF4-FFF2-40B4-BE49-F238E27FC236}">
                <a16:creationId xmlns:a16="http://schemas.microsoft.com/office/drawing/2014/main" id="{08B73108-3D86-40F9-91C4-59A87343D82C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89255" y="1456962"/>
            <a:ext cx="461059" cy="48035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10"/>
          <p:cNvSpPr/>
          <p:nvPr/>
        </p:nvSpPr>
        <p:spPr>
          <a:xfrm>
            <a:off x="170394" y="153354"/>
            <a:ext cx="10970240" cy="780214"/>
          </a:xfrm>
          <a:prstGeom prst="roundRect">
            <a:avLst>
              <a:gd name="adj" fmla="val 16667"/>
            </a:avLst>
          </a:prstGeom>
          <a:solidFill>
            <a:srgbClr val="D8E2F3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10"/>
          <p:cNvSpPr/>
          <p:nvPr/>
        </p:nvSpPr>
        <p:spPr>
          <a:xfrm>
            <a:off x="1288699" y="375117"/>
            <a:ext cx="11674997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FI" sz="2400" b="1" i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Mer omfattande utnyttjande av digitalisering och köpta tjänster</a:t>
            </a:r>
            <a:r>
              <a:rPr lang="sv-FI" sz="2400" b="0" i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 </a:t>
            </a:r>
            <a:r>
              <a:rPr lang="sv-FI" sz="1800" b="0" i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>
              <a:solidFill>
                <a:srgbClr val="000000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graphicFrame>
        <p:nvGraphicFramePr>
          <p:cNvPr id="347" name="Google Shape;347;p10"/>
          <p:cNvGraphicFramePr/>
          <p:nvPr>
            <p:extLst>
              <p:ext uri="{D42A27DB-BD31-4B8C-83A1-F6EECF244321}">
                <p14:modId xmlns:p14="http://schemas.microsoft.com/office/powerpoint/2010/main" val="1846754639"/>
              </p:ext>
            </p:extLst>
          </p:nvPr>
        </p:nvGraphicFramePr>
        <p:xfrm>
          <a:off x="170394" y="2226105"/>
          <a:ext cx="11674993" cy="3000931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7804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1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92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96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1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Åtgärd</a:t>
                      </a: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</a:p>
                  </a:txBody>
                  <a:tcPr marL="67625" marR="67625" marT="33825" marB="338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1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Ansvariga instanser och andra aktörer </a:t>
                      </a: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1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Tidpunkt för genomförande </a:t>
                      </a: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37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Beakta den digitala verksamhetsmiljöns möjligheter och risker. Utveckla och producera digitaliseringslösningar för vattentjänstorganisationer av alla storlekar. Satsa på metodernas kompatibilitet och öppna gränssnitt.</a:t>
                      </a:r>
                    </a:p>
                  </a:txBody>
                  <a:tcPr marL="67625" marR="67625" marT="33825" marB="338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Vattentjänstorganisationer, Företag, Forskningsinstitut</a:t>
                      </a:r>
                    </a:p>
                  </a:txBody>
                  <a:tcPr marL="67625" marR="67625" marT="33825" marB="338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2022 </a:t>
                      </a:r>
                      <a:r>
                        <a:rPr lang="sv-FI" sz="11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→</a:t>
                      </a:r>
                    </a:p>
                  </a:txBody>
                  <a:tcPr marL="67625" marR="67625" marT="33825" marB="338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531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Utveckla tillsyns- och verksamhetsstyrningssystemen för vattentjänstorganisationerna och främja dess ibruktagande.</a:t>
                      </a:r>
                    </a:p>
                  </a:txBody>
                  <a:tcPr marL="67625" marR="67625" marT="33825" marB="338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Vattentjänstorganisationer, Företag, Forskningsinstitut, Kommunförbundet, VVY, SVOSK</a:t>
                      </a:r>
                    </a:p>
                  </a:txBody>
                  <a:tcPr marL="67625" marR="67625" marT="33825" marB="338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2022 </a:t>
                      </a:r>
                      <a:r>
                        <a:rPr lang="sv-FI" sz="11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→</a:t>
                      </a: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</a:p>
                  </a:txBody>
                  <a:tcPr marL="67625" marR="67625" marT="33825" marB="338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03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Utveckla och utnyttja metoder för kartläggning och undersökning av vattentjänsterna (t.ex. nätverksmodeller, fjärravlästa vattenmätare, online-mätning, geoinformationsmaterial).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i-FI" sz="1100" b="0" i="0" u="none" strike="noStrike" cap="none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67625" marR="67625" marT="33825" marB="338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Forskningsinstitut, Vattentjänsteorganisationer, VVY, SVOSK, Företag</a:t>
                      </a:r>
                    </a:p>
                  </a:txBody>
                  <a:tcPr marL="67625" marR="67625" marT="33825" marB="338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2022 </a:t>
                      </a:r>
                      <a:r>
                        <a:rPr lang="sv-FI" sz="11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→</a:t>
                      </a:r>
                    </a:p>
                  </a:txBody>
                  <a:tcPr marL="67625" marR="67625" marT="33825" marB="338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902924"/>
                  </a:ext>
                </a:extLst>
              </a:tr>
              <a:tr h="57394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 baseline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Identifiera cybersäkerhetshot i den egna verksamheten genom att utnyttja befintliga mätare. Öka medvetenheten och utbildningen, och förbättra informationssäkerheten för att förbereda sig för hot.</a:t>
                      </a:r>
                    </a:p>
                  </a:txBody>
                  <a:tcPr marL="67625" marR="67625" marT="33825" marB="338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Vattentjänstorganisationer, Cybersäkerhetscentret, Kommunförbundet, VVY, SVOSK, Företag</a:t>
                      </a:r>
                    </a:p>
                  </a:txBody>
                  <a:tcPr marL="67625" marR="67625" marT="33825" marB="338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2024 </a:t>
                      </a:r>
                      <a:r>
                        <a:rPr lang="sv-FI" sz="11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→</a:t>
                      </a:r>
                    </a:p>
                  </a:txBody>
                  <a:tcPr marL="67625" marR="67625" marT="33825" marB="338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8316460"/>
                  </a:ext>
                </a:extLst>
              </a:tr>
              <a:tr h="600428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Utveckla upphandlings- och avtalskompetensen för köpta tjänster. Kartlägga möjligheter och behov för gemensam upphandling av köpta tjänster (t.ex. sakkunnigtjänster, infrastrukturförvaltning, utbildning).</a:t>
                      </a:r>
                    </a:p>
                  </a:txBody>
                  <a:tcPr marL="67625" marR="67625" marT="33825" marB="338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Vattentjänstorganisationer, Kommunens verkställande sektorer, Kommunens förtroendevalda, VVY, SVOSK, Företag</a:t>
                      </a:r>
                    </a:p>
                  </a:txBody>
                  <a:tcPr marL="67625" marR="67625" marT="33825" marB="338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2027 </a:t>
                      </a:r>
                      <a:r>
                        <a:rPr lang="sv-FI" sz="11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→</a:t>
                      </a:r>
                    </a:p>
                  </a:txBody>
                  <a:tcPr marL="67625" marR="67625" marT="33825" marB="338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48" name="Google Shape;348;p10"/>
          <p:cNvSpPr txBox="1"/>
          <p:nvPr/>
        </p:nvSpPr>
        <p:spPr>
          <a:xfrm>
            <a:off x="2255393" y="1019092"/>
            <a:ext cx="7089775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sv-FI" sz="1400" b="0" i="0">
                <a:latin typeface="Quattrocento Sans"/>
                <a:ea typeface="Quattrocento Sans"/>
                <a:cs typeface="Quattrocento Sans"/>
                <a:sym typeface="Quattrocento Sans"/>
              </a:rPr>
              <a:t>Möjligheter till digitalisering, informationens uppföljning i realtid och automatisering 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sv-FI" sz="1400" b="0" i="0">
                <a:latin typeface="Quattrocento Sans"/>
                <a:ea typeface="Quattrocento Sans"/>
                <a:cs typeface="Quattrocento Sans"/>
                <a:sym typeface="Quattrocento Sans"/>
              </a:rPr>
              <a:t>Kartläggning av anläggningstillgångar och undersökning av deras skick 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sv-FI" sz="1400" b="0" i="0">
                <a:latin typeface="Quattrocento Sans"/>
                <a:ea typeface="Quattrocento Sans"/>
                <a:cs typeface="Quattrocento Sans"/>
                <a:sym typeface="Quattrocento Sans"/>
              </a:rPr>
              <a:t>Mer omfattande utnyttjande av köpta tjänster </a:t>
            </a:r>
          </a:p>
        </p:txBody>
      </p:sp>
      <p:sp>
        <p:nvSpPr>
          <p:cNvPr id="349" name="Google Shape;349;p10"/>
          <p:cNvSpPr/>
          <p:nvPr/>
        </p:nvSpPr>
        <p:spPr>
          <a:xfrm>
            <a:off x="276762" y="195286"/>
            <a:ext cx="684088" cy="684088"/>
          </a:xfrm>
          <a:prstGeom prst="flowChartConnector">
            <a:avLst/>
          </a:prstGeom>
          <a:noFill/>
          <a:ln w="762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50" name="Google Shape;350;p10" descr="Puhelintukiasema tasaisella täytöllä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0206" y="308730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114;p3">
            <a:extLst>
              <a:ext uri="{FF2B5EF4-FFF2-40B4-BE49-F238E27FC236}">
                <a16:creationId xmlns:a16="http://schemas.microsoft.com/office/drawing/2014/main" id="{8E419F6D-491E-47DC-A7B9-5313B9DB750B}"/>
              </a:ext>
            </a:extLst>
          </p:cNvPr>
          <p:cNvSpPr/>
          <p:nvPr/>
        </p:nvSpPr>
        <p:spPr>
          <a:xfrm>
            <a:off x="1684045" y="1458689"/>
            <a:ext cx="502346" cy="4723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112;p3">
            <a:extLst>
              <a:ext uri="{FF2B5EF4-FFF2-40B4-BE49-F238E27FC236}">
                <a16:creationId xmlns:a16="http://schemas.microsoft.com/office/drawing/2014/main" id="{1F1C1596-77FC-414B-B708-D7A9DF1AD383}"/>
              </a:ext>
            </a:extLst>
          </p:cNvPr>
          <p:cNvSpPr/>
          <p:nvPr/>
        </p:nvSpPr>
        <p:spPr>
          <a:xfrm>
            <a:off x="1180670" y="1456246"/>
            <a:ext cx="502346" cy="4723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113;p3">
            <a:extLst>
              <a:ext uri="{FF2B5EF4-FFF2-40B4-BE49-F238E27FC236}">
                <a16:creationId xmlns:a16="http://schemas.microsoft.com/office/drawing/2014/main" id="{1B8D69E2-ED96-4C62-845C-3DB0C64C380C}"/>
              </a:ext>
            </a:extLst>
          </p:cNvPr>
          <p:cNvSpPr/>
          <p:nvPr/>
        </p:nvSpPr>
        <p:spPr>
          <a:xfrm>
            <a:off x="676746" y="1457172"/>
            <a:ext cx="502346" cy="4723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114;p3">
            <a:extLst>
              <a:ext uri="{FF2B5EF4-FFF2-40B4-BE49-F238E27FC236}">
                <a16:creationId xmlns:a16="http://schemas.microsoft.com/office/drawing/2014/main" id="{9105925A-BECB-4101-BD81-DE7110A31515}"/>
              </a:ext>
            </a:extLst>
          </p:cNvPr>
          <p:cNvSpPr/>
          <p:nvPr/>
        </p:nvSpPr>
        <p:spPr>
          <a:xfrm>
            <a:off x="172623" y="1457172"/>
            <a:ext cx="502346" cy="4723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115;p3">
            <a:extLst>
              <a:ext uri="{FF2B5EF4-FFF2-40B4-BE49-F238E27FC236}">
                <a16:creationId xmlns:a16="http://schemas.microsoft.com/office/drawing/2014/main" id="{24660DEA-34D3-49C4-82B3-C2CF798F5766}"/>
              </a:ext>
            </a:extLst>
          </p:cNvPr>
          <p:cNvSpPr/>
          <p:nvPr/>
        </p:nvSpPr>
        <p:spPr>
          <a:xfrm>
            <a:off x="1683256" y="987990"/>
            <a:ext cx="502346" cy="4723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116;p3">
            <a:extLst>
              <a:ext uri="{FF2B5EF4-FFF2-40B4-BE49-F238E27FC236}">
                <a16:creationId xmlns:a16="http://schemas.microsoft.com/office/drawing/2014/main" id="{BF56DF38-BADC-4DE8-A1D3-982A4EC97482}"/>
              </a:ext>
            </a:extLst>
          </p:cNvPr>
          <p:cNvSpPr/>
          <p:nvPr/>
        </p:nvSpPr>
        <p:spPr>
          <a:xfrm>
            <a:off x="1178848" y="990580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117;p3">
            <a:extLst>
              <a:ext uri="{FF2B5EF4-FFF2-40B4-BE49-F238E27FC236}">
                <a16:creationId xmlns:a16="http://schemas.microsoft.com/office/drawing/2014/main" id="{A7E2A97C-9AD1-4AFE-8C5E-0DF2794D1C7A}"/>
              </a:ext>
            </a:extLst>
          </p:cNvPr>
          <p:cNvSpPr/>
          <p:nvPr/>
        </p:nvSpPr>
        <p:spPr>
          <a:xfrm>
            <a:off x="677488" y="988916"/>
            <a:ext cx="502346" cy="4723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118;p3">
            <a:extLst>
              <a:ext uri="{FF2B5EF4-FFF2-40B4-BE49-F238E27FC236}">
                <a16:creationId xmlns:a16="http://schemas.microsoft.com/office/drawing/2014/main" id="{0247952D-B3FA-4A6C-911E-3293718FA620}"/>
              </a:ext>
            </a:extLst>
          </p:cNvPr>
          <p:cNvSpPr/>
          <p:nvPr/>
        </p:nvSpPr>
        <p:spPr>
          <a:xfrm>
            <a:off x="174066" y="985314"/>
            <a:ext cx="503569" cy="4723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8" name="Google Shape;125;p3">
            <a:extLst>
              <a:ext uri="{FF2B5EF4-FFF2-40B4-BE49-F238E27FC236}">
                <a16:creationId xmlns:a16="http://schemas.microsoft.com/office/drawing/2014/main" id="{EEF60B89-0B6D-4C01-8E46-31C3F3AC5531}"/>
              </a:ext>
            </a:extLst>
          </p:cNvPr>
          <p:cNvCxnSpPr/>
          <p:nvPr/>
        </p:nvCxnSpPr>
        <p:spPr>
          <a:xfrm>
            <a:off x="677641" y="985713"/>
            <a:ext cx="0" cy="94289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9" name="Google Shape;126;p3">
            <a:extLst>
              <a:ext uri="{FF2B5EF4-FFF2-40B4-BE49-F238E27FC236}">
                <a16:creationId xmlns:a16="http://schemas.microsoft.com/office/drawing/2014/main" id="{02C85977-85FB-4BF5-915B-24D9F2801ED3}"/>
              </a:ext>
            </a:extLst>
          </p:cNvPr>
          <p:cNvCxnSpPr/>
          <p:nvPr/>
        </p:nvCxnSpPr>
        <p:spPr>
          <a:xfrm>
            <a:off x="1178848" y="987297"/>
            <a:ext cx="0" cy="941313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0" name="Google Shape;127;p3">
            <a:extLst>
              <a:ext uri="{FF2B5EF4-FFF2-40B4-BE49-F238E27FC236}">
                <a16:creationId xmlns:a16="http://schemas.microsoft.com/office/drawing/2014/main" id="{E33B3ACB-2C44-4438-BD91-2F3FD20B19B8}"/>
              </a:ext>
            </a:extLst>
          </p:cNvPr>
          <p:cNvCxnSpPr/>
          <p:nvPr/>
        </p:nvCxnSpPr>
        <p:spPr>
          <a:xfrm>
            <a:off x="1677779" y="985713"/>
            <a:ext cx="0" cy="94289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41" name="Google Shape;128;p3" descr="Merkki sydän tasaisella täytöllä">
            <a:hlinkClick r:id="rId4" action="ppaction://hlinksldjump"/>
            <a:extLst>
              <a:ext uri="{FF2B5EF4-FFF2-40B4-BE49-F238E27FC236}">
                <a16:creationId xmlns:a16="http://schemas.microsoft.com/office/drawing/2014/main" id="{2F1318D2-2208-4B2E-AD91-F986996C772B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95196" y="995999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" name="Google Shape;129;p3" descr="Kippis tasaisella täytöllä">
            <a:hlinkClick r:id="rId6" action="ppaction://hlinksldjump"/>
            <a:extLst>
              <a:ext uri="{FF2B5EF4-FFF2-40B4-BE49-F238E27FC236}">
                <a16:creationId xmlns:a16="http://schemas.microsoft.com/office/drawing/2014/main" id="{1ED16D8A-826B-41BC-82D9-DB8C3A371871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18051" y="1009931"/>
            <a:ext cx="425248" cy="425248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Google Shape;130;p3" descr="Valmistujaislakki tasaisella täytöllä">
            <a:hlinkClick r:id="rId8" action="ppaction://hlinksldjump"/>
            <a:extLst>
              <a:ext uri="{FF2B5EF4-FFF2-40B4-BE49-F238E27FC236}">
                <a16:creationId xmlns:a16="http://schemas.microsoft.com/office/drawing/2014/main" id="{787E30FD-9685-455D-8C83-7C40E5476EE1}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1205271" y="99616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4" name="Google Shape;131;p3" descr="Vuotava hana tasaisella täytöllä">
            <a:hlinkClick r:id="rId10" action="ppaction://hlinksldjump"/>
            <a:extLst>
              <a:ext uri="{FF2B5EF4-FFF2-40B4-BE49-F238E27FC236}">
                <a16:creationId xmlns:a16="http://schemas.microsoft.com/office/drawing/2014/main" id="{3EE99EC1-AEA9-4E4B-A537-92FD3C24795F}"/>
              </a:ext>
            </a:extLst>
          </p:cNvPr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716743" y="100040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Google Shape;132;p3" descr="Säästöpossu tasaisella täytöllä">
            <a:hlinkClick r:id="rId12" action="ppaction://hlinksldjump"/>
            <a:extLst>
              <a:ext uri="{FF2B5EF4-FFF2-40B4-BE49-F238E27FC236}">
                <a16:creationId xmlns:a16="http://schemas.microsoft.com/office/drawing/2014/main" id="{C4D27143-94E4-4184-A3DD-FB76E1996817}"/>
              </a:ext>
            </a:extLst>
          </p:cNvPr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702727" y="1464522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133;p3" descr="Nuija tasaisella täytöllä">
            <a:hlinkClick r:id="rId14" action="ppaction://hlinksldjump"/>
            <a:extLst>
              <a:ext uri="{FF2B5EF4-FFF2-40B4-BE49-F238E27FC236}">
                <a16:creationId xmlns:a16="http://schemas.microsoft.com/office/drawing/2014/main" id="{1AFF2F1E-B0C7-47FC-B698-F5650D410C33}"/>
              </a:ext>
            </a:extLst>
          </p:cNvPr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1200429" y="1468776"/>
            <a:ext cx="439481" cy="439481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Google Shape;134;p3" descr="Puhelintukiasema tasaisella täytöllä">
            <a:hlinkClick r:id="rId16" action="ppaction://hlinksldjump"/>
            <a:extLst>
              <a:ext uri="{FF2B5EF4-FFF2-40B4-BE49-F238E27FC236}">
                <a16:creationId xmlns:a16="http://schemas.microsoft.com/office/drawing/2014/main" id="{971E32A6-ED8E-4043-AD7E-30655E2ABE36}"/>
              </a:ext>
            </a:extLst>
          </p:cNvPr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1714717" y="1463716"/>
            <a:ext cx="439423" cy="43942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8" name="Google Shape;135;p3">
            <a:extLst>
              <a:ext uri="{FF2B5EF4-FFF2-40B4-BE49-F238E27FC236}">
                <a16:creationId xmlns:a16="http://schemas.microsoft.com/office/drawing/2014/main" id="{1854E49D-0E1E-4FF4-B524-6F168E404532}"/>
              </a:ext>
            </a:extLst>
          </p:cNvPr>
          <p:cNvCxnSpPr>
            <a:cxnSpLocks/>
          </p:cNvCxnSpPr>
          <p:nvPr/>
        </p:nvCxnSpPr>
        <p:spPr>
          <a:xfrm flipV="1">
            <a:off x="172623" y="1924914"/>
            <a:ext cx="2012979" cy="3696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9" name="Google Shape;136;p3">
            <a:extLst>
              <a:ext uri="{FF2B5EF4-FFF2-40B4-BE49-F238E27FC236}">
                <a16:creationId xmlns:a16="http://schemas.microsoft.com/office/drawing/2014/main" id="{D0EF0A84-0F47-4D4E-AB89-8E639CF1F6DB}"/>
              </a:ext>
            </a:extLst>
          </p:cNvPr>
          <p:cNvCxnSpPr/>
          <p:nvPr/>
        </p:nvCxnSpPr>
        <p:spPr>
          <a:xfrm>
            <a:off x="175894" y="1458970"/>
            <a:ext cx="2009708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0" name="Google Shape;137;p3">
            <a:extLst>
              <a:ext uri="{FF2B5EF4-FFF2-40B4-BE49-F238E27FC236}">
                <a16:creationId xmlns:a16="http://schemas.microsoft.com/office/drawing/2014/main" id="{82B4AA0B-75E4-4E98-9D33-18CBAB34B637}"/>
              </a:ext>
            </a:extLst>
          </p:cNvPr>
          <p:cNvCxnSpPr/>
          <p:nvPr/>
        </p:nvCxnSpPr>
        <p:spPr>
          <a:xfrm>
            <a:off x="174066" y="985314"/>
            <a:ext cx="0" cy="943296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1" name="Google Shape;138;p3">
            <a:extLst>
              <a:ext uri="{FF2B5EF4-FFF2-40B4-BE49-F238E27FC236}">
                <a16:creationId xmlns:a16="http://schemas.microsoft.com/office/drawing/2014/main" id="{9B4125ED-5509-46A2-84B5-A50B2E023F69}"/>
              </a:ext>
            </a:extLst>
          </p:cNvPr>
          <p:cNvCxnSpPr/>
          <p:nvPr/>
        </p:nvCxnSpPr>
        <p:spPr>
          <a:xfrm>
            <a:off x="2185842" y="985314"/>
            <a:ext cx="0" cy="472364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2" name="Google Shape;139;p3">
            <a:extLst>
              <a:ext uri="{FF2B5EF4-FFF2-40B4-BE49-F238E27FC236}">
                <a16:creationId xmlns:a16="http://schemas.microsoft.com/office/drawing/2014/main" id="{3D6E0A1D-092C-4122-B9E7-AADF5DAEE62F}"/>
              </a:ext>
            </a:extLst>
          </p:cNvPr>
          <p:cNvCxnSpPr/>
          <p:nvPr/>
        </p:nvCxnSpPr>
        <p:spPr>
          <a:xfrm>
            <a:off x="175894" y="986325"/>
            <a:ext cx="2009708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3" name="Google Shape;127;p3">
            <a:extLst>
              <a:ext uri="{FF2B5EF4-FFF2-40B4-BE49-F238E27FC236}">
                <a16:creationId xmlns:a16="http://schemas.microsoft.com/office/drawing/2014/main" id="{D98E6A37-538B-4D12-805E-CB299FEB9E19}"/>
              </a:ext>
            </a:extLst>
          </p:cNvPr>
          <p:cNvCxnSpPr/>
          <p:nvPr/>
        </p:nvCxnSpPr>
        <p:spPr>
          <a:xfrm>
            <a:off x="2185602" y="985713"/>
            <a:ext cx="0" cy="94289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54" name="Kuva 34" descr="Handwashing ääriviiva">
            <a:extLst>
              <a:ext uri="{FF2B5EF4-FFF2-40B4-BE49-F238E27FC236}">
                <a16:creationId xmlns:a16="http://schemas.microsoft.com/office/drawing/2014/main" id="{C5CB0929-DE0F-4B88-9799-5812491065EC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89255" y="1456962"/>
            <a:ext cx="461059" cy="4803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6" descr="Kuva, joka sisältää kohteen sumea&#10;&#10;Kuvaus luotu automaattisesti">
            <a:extLst>
              <a:ext uri="{FF2B5EF4-FFF2-40B4-BE49-F238E27FC236}">
                <a16:creationId xmlns:a16="http://schemas.microsoft.com/office/drawing/2014/main" id="{F628D75A-D6B3-454E-BA38-2A3F85F5DF9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24" r="15705" b="2"/>
          <a:stretch/>
        </p:blipFill>
        <p:spPr>
          <a:xfrm>
            <a:off x="20" y="10"/>
            <a:ext cx="3731096" cy="3075699"/>
          </a:xfrm>
          <a:custGeom>
            <a:avLst/>
            <a:gdLst/>
            <a:ahLst/>
            <a:cxnLst/>
            <a:rect l="l" t="t" r="r" b="b"/>
            <a:pathLst>
              <a:path w="6204404" h="5114544">
                <a:moveTo>
                  <a:pt x="5659431" y="0"/>
                </a:moveTo>
                <a:lnTo>
                  <a:pt x="6157098" y="0"/>
                </a:lnTo>
                <a:lnTo>
                  <a:pt x="6181355" y="190991"/>
                </a:lnTo>
                <a:cubicBezTo>
                  <a:pt x="6196596" y="341154"/>
                  <a:pt x="6204404" y="493515"/>
                  <a:pt x="6204404" y="647700"/>
                </a:cubicBezTo>
                <a:cubicBezTo>
                  <a:pt x="6204404" y="3114670"/>
                  <a:pt x="4205578" y="5114544"/>
                  <a:pt x="1739900" y="5114544"/>
                </a:cubicBezTo>
                <a:cubicBezTo>
                  <a:pt x="1123481" y="5114544"/>
                  <a:pt x="536240" y="4989552"/>
                  <a:pt x="2114" y="4763518"/>
                </a:cubicBezTo>
                <a:lnTo>
                  <a:pt x="0" y="4762561"/>
                </a:lnTo>
                <a:lnTo>
                  <a:pt x="0" y="4226363"/>
                </a:lnTo>
                <a:lnTo>
                  <a:pt x="15791" y="4234455"/>
                </a:lnTo>
                <a:cubicBezTo>
                  <a:pt x="537360" y="4485921"/>
                  <a:pt x="1122182" y="4626842"/>
                  <a:pt x="1739899" y="4626842"/>
                </a:cubicBezTo>
                <a:cubicBezTo>
                  <a:pt x="3936226" y="4626842"/>
                  <a:pt x="5716700" y="2845319"/>
                  <a:pt x="5716700" y="647700"/>
                </a:cubicBezTo>
                <a:cubicBezTo>
                  <a:pt x="5716700" y="510349"/>
                  <a:pt x="5709745" y="374623"/>
                  <a:pt x="5696169" y="240856"/>
                </a:cubicBezTo>
                <a:close/>
              </a:path>
            </a:pathLst>
          </a:custGeom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EF11E910-8F65-438F-8B00-972063753DD6}"/>
              </a:ext>
            </a:extLst>
          </p:cNvPr>
          <p:cNvSpPr txBox="1"/>
          <p:nvPr/>
        </p:nvSpPr>
        <p:spPr>
          <a:xfrm>
            <a:off x="-73890" y="218902"/>
            <a:ext cx="3193010" cy="201593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spcAft>
                <a:spcPts val="600"/>
              </a:spcAft>
            </a:pPr>
            <a:r>
              <a:rPr lang="sv-FI" sz="2000" b="1"/>
              <a:t>Vision</a:t>
            </a:r>
          </a:p>
          <a:p>
            <a:pPr algn="ctr">
              <a:spcAft>
                <a:spcPts val="600"/>
              </a:spcAft>
            </a:pPr>
            <a:r>
              <a:rPr lang="sv-FI" sz="2000">
                <a:latin typeface="Calibri"/>
                <a:ea typeface="Calibri" panose="020F0502020204030204" pitchFamily="34" charset="0"/>
                <a:cs typeface="Times New Roman"/>
              </a:rPr>
              <a:t>Vattentjänsterna i Västra Finland är av högsta klass och förutser förändringar i verksamhetsmiljön</a:t>
            </a:r>
          </a:p>
        </p:txBody>
      </p:sp>
      <p:graphicFrame>
        <p:nvGraphicFramePr>
          <p:cNvPr id="4" name="Kaaviokuva 3">
            <a:extLst>
              <a:ext uri="{FF2B5EF4-FFF2-40B4-BE49-F238E27FC236}">
                <a16:creationId xmlns:a16="http://schemas.microsoft.com/office/drawing/2014/main" id="{41E6155D-CC46-4849-9A43-9220849FC4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8383403"/>
              </p:ext>
            </p:extLst>
          </p:nvPr>
        </p:nvGraphicFramePr>
        <p:xfrm>
          <a:off x="4025757" y="904240"/>
          <a:ext cx="5880243" cy="541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74751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uorakulmio: Pyöristetyt kulmat 27">
            <a:extLst>
              <a:ext uri="{FF2B5EF4-FFF2-40B4-BE49-F238E27FC236}">
                <a16:creationId xmlns:a16="http://schemas.microsoft.com/office/drawing/2014/main" id="{1D549DA6-643D-47E3-B556-E863448067D3}"/>
              </a:ext>
            </a:extLst>
          </p:cNvPr>
          <p:cNvSpPr/>
          <p:nvPr/>
        </p:nvSpPr>
        <p:spPr>
          <a:xfrm>
            <a:off x="1091773" y="1017167"/>
            <a:ext cx="833127" cy="737830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7" name="Suorakulmio: Pyöristetyt kulmat 26">
            <a:extLst>
              <a:ext uri="{FF2B5EF4-FFF2-40B4-BE49-F238E27FC236}">
                <a16:creationId xmlns:a16="http://schemas.microsoft.com/office/drawing/2014/main" id="{DF9795D6-C39C-43FA-AEBB-99A8D17093B6}"/>
              </a:ext>
            </a:extLst>
          </p:cNvPr>
          <p:cNvSpPr/>
          <p:nvPr/>
        </p:nvSpPr>
        <p:spPr>
          <a:xfrm>
            <a:off x="1081399" y="6029185"/>
            <a:ext cx="833127" cy="737830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Suorakulmio: Pyöristetyt kulmat 25">
            <a:extLst>
              <a:ext uri="{FF2B5EF4-FFF2-40B4-BE49-F238E27FC236}">
                <a16:creationId xmlns:a16="http://schemas.microsoft.com/office/drawing/2014/main" id="{E0057CC7-828D-4A1F-9CBC-FA0B737A9706}"/>
              </a:ext>
            </a:extLst>
          </p:cNvPr>
          <p:cNvSpPr/>
          <p:nvPr/>
        </p:nvSpPr>
        <p:spPr>
          <a:xfrm>
            <a:off x="1091772" y="5016189"/>
            <a:ext cx="833127" cy="737830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5" name="Suorakulmio: Pyöristetyt kulmat 24">
            <a:extLst>
              <a:ext uri="{FF2B5EF4-FFF2-40B4-BE49-F238E27FC236}">
                <a16:creationId xmlns:a16="http://schemas.microsoft.com/office/drawing/2014/main" id="{2B48E98F-9A31-47F4-A100-07B6C7D9AB77}"/>
              </a:ext>
            </a:extLst>
          </p:cNvPr>
          <p:cNvSpPr/>
          <p:nvPr/>
        </p:nvSpPr>
        <p:spPr>
          <a:xfrm>
            <a:off x="1091772" y="3962312"/>
            <a:ext cx="833127" cy="737830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" name="Suorakulmio: Pyöristetyt kulmat 23">
            <a:extLst>
              <a:ext uri="{FF2B5EF4-FFF2-40B4-BE49-F238E27FC236}">
                <a16:creationId xmlns:a16="http://schemas.microsoft.com/office/drawing/2014/main" id="{82900762-0093-43FE-AEE3-2C034D649611}"/>
              </a:ext>
            </a:extLst>
          </p:cNvPr>
          <p:cNvSpPr/>
          <p:nvPr/>
        </p:nvSpPr>
        <p:spPr>
          <a:xfrm>
            <a:off x="1091773" y="2991888"/>
            <a:ext cx="833127" cy="737830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" name="Suorakulmio: Pyöristetyt kulmat 22">
            <a:extLst>
              <a:ext uri="{FF2B5EF4-FFF2-40B4-BE49-F238E27FC236}">
                <a16:creationId xmlns:a16="http://schemas.microsoft.com/office/drawing/2014/main" id="{CB04DD1C-57F6-4CD7-8021-5318164F6944}"/>
              </a:ext>
            </a:extLst>
          </p:cNvPr>
          <p:cNvSpPr/>
          <p:nvPr/>
        </p:nvSpPr>
        <p:spPr>
          <a:xfrm>
            <a:off x="1091773" y="1994710"/>
            <a:ext cx="833127" cy="737830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Suorakulmio: Pyöristetyt kulmat 7">
            <a:hlinkClick r:id="" action="ppaction://noaction"/>
            <a:extLst>
              <a:ext uri="{FF2B5EF4-FFF2-40B4-BE49-F238E27FC236}">
                <a16:creationId xmlns:a16="http://schemas.microsoft.com/office/drawing/2014/main" id="{C04EB32D-1B2A-46D4-9340-CEB899134B50}"/>
              </a:ext>
            </a:extLst>
          </p:cNvPr>
          <p:cNvSpPr/>
          <p:nvPr/>
        </p:nvSpPr>
        <p:spPr>
          <a:xfrm>
            <a:off x="1981195" y="3845222"/>
            <a:ext cx="8960413" cy="97201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</a:ln>
          <a:effectLst/>
        </p:spPr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algn="ctr"/>
            <a:endParaRPr lang="fi-FI" b="1"/>
          </a:p>
          <a:p>
            <a:pPr algn="ctr"/>
            <a:r>
              <a:rPr lang="sv-FI" b="1"/>
              <a:t>KOMPETENS</a:t>
            </a:r>
          </a:p>
          <a:p>
            <a:pPr algn="ctr"/>
            <a:r>
              <a:rPr lang="sv-FI"/>
              <a:t>Vattentjänstaktörernas yrkesskicklighet och kompetens utvecklas kontinuerligt och är flexibel för förändringar i verksamhetsmiljön </a:t>
            </a:r>
          </a:p>
          <a:p>
            <a:pPr algn="ctr"/>
            <a:endParaRPr lang="fi-FI" b="1">
              <a:solidFill>
                <a:schemeClr val="bg1"/>
              </a:solidFill>
            </a:endParaRPr>
          </a:p>
        </p:txBody>
      </p:sp>
      <p:sp>
        <p:nvSpPr>
          <p:cNvPr id="5" name="Suorakulmio: Pyöristetyt kulmat 7">
            <a:hlinkClick r:id="" action="ppaction://noaction"/>
            <a:extLst>
              <a:ext uri="{FF2B5EF4-FFF2-40B4-BE49-F238E27FC236}">
                <a16:creationId xmlns:a16="http://schemas.microsoft.com/office/drawing/2014/main" id="{5F028E07-5A9E-46D5-8243-388AFAD6F074}"/>
              </a:ext>
            </a:extLst>
          </p:cNvPr>
          <p:cNvSpPr/>
          <p:nvPr/>
        </p:nvSpPr>
        <p:spPr>
          <a:xfrm>
            <a:off x="1981196" y="1835221"/>
            <a:ext cx="8960411" cy="100947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</a:ln>
          <a:effectLst/>
        </p:spPr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algn="ctr"/>
            <a:r>
              <a:rPr lang="sv-FI" b="1"/>
              <a:t>VATTENTJÄNSTERNAS EGENDOM</a:t>
            </a:r>
          </a:p>
          <a:p>
            <a:pPr algn="ctr"/>
            <a:r>
              <a:rPr lang="sv-FI"/>
              <a:t>Vattentjänstverkens, nätverkets och systemens skick och användbarhet möjliggör trygga och högklassiga vattentjänster</a:t>
            </a:r>
          </a:p>
        </p:txBody>
      </p:sp>
      <p:sp>
        <p:nvSpPr>
          <p:cNvPr id="8" name="Suorakulmio: Pyöristetyt kulmat 7">
            <a:hlinkClick r:id="" action="ppaction://noaction"/>
            <a:extLst>
              <a:ext uri="{FF2B5EF4-FFF2-40B4-BE49-F238E27FC236}">
                <a16:creationId xmlns:a16="http://schemas.microsoft.com/office/drawing/2014/main" id="{D37D17E7-5B09-496C-B219-C9D1952EDE31}"/>
              </a:ext>
            </a:extLst>
          </p:cNvPr>
          <p:cNvSpPr/>
          <p:nvPr/>
        </p:nvSpPr>
        <p:spPr>
          <a:xfrm>
            <a:off x="1981195" y="2924503"/>
            <a:ext cx="8960412" cy="84007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</a:ln>
          <a:effectLst/>
        </p:spPr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algn="ctr"/>
            <a:r>
              <a:rPr lang="sv-FI" b="1"/>
              <a:t>FUNKTIONSSÄKERHET</a:t>
            </a:r>
          </a:p>
          <a:p>
            <a:pPr algn="ctr"/>
            <a:r>
              <a:rPr lang="sv-FI"/>
              <a:t>Vattentjänsterna garanterar en trygg verksamhetsmiljö för samfunden och näringsverksamheten under alla förhållanden</a:t>
            </a:r>
          </a:p>
        </p:txBody>
      </p:sp>
      <p:sp>
        <p:nvSpPr>
          <p:cNvPr id="9" name="Suorakulmio: Pyöristetyt kulmat 7">
            <a:hlinkClick r:id="" action="ppaction://noaction"/>
            <a:extLst>
              <a:ext uri="{FF2B5EF4-FFF2-40B4-BE49-F238E27FC236}">
                <a16:creationId xmlns:a16="http://schemas.microsoft.com/office/drawing/2014/main" id="{E28529CA-47FB-47DE-8C59-B552B530B447}"/>
              </a:ext>
            </a:extLst>
          </p:cNvPr>
          <p:cNvSpPr/>
          <p:nvPr/>
        </p:nvSpPr>
        <p:spPr>
          <a:xfrm>
            <a:off x="1981193" y="5944984"/>
            <a:ext cx="8960414" cy="90623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</a:ln>
          <a:effectLst/>
        </p:spPr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algn="ctr"/>
            <a:r>
              <a:rPr lang="sv-FI" b="1"/>
              <a:t>ENERGISMART OCH RESURSEFFEKTIV VATTENTJÄNST</a:t>
            </a:r>
          </a:p>
          <a:p>
            <a:pPr algn="ctr"/>
            <a:r>
              <a:rPr lang="sv-FI"/>
              <a:t>Vattentjänstfunktionerna är energieffektiva och kolneutrala samt utnyttjar möjligheterna inom cirkulär ekonomi </a:t>
            </a:r>
          </a:p>
        </p:txBody>
      </p:sp>
      <p:sp>
        <p:nvSpPr>
          <p:cNvPr id="10" name="Suorakulmio: Pyöristetyt kulmat 7">
            <a:hlinkClick r:id="" action="ppaction://noaction"/>
            <a:extLst>
              <a:ext uri="{FF2B5EF4-FFF2-40B4-BE49-F238E27FC236}">
                <a16:creationId xmlns:a16="http://schemas.microsoft.com/office/drawing/2014/main" id="{07C74431-2F8E-466E-9D98-30969599CA5F}"/>
              </a:ext>
            </a:extLst>
          </p:cNvPr>
          <p:cNvSpPr/>
          <p:nvPr/>
        </p:nvSpPr>
        <p:spPr>
          <a:xfrm>
            <a:off x="1981195" y="4897873"/>
            <a:ext cx="8960414" cy="97201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</a:ln>
          <a:effectLst/>
        </p:spPr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algn="ctr"/>
            <a:r>
              <a:rPr lang="sv-FI" b="1"/>
              <a:t>HÄLSA OCH MILJÖSKYDD</a:t>
            </a:r>
          </a:p>
          <a:p>
            <a:pPr algn="ctr"/>
            <a:r>
              <a:rPr lang="sv-FI"/>
              <a:t>Vattentjänsterna erbjuder hälsosamt och hållbart producerat hushållsvatten samt utsläppssnål och återvinningsbar avloppsvattenbehandling</a:t>
            </a:r>
          </a:p>
        </p:txBody>
      </p:sp>
      <p:sp>
        <p:nvSpPr>
          <p:cNvPr id="12" name="Suorakulmio: Pyöristetyt kulmat 7">
            <a:hlinkClick r:id="" action="ppaction://noaction"/>
            <a:extLst>
              <a:ext uri="{FF2B5EF4-FFF2-40B4-BE49-F238E27FC236}">
                <a16:creationId xmlns:a16="http://schemas.microsoft.com/office/drawing/2014/main" id="{E111C052-1CBC-4CA3-9742-0A15D626C8C8}"/>
              </a:ext>
            </a:extLst>
          </p:cNvPr>
          <p:cNvSpPr/>
          <p:nvPr/>
        </p:nvSpPr>
        <p:spPr>
          <a:xfrm>
            <a:off x="1981199" y="1016751"/>
            <a:ext cx="8960410" cy="73866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 cap="flat" cmpd="sng" algn="ctr">
            <a:solidFill>
              <a:schemeClr val="accent1">
                <a:lumMod val="75000"/>
              </a:schemeClr>
            </a:solidFill>
            <a:prstDash val="solid"/>
            <a:miter lim="800000"/>
          </a:ln>
          <a:effectLst/>
        </p:spPr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algn="ctr"/>
            <a:r>
              <a:rPr lang="sv-FI" b="1"/>
              <a:t>RESURSER</a:t>
            </a:r>
          </a:p>
          <a:p>
            <a:pPr algn="ctr"/>
            <a:r>
              <a:rPr lang="sv-FI"/>
              <a:t>Vattentjänstaktörernas resurser är tillräckliga för att förvekliga visionen för 2050</a:t>
            </a:r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0DFF6E5B-76AC-44E2-B90D-969BBB85FFE4}"/>
              </a:ext>
            </a:extLst>
          </p:cNvPr>
          <p:cNvSpPr txBox="1"/>
          <p:nvPr/>
        </p:nvSpPr>
        <p:spPr>
          <a:xfrm>
            <a:off x="3135758" y="191601"/>
            <a:ext cx="79419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sz="2800" b="1"/>
              <a:t>VATTENTJÄNSTSTRATEGINS TYNGDPUNKTER </a:t>
            </a:r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272C7A84-274D-471E-B2EC-AD77E49E2668}"/>
              </a:ext>
            </a:extLst>
          </p:cNvPr>
          <p:cNvSpPr/>
          <p:nvPr/>
        </p:nvSpPr>
        <p:spPr>
          <a:xfrm>
            <a:off x="274644" y="13563"/>
            <a:ext cx="580971" cy="6844437"/>
          </a:xfrm>
          <a:prstGeom prst="rect">
            <a:avLst/>
          </a:prstGeom>
          <a:gradFill flip="none" rotWithShape="1">
            <a:gsLst>
              <a:gs pos="92000">
                <a:schemeClr val="accent6">
                  <a:lumMod val="20000"/>
                  <a:lumOff val="80000"/>
                </a:schemeClr>
              </a:gs>
              <a:gs pos="82000">
                <a:schemeClr val="accent1">
                  <a:lumMod val="40000"/>
                  <a:lumOff val="60000"/>
                </a:schemeClr>
              </a:gs>
              <a:gs pos="28000">
                <a:schemeClr val="accent6">
                  <a:lumMod val="75000"/>
                </a:schemeClr>
              </a:gs>
              <a:gs pos="57000">
                <a:schemeClr val="accent1">
                  <a:lumMod val="75000"/>
                </a:schemeClr>
              </a:gs>
              <a:gs pos="70000">
                <a:srgbClr val="6D90D1"/>
              </a:gs>
              <a:gs pos="42000">
                <a:schemeClr val="accent1">
                  <a:lumMod val="50000"/>
                </a:schemeClr>
              </a:gs>
              <a:gs pos="14000">
                <a:srgbClr val="5C83CC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Suorakulmio 12">
            <a:extLst>
              <a:ext uri="{FF2B5EF4-FFF2-40B4-BE49-F238E27FC236}">
                <a16:creationId xmlns:a16="http://schemas.microsoft.com/office/drawing/2014/main" id="{35A8A672-B0B1-4F10-8E3A-CB0FE9B97F93}"/>
              </a:ext>
            </a:extLst>
          </p:cNvPr>
          <p:cNvSpPr/>
          <p:nvPr/>
        </p:nvSpPr>
        <p:spPr>
          <a:xfrm>
            <a:off x="11336385" y="15770"/>
            <a:ext cx="580971" cy="6844437"/>
          </a:xfrm>
          <a:prstGeom prst="rect">
            <a:avLst/>
          </a:prstGeom>
          <a:gradFill flip="none" rotWithShape="1">
            <a:gsLst>
              <a:gs pos="92000">
                <a:schemeClr val="accent6">
                  <a:lumMod val="20000"/>
                  <a:lumOff val="80000"/>
                </a:schemeClr>
              </a:gs>
              <a:gs pos="82000">
                <a:schemeClr val="accent1">
                  <a:lumMod val="40000"/>
                  <a:lumOff val="60000"/>
                </a:schemeClr>
              </a:gs>
              <a:gs pos="28000">
                <a:schemeClr val="accent6">
                  <a:lumMod val="75000"/>
                </a:schemeClr>
              </a:gs>
              <a:gs pos="57000">
                <a:schemeClr val="accent1">
                  <a:lumMod val="75000"/>
                </a:schemeClr>
              </a:gs>
              <a:gs pos="70000">
                <a:srgbClr val="6D90D1"/>
              </a:gs>
              <a:gs pos="42000">
                <a:schemeClr val="accent1">
                  <a:lumMod val="50000"/>
                </a:schemeClr>
              </a:gs>
              <a:gs pos="14000">
                <a:srgbClr val="5C83CC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6" name="Kuva 5" descr="Kolikot ääriviiva">
            <a:extLst>
              <a:ext uri="{FF2B5EF4-FFF2-40B4-BE49-F238E27FC236}">
                <a16:creationId xmlns:a16="http://schemas.microsoft.com/office/drawing/2014/main" id="{FAF95890-FA52-47F7-9D8F-CB796CAAC1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9082" y="1061741"/>
            <a:ext cx="664135" cy="664135"/>
          </a:xfrm>
          <a:prstGeom prst="rect">
            <a:avLst/>
          </a:prstGeom>
        </p:spPr>
      </p:pic>
      <p:pic>
        <p:nvPicPr>
          <p:cNvPr id="14" name="Kuva 13" descr="Vuotava hana ääriviiva">
            <a:extLst>
              <a:ext uri="{FF2B5EF4-FFF2-40B4-BE49-F238E27FC236}">
                <a16:creationId xmlns:a16="http://schemas.microsoft.com/office/drawing/2014/main" id="{4EABDFB8-FD22-450E-A93C-D00D71CCB6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85876" y="2057921"/>
            <a:ext cx="667512" cy="667512"/>
          </a:xfrm>
          <a:prstGeom prst="rect">
            <a:avLst/>
          </a:prstGeom>
        </p:spPr>
      </p:pic>
      <p:pic>
        <p:nvPicPr>
          <p:cNvPr id="7" name="Kuva 6" descr="Kirjat ääriviiva">
            <a:extLst>
              <a:ext uri="{FF2B5EF4-FFF2-40B4-BE49-F238E27FC236}">
                <a16:creationId xmlns:a16="http://schemas.microsoft.com/office/drawing/2014/main" id="{8AB0A943-8C5B-43D9-92EE-D820C3747DF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82934" y="4004884"/>
            <a:ext cx="667512" cy="667512"/>
          </a:xfrm>
          <a:prstGeom prst="rect">
            <a:avLst/>
          </a:prstGeom>
        </p:spPr>
      </p:pic>
      <p:pic>
        <p:nvPicPr>
          <p:cNvPr id="17" name="Kuva 16" descr="Kilpi valintamerkki ääriviiva">
            <a:extLst>
              <a:ext uri="{FF2B5EF4-FFF2-40B4-BE49-F238E27FC236}">
                <a16:creationId xmlns:a16="http://schemas.microsoft.com/office/drawing/2014/main" id="{EA31B7D2-C6FA-4218-8D16-4BB9C88DA04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72449" y="3027047"/>
            <a:ext cx="667512" cy="667512"/>
          </a:xfrm>
          <a:prstGeom prst="rect">
            <a:avLst/>
          </a:prstGeom>
        </p:spPr>
      </p:pic>
      <p:pic>
        <p:nvPicPr>
          <p:cNvPr id="19" name="Kuva 18" descr="Metsämaisema ääriviiva">
            <a:extLst>
              <a:ext uri="{FF2B5EF4-FFF2-40B4-BE49-F238E27FC236}">
                <a16:creationId xmlns:a16="http://schemas.microsoft.com/office/drawing/2014/main" id="{7812B129-2CE8-4D9D-BA17-E0D9DFEC30D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160062" y="5023602"/>
            <a:ext cx="667512" cy="667512"/>
          </a:xfrm>
          <a:prstGeom prst="rect">
            <a:avLst/>
          </a:prstGeom>
        </p:spPr>
      </p:pic>
      <p:pic>
        <p:nvPicPr>
          <p:cNvPr id="21" name="Kuva 20" descr="Hehkulamppu ja hammaspyörä ääriviiva">
            <a:extLst>
              <a:ext uri="{FF2B5EF4-FFF2-40B4-BE49-F238E27FC236}">
                <a16:creationId xmlns:a16="http://schemas.microsoft.com/office/drawing/2014/main" id="{2E91C975-1707-47BF-8594-DEACA8B404C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180371" y="6047291"/>
            <a:ext cx="667512" cy="667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992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e81eb9831b_0_0"/>
          <p:cNvSpPr txBox="1"/>
          <p:nvPr/>
        </p:nvSpPr>
        <p:spPr>
          <a:xfrm>
            <a:off x="1921162" y="2143166"/>
            <a:ext cx="9136877" cy="2585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FI" sz="4000">
                <a:latin typeface="Calibri"/>
                <a:ea typeface="Calibri"/>
                <a:cs typeface="Calibri"/>
                <a:sym typeface="Calibri"/>
              </a:rPr>
              <a:t>Västra Finlands vattentjänststrategi 2050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>
              <a:latin typeface="Calibri"/>
              <a:ea typeface="Calibri"/>
              <a:cs typeface="Calibri"/>
              <a:sym typeface="Calibri"/>
            </a:endParaRPr>
          </a:p>
          <a:p>
            <a:pPr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FI" sz="4000">
                <a:latin typeface="Calibri"/>
                <a:ea typeface="Calibri"/>
                <a:cs typeface="Calibri"/>
                <a:sym typeface="Calibri"/>
              </a:rPr>
              <a:t>Åtgärdsprogram</a:t>
            </a:r>
          </a:p>
          <a:p>
            <a:pPr lvl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FI" sz="4000">
                <a:latin typeface="Calibri"/>
                <a:ea typeface="Calibri"/>
                <a:cs typeface="Calibri"/>
                <a:sym typeface="Calibri"/>
              </a:rPr>
              <a:t>2022–2030</a:t>
            </a:r>
          </a:p>
        </p:txBody>
      </p:sp>
      <p:sp>
        <p:nvSpPr>
          <p:cNvPr id="76" name="Google Shape;76;ge81eb9831b_0_0"/>
          <p:cNvSpPr/>
          <p:nvPr/>
        </p:nvSpPr>
        <p:spPr>
          <a:xfrm>
            <a:off x="274644" y="13563"/>
            <a:ext cx="581100" cy="6844500"/>
          </a:xfrm>
          <a:prstGeom prst="rect">
            <a:avLst/>
          </a:prstGeom>
          <a:gradFill>
            <a:gsLst>
              <a:gs pos="0">
                <a:srgbClr val="E1EFD8"/>
              </a:gs>
              <a:gs pos="14000">
                <a:srgbClr val="5C83CC"/>
              </a:gs>
              <a:gs pos="28000">
                <a:srgbClr val="548135"/>
              </a:gs>
              <a:gs pos="42000">
                <a:srgbClr val="1F3864"/>
              </a:gs>
              <a:gs pos="57000">
                <a:srgbClr val="2F5496"/>
              </a:gs>
              <a:gs pos="70000">
                <a:srgbClr val="6D90D1"/>
              </a:gs>
              <a:gs pos="82000">
                <a:srgbClr val="B3C6E7"/>
              </a:gs>
              <a:gs pos="92000">
                <a:srgbClr val="E1EFD8"/>
              </a:gs>
              <a:gs pos="100000">
                <a:srgbClr val="A8D08C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Kuva 34" descr="Handwashing ääriviiva">
            <a:extLst>
              <a:ext uri="{FF2B5EF4-FFF2-40B4-BE49-F238E27FC236}">
                <a16:creationId xmlns:a16="http://schemas.microsoft.com/office/drawing/2014/main" id="{453F7070-19B3-4CDB-B357-B6375C641C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80334" y="3992423"/>
            <a:ext cx="461059" cy="480350"/>
          </a:xfrm>
          <a:prstGeom prst="rect">
            <a:avLst/>
          </a:prstGeom>
        </p:spPr>
      </p:pic>
      <p:sp>
        <p:nvSpPr>
          <p:cNvPr id="83" name="Google Shape;83;p2"/>
          <p:cNvSpPr txBox="1"/>
          <p:nvPr/>
        </p:nvSpPr>
        <p:spPr>
          <a:xfrm>
            <a:off x="4723827" y="183227"/>
            <a:ext cx="16308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FI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Metoder</a:t>
            </a:r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808B6CAE-F0B7-489E-96BF-1619C205DA85}"/>
              </a:ext>
            </a:extLst>
          </p:cNvPr>
          <p:cNvGrpSpPr/>
          <p:nvPr/>
        </p:nvGrpSpPr>
        <p:grpSpPr>
          <a:xfrm>
            <a:off x="2222419" y="848437"/>
            <a:ext cx="575143" cy="575143"/>
            <a:chOff x="2222419" y="1153237"/>
            <a:chExt cx="684000" cy="684000"/>
          </a:xfrm>
        </p:grpSpPr>
        <p:sp>
          <p:nvSpPr>
            <p:cNvPr id="84" name="Google Shape;84;p2"/>
            <p:cNvSpPr/>
            <p:nvPr/>
          </p:nvSpPr>
          <p:spPr>
            <a:xfrm>
              <a:off x="2222419" y="1153237"/>
              <a:ext cx="684000" cy="684000"/>
            </a:xfrm>
            <a:prstGeom prst="flowChartConnector">
              <a:avLst/>
            </a:pr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85" name="Google Shape;85;p2" descr="Merkki sydän tasaisella täytöllä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2335863" y="1266681"/>
              <a:ext cx="457200" cy="4572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" name="Ryhmä 5">
            <a:extLst>
              <a:ext uri="{FF2B5EF4-FFF2-40B4-BE49-F238E27FC236}">
                <a16:creationId xmlns:a16="http://schemas.microsoft.com/office/drawing/2014/main" id="{5A16ADCF-2496-4C9D-B6BC-B3EB07A320DA}"/>
              </a:ext>
            </a:extLst>
          </p:cNvPr>
          <p:cNvGrpSpPr/>
          <p:nvPr/>
        </p:nvGrpSpPr>
        <p:grpSpPr>
          <a:xfrm>
            <a:off x="2222419" y="1645969"/>
            <a:ext cx="575143" cy="575143"/>
            <a:chOff x="2222419" y="1950769"/>
            <a:chExt cx="684000" cy="684000"/>
          </a:xfrm>
        </p:grpSpPr>
        <p:sp>
          <p:nvSpPr>
            <p:cNvPr id="86" name="Google Shape;86;p2"/>
            <p:cNvSpPr/>
            <p:nvPr/>
          </p:nvSpPr>
          <p:spPr>
            <a:xfrm>
              <a:off x="2222419" y="1950769"/>
              <a:ext cx="684000" cy="684000"/>
            </a:xfrm>
            <a:prstGeom prst="flowChartConnector">
              <a:avLst/>
            </a:pr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87" name="Google Shape;87;p2" descr="Kippis tasaisella täytöllä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2335863" y="2064213"/>
              <a:ext cx="457200" cy="4572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" name="Ryhmä 4">
            <a:extLst>
              <a:ext uri="{FF2B5EF4-FFF2-40B4-BE49-F238E27FC236}">
                <a16:creationId xmlns:a16="http://schemas.microsoft.com/office/drawing/2014/main" id="{847FAB30-6F0B-4E33-9716-10D58CA6216B}"/>
              </a:ext>
            </a:extLst>
          </p:cNvPr>
          <p:cNvGrpSpPr/>
          <p:nvPr/>
        </p:nvGrpSpPr>
        <p:grpSpPr>
          <a:xfrm>
            <a:off x="2222419" y="2443501"/>
            <a:ext cx="575143" cy="575143"/>
            <a:chOff x="2222419" y="2748301"/>
            <a:chExt cx="684000" cy="684000"/>
          </a:xfrm>
        </p:grpSpPr>
        <p:sp>
          <p:nvSpPr>
            <p:cNvPr id="88" name="Google Shape;88;p2"/>
            <p:cNvSpPr/>
            <p:nvPr/>
          </p:nvSpPr>
          <p:spPr>
            <a:xfrm>
              <a:off x="2222419" y="2748301"/>
              <a:ext cx="684000" cy="684000"/>
            </a:xfrm>
            <a:prstGeom prst="flowChartConnector">
              <a:avLst/>
            </a:pr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89" name="Google Shape;89;p2" descr="Valmistujaislakki tasaisella täytöllä"/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2335863" y="2861745"/>
              <a:ext cx="457200" cy="4572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0" name="Google Shape;90;p2"/>
          <p:cNvSpPr/>
          <p:nvPr/>
        </p:nvSpPr>
        <p:spPr>
          <a:xfrm>
            <a:off x="2222419" y="3241033"/>
            <a:ext cx="575143" cy="575143"/>
          </a:xfrm>
          <a:prstGeom prst="flowChartConnector">
            <a:avLst/>
          </a:prstGeom>
          <a:noFill/>
          <a:ln w="762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1" name="Google Shape;91;p2" descr="Vuotava hana tasaisella täytöllä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2345096" y="3338170"/>
            <a:ext cx="391886" cy="391886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2"/>
          <p:cNvSpPr/>
          <p:nvPr/>
        </p:nvSpPr>
        <p:spPr>
          <a:xfrm>
            <a:off x="3255786" y="681228"/>
            <a:ext cx="6463878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Quattrocento Sans"/>
              <a:buNone/>
            </a:pPr>
            <a:r>
              <a:rPr lang="sv-FI" sz="2400" b="1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        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None/>
            </a:pPr>
            <a:r>
              <a:rPr lang="sv-FI" sz="1800" b="1" u="sng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  <a:hlinkClick r:id="rId9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Öka uppskattningen och förstå ansvar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93" name="Google Shape;93;p2"/>
          <p:cNvSpPr txBox="1"/>
          <p:nvPr/>
        </p:nvSpPr>
        <p:spPr>
          <a:xfrm>
            <a:off x="3209713" y="1748918"/>
            <a:ext cx="6097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FI" sz="1800" b="1" i="0" u="sng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  <a:hlinkClick r:id="rId10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Ökat samarbete</a:t>
            </a:r>
          </a:p>
        </p:txBody>
      </p:sp>
      <p:sp>
        <p:nvSpPr>
          <p:cNvPr id="94" name="Google Shape;94;p2"/>
          <p:cNvSpPr txBox="1"/>
          <p:nvPr/>
        </p:nvSpPr>
        <p:spPr>
          <a:xfrm>
            <a:off x="3177056" y="2554029"/>
            <a:ext cx="6097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FI" sz="1800" b="1" i="0" u="sng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  <a:hlinkClick r:id="rId11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Ökad vattentjänstkompetens</a:t>
            </a:r>
            <a:r>
              <a:rPr lang="sv-FI" sz="1800" b="0" i="0" u="sng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  <a:hlinkClick r:id="rId11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</a:t>
            </a:r>
          </a:p>
        </p:txBody>
      </p:sp>
      <p:sp>
        <p:nvSpPr>
          <p:cNvPr id="95" name="Google Shape;95;p2"/>
          <p:cNvSpPr txBox="1"/>
          <p:nvPr/>
        </p:nvSpPr>
        <p:spPr>
          <a:xfrm>
            <a:off x="3177056" y="3281776"/>
            <a:ext cx="60978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FI" b="1" u="sng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  <a:hlinkClick r:id="rId1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Produktion av högklassiga vattentjänster</a:t>
            </a:r>
            <a:r>
              <a:rPr lang="sv-FI" sz="1800" b="1" i="0" u="sng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  <a:hlinkClick r:id="rId1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</a:t>
            </a:r>
          </a:p>
        </p:txBody>
      </p:sp>
      <p:grpSp>
        <p:nvGrpSpPr>
          <p:cNvPr id="2" name="Ryhmä 1">
            <a:extLst>
              <a:ext uri="{FF2B5EF4-FFF2-40B4-BE49-F238E27FC236}">
                <a16:creationId xmlns:a16="http://schemas.microsoft.com/office/drawing/2014/main" id="{61AB41AD-A4D1-47BF-9F3E-272BB1C29723}"/>
              </a:ext>
            </a:extLst>
          </p:cNvPr>
          <p:cNvGrpSpPr/>
          <p:nvPr/>
        </p:nvGrpSpPr>
        <p:grpSpPr>
          <a:xfrm>
            <a:off x="2222419" y="4659052"/>
            <a:ext cx="575143" cy="575143"/>
            <a:chOff x="2222419" y="4343365"/>
            <a:chExt cx="684000" cy="684000"/>
          </a:xfrm>
        </p:grpSpPr>
        <p:sp>
          <p:nvSpPr>
            <p:cNvPr id="96" name="Google Shape;96;p2"/>
            <p:cNvSpPr/>
            <p:nvPr/>
          </p:nvSpPr>
          <p:spPr>
            <a:xfrm>
              <a:off x="2222419" y="4343365"/>
              <a:ext cx="684000" cy="684000"/>
            </a:xfrm>
            <a:prstGeom prst="flowChartConnector">
              <a:avLst/>
            </a:pr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97" name="Google Shape;97;p2" descr="Säästöpossu tasaisella täytöllä"/>
            <p:cNvPicPr preferRelativeResize="0"/>
            <p:nvPr/>
          </p:nvPicPr>
          <p:blipFill rotWithShape="1">
            <a:blip r:embed="rId13">
              <a:alphaModFix/>
            </a:blip>
            <a:srcRect/>
            <a:stretch/>
          </p:blipFill>
          <p:spPr>
            <a:xfrm>
              <a:off x="2366897" y="4465904"/>
              <a:ext cx="457200" cy="4572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3" name="Ryhmä 2">
            <a:extLst>
              <a:ext uri="{FF2B5EF4-FFF2-40B4-BE49-F238E27FC236}">
                <a16:creationId xmlns:a16="http://schemas.microsoft.com/office/drawing/2014/main" id="{FA012A27-0853-487E-9EA2-A6AB08988DF8}"/>
              </a:ext>
            </a:extLst>
          </p:cNvPr>
          <p:cNvGrpSpPr/>
          <p:nvPr/>
        </p:nvGrpSpPr>
        <p:grpSpPr>
          <a:xfrm>
            <a:off x="2222419" y="5411710"/>
            <a:ext cx="575143" cy="575143"/>
            <a:chOff x="2222419" y="5172223"/>
            <a:chExt cx="684000" cy="684000"/>
          </a:xfrm>
        </p:grpSpPr>
        <p:sp>
          <p:nvSpPr>
            <p:cNvPr id="98" name="Google Shape;98;p2"/>
            <p:cNvSpPr/>
            <p:nvPr/>
          </p:nvSpPr>
          <p:spPr>
            <a:xfrm>
              <a:off x="2222419" y="5172223"/>
              <a:ext cx="684000" cy="684000"/>
            </a:xfrm>
            <a:prstGeom prst="flowChartConnector">
              <a:avLst/>
            </a:pr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99" name="Google Shape;99;p2" descr="Nuija tasaisella täytöllä"/>
            <p:cNvPicPr preferRelativeResize="0"/>
            <p:nvPr/>
          </p:nvPicPr>
          <p:blipFill rotWithShape="1">
            <a:blip r:embed="rId14">
              <a:alphaModFix/>
            </a:blip>
            <a:srcRect/>
            <a:stretch/>
          </p:blipFill>
          <p:spPr>
            <a:xfrm>
              <a:off x="2335863" y="5284781"/>
              <a:ext cx="457200" cy="4572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4" name="Ryhmä 3">
            <a:extLst>
              <a:ext uri="{FF2B5EF4-FFF2-40B4-BE49-F238E27FC236}">
                <a16:creationId xmlns:a16="http://schemas.microsoft.com/office/drawing/2014/main" id="{E4114F93-9A71-479F-9808-60D67546975A}"/>
              </a:ext>
            </a:extLst>
          </p:cNvPr>
          <p:cNvGrpSpPr/>
          <p:nvPr/>
        </p:nvGrpSpPr>
        <p:grpSpPr>
          <a:xfrm>
            <a:off x="2222419" y="6121414"/>
            <a:ext cx="575143" cy="575143"/>
            <a:chOff x="2222419" y="5990785"/>
            <a:chExt cx="684000" cy="684000"/>
          </a:xfrm>
        </p:grpSpPr>
        <p:sp>
          <p:nvSpPr>
            <p:cNvPr id="100" name="Google Shape;100;p2"/>
            <p:cNvSpPr/>
            <p:nvPr/>
          </p:nvSpPr>
          <p:spPr>
            <a:xfrm>
              <a:off x="2222419" y="5990785"/>
              <a:ext cx="684000" cy="684000"/>
            </a:xfrm>
            <a:prstGeom prst="flowChartConnector">
              <a:avLst/>
            </a:pr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01" name="Google Shape;101;p2" descr="Puhelintukiasema tasaisella täytöllä"/>
            <p:cNvPicPr preferRelativeResize="0"/>
            <p:nvPr/>
          </p:nvPicPr>
          <p:blipFill rotWithShape="1">
            <a:blip r:embed="rId15">
              <a:alphaModFix/>
            </a:blip>
            <a:srcRect/>
            <a:stretch/>
          </p:blipFill>
          <p:spPr>
            <a:xfrm>
              <a:off x="2335863" y="6112806"/>
              <a:ext cx="457200" cy="4572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2" name="Google Shape;102;p2"/>
          <p:cNvSpPr txBox="1"/>
          <p:nvPr/>
        </p:nvSpPr>
        <p:spPr>
          <a:xfrm>
            <a:off x="3177056" y="4762001"/>
            <a:ext cx="6097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FI" sz="1800" b="1" i="0" u="sng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  <a:hlinkClick r:id="rId1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Stärkande av anläggningarnas ekonomi</a:t>
            </a:r>
            <a:r>
              <a:rPr lang="sv-FI" sz="1800" b="0" i="0" u="sng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  <a:hlinkClick r:id="rId1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</a:t>
            </a:r>
          </a:p>
        </p:txBody>
      </p:sp>
      <p:sp>
        <p:nvSpPr>
          <p:cNvPr id="103" name="Google Shape;103;p2"/>
          <p:cNvSpPr txBox="1"/>
          <p:nvPr/>
        </p:nvSpPr>
        <p:spPr>
          <a:xfrm>
            <a:off x="3177056" y="5547437"/>
            <a:ext cx="6097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FI" b="1" u="sng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  <a:hlinkClick r:id="rId1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Utveckling av lagstiftningen och tillsynen</a:t>
            </a:r>
            <a:r>
              <a:rPr lang="sv-FI" sz="1800" b="0" i="0" u="sng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  <a:hlinkClick r:id="rId1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</a:t>
            </a:r>
            <a:r>
              <a:rPr lang="sv-FI" sz="1400" b="0" i="0" u="sng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  <a:hlinkClick r:id="rId1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</a:t>
            </a:r>
          </a:p>
        </p:txBody>
      </p:sp>
      <p:sp>
        <p:nvSpPr>
          <p:cNvPr id="104" name="Google Shape;104;p2"/>
          <p:cNvSpPr txBox="1"/>
          <p:nvPr/>
        </p:nvSpPr>
        <p:spPr>
          <a:xfrm>
            <a:off x="3177056" y="6281806"/>
            <a:ext cx="6097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FI" sz="1800" b="1" i="0" u="sng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  <a:hlinkClick r:id="rId1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Mer omfattande utnyttjande av digitalisering och köpta tjänster</a:t>
            </a:r>
            <a:r>
              <a:rPr lang="sv-FI" sz="1800" b="0" i="0" u="sng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  <a:hlinkClick r:id="rId1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</a:t>
            </a:r>
            <a:r>
              <a:rPr lang="sv-FI" sz="1400" b="0" i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 </a:t>
            </a:r>
          </a:p>
        </p:txBody>
      </p:sp>
      <p:cxnSp>
        <p:nvCxnSpPr>
          <p:cNvPr id="105" name="Google Shape;105;p2"/>
          <p:cNvCxnSpPr/>
          <p:nvPr/>
        </p:nvCxnSpPr>
        <p:spPr>
          <a:xfrm>
            <a:off x="2222419" y="768002"/>
            <a:ext cx="7887000" cy="168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6" name="Google Shape;106;p2"/>
          <p:cNvSpPr/>
          <p:nvPr/>
        </p:nvSpPr>
        <p:spPr>
          <a:xfrm>
            <a:off x="406069" y="6787"/>
            <a:ext cx="581100" cy="6844500"/>
          </a:xfrm>
          <a:prstGeom prst="rect">
            <a:avLst/>
          </a:prstGeom>
          <a:gradFill>
            <a:gsLst>
              <a:gs pos="0">
                <a:srgbClr val="E1EFD8"/>
              </a:gs>
              <a:gs pos="14000">
                <a:srgbClr val="5C83CC"/>
              </a:gs>
              <a:gs pos="28000">
                <a:srgbClr val="548135"/>
              </a:gs>
              <a:gs pos="42000">
                <a:srgbClr val="1F3864"/>
              </a:gs>
              <a:gs pos="57000">
                <a:srgbClr val="2F5496"/>
              </a:gs>
              <a:gs pos="70000">
                <a:srgbClr val="6D90D1"/>
              </a:gs>
              <a:gs pos="82000">
                <a:srgbClr val="B3C6E7"/>
              </a:gs>
              <a:gs pos="92000">
                <a:srgbClr val="E1EFD8"/>
              </a:gs>
              <a:gs pos="100000">
                <a:srgbClr val="A8D08C"/>
              </a:gs>
            </a:gsLst>
            <a:lin ang="16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95;p2">
            <a:extLst>
              <a:ext uri="{FF2B5EF4-FFF2-40B4-BE49-F238E27FC236}">
                <a16:creationId xmlns:a16="http://schemas.microsoft.com/office/drawing/2014/main" id="{B1B8C56D-5FE6-4EBA-81E7-69C202A7F54B}"/>
              </a:ext>
            </a:extLst>
          </p:cNvPr>
          <p:cNvSpPr txBox="1"/>
          <p:nvPr/>
        </p:nvSpPr>
        <p:spPr>
          <a:xfrm>
            <a:off x="3177056" y="3945805"/>
            <a:ext cx="716902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sv-FI" b="1" u="sng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  <a:hlinkClick r:id="rId1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Produktion av hållbara och anpassningsbara vattentjänster</a:t>
            </a:r>
            <a:r>
              <a:rPr lang="sv-FI" sz="1800" b="1" i="0" u="sng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  <a:hlinkClick r:id="rId1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</a:t>
            </a:r>
          </a:p>
        </p:txBody>
      </p:sp>
      <p:sp>
        <p:nvSpPr>
          <p:cNvPr id="34" name="Google Shape;90;p2">
            <a:extLst>
              <a:ext uri="{FF2B5EF4-FFF2-40B4-BE49-F238E27FC236}">
                <a16:creationId xmlns:a16="http://schemas.microsoft.com/office/drawing/2014/main" id="{CE1DFB18-B076-404C-AD1B-D5342E4BB0EE}"/>
              </a:ext>
            </a:extLst>
          </p:cNvPr>
          <p:cNvSpPr/>
          <p:nvPr/>
        </p:nvSpPr>
        <p:spPr>
          <a:xfrm>
            <a:off x="2222419" y="3948605"/>
            <a:ext cx="575143" cy="575143"/>
          </a:xfrm>
          <a:prstGeom prst="flowChartConnector">
            <a:avLst/>
          </a:prstGeom>
          <a:noFill/>
          <a:ln w="762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"/>
          <p:cNvSpPr txBox="1"/>
          <p:nvPr/>
        </p:nvSpPr>
        <p:spPr>
          <a:xfrm>
            <a:off x="2545289" y="183227"/>
            <a:ext cx="8799379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sv-FI" sz="3200">
                <a:solidFill>
                  <a:schemeClr val="dk1"/>
                </a:solidFill>
                <a:latin typeface="Arial"/>
                <a:cs typeface="Arial"/>
                <a:sym typeface="Arial"/>
              </a:rPr>
              <a:t>Termer som används i åtgärdsprogrammet 1(2)</a:t>
            </a:r>
          </a:p>
        </p:txBody>
      </p:sp>
      <p:cxnSp>
        <p:nvCxnSpPr>
          <p:cNvPr id="105" name="Google Shape;105;p2"/>
          <p:cNvCxnSpPr>
            <a:cxnSpLocks/>
          </p:cNvCxnSpPr>
          <p:nvPr/>
        </p:nvCxnSpPr>
        <p:spPr>
          <a:xfrm>
            <a:off x="2222419" y="768002"/>
            <a:ext cx="9000902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6" name="Google Shape;106;p2"/>
          <p:cNvSpPr/>
          <p:nvPr/>
        </p:nvSpPr>
        <p:spPr>
          <a:xfrm>
            <a:off x="406069" y="6787"/>
            <a:ext cx="581100" cy="6844500"/>
          </a:xfrm>
          <a:prstGeom prst="rect">
            <a:avLst/>
          </a:prstGeom>
          <a:gradFill>
            <a:gsLst>
              <a:gs pos="0">
                <a:srgbClr val="E1EFD8"/>
              </a:gs>
              <a:gs pos="14000">
                <a:srgbClr val="5C83CC"/>
              </a:gs>
              <a:gs pos="28000">
                <a:srgbClr val="548135"/>
              </a:gs>
              <a:gs pos="42000">
                <a:srgbClr val="1F3864"/>
              </a:gs>
              <a:gs pos="57000">
                <a:srgbClr val="2F5496"/>
              </a:gs>
              <a:gs pos="70000">
                <a:srgbClr val="6D90D1"/>
              </a:gs>
              <a:gs pos="82000">
                <a:srgbClr val="B3C6E7"/>
              </a:gs>
              <a:gs pos="92000">
                <a:srgbClr val="E1EFD8"/>
              </a:gs>
              <a:gs pos="100000">
                <a:srgbClr val="A8D08C"/>
              </a:gs>
            </a:gsLst>
            <a:lin ang="16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Taulukko 2">
            <a:extLst>
              <a:ext uri="{FF2B5EF4-FFF2-40B4-BE49-F238E27FC236}">
                <a16:creationId xmlns:a16="http://schemas.microsoft.com/office/drawing/2014/main" id="{CC08EE1F-0911-4D40-BCF3-FAFAF25B94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7765933"/>
              </p:ext>
            </p:extLst>
          </p:nvPr>
        </p:nvGraphicFramePr>
        <p:xfrm>
          <a:off x="1290079" y="893632"/>
          <a:ext cx="10190094" cy="55656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6187">
                  <a:extLst>
                    <a:ext uri="{9D8B030D-6E8A-4147-A177-3AD203B41FA5}">
                      <a16:colId xmlns:a16="http://schemas.microsoft.com/office/drawing/2014/main" val="3279553259"/>
                    </a:ext>
                  </a:extLst>
                </a:gridCol>
                <a:gridCol w="2151237">
                  <a:extLst>
                    <a:ext uri="{9D8B030D-6E8A-4147-A177-3AD203B41FA5}">
                      <a16:colId xmlns:a16="http://schemas.microsoft.com/office/drawing/2014/main" val="3813848713"/>
                    </a:ext>
                  </a:extLst>
                </a:gridCol>
                <a:gridCol w="6792670">
                  <a:extLst>
                    <a:ext uri="{9D8B030D-6E8A-4147-A177-3AD203B41FA5}">
                      <a16:colId xmlns:a16="http://schemas.microsoft.com/office/drawing/2014/main" val="3336532176"/>
                    </a:ext>
                  </a:extLst>
                </a:gridCol>
              </a:tblGrid>
              <a:tr h="369359">
                <a:tc gridSpan="2">
                  <a:txBody>
                    <a:bodyPr/>
                    <a:lstStyle/>
                    <a:p>
                      <a:r>
                        <a:rPr lang="sv-FI">
                          <a:latin typeface="Arial"/>
                          <a:cs typeface="Arial"/>
                        </a:rPr>
                        <a:t>Term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>
                          <a:latin typeface="Arial"/>
                          <a:cs typeface="Arial"/>
                        </a:rPr>
                        <a:t>Betydelse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7867737"/>
                  </a:ext>
                </a:extLst>
              </a:tr>
              <a:tr h="369359">
                <a:tc gridSpan="2">
                  <a:txBody>
                    <a:bodyPr/>
                    <a:lstStyle/>
                    <a:p>
                      <a:r>
                        <a:rPr lang="sv-FI" sz="1200">
                          <a:latin typeface="Arial"/>
                          <a:cs typeface="Arial"/>
                        </a:rPr>
                        <a:t>Ansvariga instanser och andra aktörer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sz="1200">
                          <a:latin typeface="Arial"/>
                          <a:cs typeface="Arial"/>
                        </a:rPr>
                        <a:t>Ansvariga instanser, huvudansvarig instans med fet stil och andra erkända aktörer som deltar i det praktiska genomförandet och främjandet av åtgärden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3539897"/>
                  </a:ext>
                </a:extLst>
              </a:tr>
              <a:tr h="369359">
                <a:tc gridSpan="2">
                  <a:txBody>
                    <a:bodyPr/>
                    <a:lstStyle/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RFV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Regionförvaltningsverk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340254"/>
                  </a:ext>
                </a:extLst>
              </a:tr>
              <a:tr h="369359">
                <a:tc gridSpan="2">
                  <a:txBody>
                    <a:bodyPr/>
                    <a:lstStyle/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NTM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Närings-, trafik- och miljöcentralerna (från ansvarsområde Y: vattentjänster, yt- och grundvattentillgångar, miljötillstånd, miljövård, naturvård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7966489"/>
                  </a:ext>
                </a:extLst>
              </a:tr>
              <a:tr h="369359">
                <a:tc gridSpan="2">
                  <a:txBody>
                    <a:bodyPr/>
                    <a:lstStyle/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Försörjningsberedskapscentralen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Försörjningsberedskapscentralen, ELVAR-områden och -arbetsgrupper i Västra Finland, Södra Finland och Sydvästra Finland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0047055"/>
                  </a:ext>
                </a:extLst>
              </a:tr>
              <a:tr h="369359">
                <a:tc gridSpan="2">
                  <a:txBody>
                    <a:bodyPr/>
                    <a:lstStyle/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Energisektorn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El- och fjärrvärmebolag och deras nätbolag, natur- och biogasbolag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900657"/>
                  </a:ext>
                </a:extLst>
              </a:tr>
              <a:tr h="328378">
                <a:tc rowSpan="4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FI" sz="120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Intresseorganisationer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Kommunförbundet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Finlands Kommunförbund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5091488"/>
                  </a:ext>
                </a:extLst>
              </a:tr>
              <a:tr h="369359"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VVY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Vattenverksförening rf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7288121"/>
                  </a:ext>
                </a:extLst>
              </a:tr>
              <a:tr h="369359"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SVOSK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Finlands Vattenförsörjningsandelslag rf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2266013"/>
                  </a:ext>
                </a:extLst>
              </a:tr>
              <a:tr h="369359"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i-FI" sz="1200" kern="120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Vattenskyddsföreningar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sv-FI" sz="1200" noProof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Sydvästra Finlands vattenskyddsförening rf, Kokemäenjoen vesistön vsy ry, Västra Nylands vatten och miljö rf, Vattenskyddsföreningen för Vanda å och Helsingfors regionen rf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3831057"/>
                  </a:ext>
                </a:extLst>
              </a:tr>
              <a:tr h="369359">
                <a:tc rowSpan="3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FI" sz="120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Kommun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Kommunens förtroendevalda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Kommunfullmäktiges och kommunstyrelsernas samt nämndernas medlemmar.</a:t>
                      </a:r>
                    </a:p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Till kommunens organisation hör också många branscher som har egna roller i genomförandet av vattentjänsterna: teknisk, miljö, hälsoskydd osv. Medlemmarna i dessa direktioner, styrelser, sektioner och nämnder.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9384335"/>
                  </a:ext>
                </a:extLst>
              </a:tr>
              <a:tr h="369359"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Kommunens tillsynsområden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Tillsynsmyndigheter: hälsoskydd, miljövård, byggnadstillsyn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532054"/>
                  </a:ext>
                </a:extLst>
              </a:tr>
              <a:tr h="369359"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Kommunens verksamhetsområden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Kommunens ledning, Markanvändning/områdesanvändning, Tekniska sektorn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62001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4934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"/>
          <p:cNvSpPr txBox="1"/>
          <p:nvPr/>
        </p:nvSpPr>
        <p:spPr>
          <a:xfrm>
            <a:off x="2545289" y="183227"/>
            <a:ext cx="8799379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sv-FI" sz="3200">
                <a:solidFill>
                  <a:schemeClr val="dk1"/>
                </a:solidFill>
                <a:latin typeface="Arial"/>
                <a:cs typeface="Arial"/>
                <a:sym typeface="Arial"/>
              </a:rPr>
              <a:t>Termer som används i åtgärdsprogrammet 2(2)</a:t>
            </a:r>
          </a:p>
        </p:txBody>
      </p:sp>
      <p:cxnSp>
        <p:nvCxnSpPr>
          <p:cNvPr id="105" name="Google Shape;105;p2"/>
          <p:cNvCxnSpPr>
            <a:cxnSpLocks/>
          </p:cNvCxnSpPr>
          <p:nvPr/>
        </p:nvCxnSpPr>
        <p:spPr>
          <a:xfrm flipV="1">
            <a:off x="2222419" y="767962"/>
            <a:ext cx="9122249" cy="4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6" name="Google Shape;106;p2"/>
          <p:cNvSpPr/>
          <p:nvPr/>
        </p:nvSpPr>
        <p:spPr>
          <a:xfrm>
            <a:off x="406069" y="6787"/>
            <a:ext cx="581100" cy="6844500"/>
          </a:xfrm>
          <a:prstGeom prst="rect">
            <a:avLst/>
          </a:prstGeom>
          <a:gradFill>
            <a:gsLst>
              <a:gs pos="0">
                <a:srgbClr val="E1EFD8"/>
              </a:gs>
              <a:gs pos="14000">
                <a:srgbClr val="5C83CC"/>
              </a:gs>
              <a:gs pos="28000">
                <a:srgbClr val="548135"/>
              </a:gs>
              <a:gs pos="42000">
                <a:srgbClr val="1F3864"/>
              </a:gs>
              <a:gs pos="57000">
                <a:srgbClr val="2F5496"/>
              </a:gs>
              <a:gs pos="70000">
                <a:srgbClr val="6D90D1"/>
              </a:gs>
              <a:gs pos="82000">
                <a:srgbClr val="B3C6E7"/>
              </a:gs>
              <a:gs pos="92000">
                <a:srgbClr val="E1EFD8"/>
              </a:gs>
              <a:gs pos="100000">
                <a:srgbClr val="A8D08C"/>
              </a:gs>
            </a:gsLst>
            <a:lin ang="162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Taulukko 2">
            <a:extLst>
              <a:ext uri="{FF2B5EF4-FFF2-40B4-BE49-F238E27FC236}">
                <a16:creationId xmlns:a16="http://schemas.microsoft.com/office/drawing/2014/main" id="{CC08EE1F-0911-4D40-BCF3-FAFAF25B94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7822565"/>
              </p:ext>
            </p:extLst>
          </p:nvPr>
        </p:nvGraphicFramePr>
        <p:xfrm>
          <a:off x="1296901" y="849508"/>
          <a:ext cx="10190098" cy="58098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6515">
                  <a:extLst>
                    <a:ext uri="{9D8B030D-6E8A-4147-A177-3AD203B41FA5}">
                      <a16:colId xmlns:a16="http://schemas.microsoft.com/office/drawing/2014/main" val="3279553259"/>
                    </a:ext>
                  </a:extLst>
                </a:gridCol>
                <a:gridCol w="1594475">
                  <a:extLst>
                    <a:ext uri="{9D8B030D-6E8A-4147-A177-3AD203B41FA5}">
                      <a16:colId xmlns:a16="http://schemas.microsoft.com/office/drawing/2014/main" val="2596422183"/>
                    </a:ext>
                  </a:extLst>
                </a:gridCol>
                <a:gridCol w="7349108">
                  <a:extLst>
                    <a:ext uri="{9D8B030D-6E8A-4147-A177-3AD203B41FA5}">
                      <a16:colId xmlns:a16="http://schemas.microsoft.com/office/drawing/2014/main" val="3336532176"/>
                    </a:ext>
                  </a:extLst>
                </a:gridCol>
              </a:tblGrid>
              <a:tr h="369359">
                <a:tc gridSpan="2">
                  <a:txBody>
                    <a:bodyPr/>
                    <a:lstStyle/>
                    <a:p>
                      <a:r>
                        <a:rPr lang="sv-FI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Betydelse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7867737"/>
                  </a:ext>
                </a:extLst>
              </a:tr>
              <a:tr h="369359">
                <a:tc gridSpan="2">
                  <a:txBody>
                    <a:bodyPr/>
                    <a:lstStyle/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Cybersäkerhetscentret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Transport- och kommunikationsverket Traficoms kompetensområde, som utvecklar och övervakar kommunikationsnätens och -tjänsternas funktionssäkerhet och trygghet samt producerar en lägesbild av informationssäkerheten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6250700"/>
                  </a:ext>
                </a:extLst>
              </a:tr>
              <a:tr h="369359">
                <a:tc gridSpan="2">
                  <a:txBody>
                    <a:bodyPr/>
                    <a:lstStyle/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Landskapsförbund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sv-FI" sz="120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En samkommun som består av medlemskommuner och som är intressebevakare, regional utvecklingsmyndighet och ansvarig för den allmänna utvecklingen i det egna landskapet samt för landskapsplanläggningen i sitt område.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4298757"/>
                  </a:ext>
                </a:extLst>
              </a:tr>
              <a:tr h="369359">
                <a:tc rowSpan="5">
                  <a:txBody>
                    <a:bodyPr/>
                    <a:lstStyle/>
                    <a:p>
                      <a:pPr marL="87313" indent="0"/>
                      <a:r>
                        <a:rPr lang="sv-FI" sz="1200" b="0" i="0" u="none" strike="noStrike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Ministerier, ämbetsverk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87313" indent="0" algn="l" defTabSz="914400" rtl="0" eaLnBrk="1" fontAlgn="t" latinLnBrk="0" hangingPunct="1">
                        <a:tabLst>
                          <a:tab pos="0" algn="l"/>
                        </a:tabLst>
                      </a:pPr>
                      <a:r>
                        <a:rPr lang="sv-FI" sz="1200" b="0" i="0" u="none" strike="noStrike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JSM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87313" indent="0" algn="l" defTabSz="914400" rtl="0" eaLnBrk="1" fontAlgn="t" latinLnBrk="0" hangingPunct="1">
                        <a:tabLst>
                          <a:tab pos="0" algn="l"/>
                        </a:tabLst>
                      </a:pPr>
                      <a:r>
                        <a:rPr lang="sv-FI" sz="1200" b="0" i="0" u="none" strike="noStrike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Jord- och skogsbruksministeriet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06207211"/>
                  </a:ext>
                </a:extLst>
              </a:tr>
              <a:tr h="369359"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87313" indent="0" algn="l" defTabSz="914400" rtl="0" eaLnBrk="1" fontAlgn="t" latinLnBrk="0" hangingPunct="1">
                        <a:tabLst>
                          <a:tab pos="0" algn="l"/>
                        </a:tabLst>
                      </a:pPr>
                      <a:r>
                        <a:rPr lang="sv-FI" sz="1200" b="0" i="0" u="none" strike="noStrike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87313" indent="0" algn="l" defTabSz="914400" rtl="0" eaLnBrk="1" fontAlgn="t" latinLnBrk="0" hangingPunct="1">
                        <a:tabLst>
                          <a:tab pos="0" algn="l"/>
                        </a:tabLst>
                      </a:pPr>
                      <a:r>
                        <a:rPr lang="sv-FI" sz="1200" b="0" i="0" u="none" strike="noStrike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Miljöministeriet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06176817"/>
                  </a:ext>
                </a:extLst>
              </a:tr>
              <a:tr h="369359"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87313" indent="0" algn="l" defTabSz="914400" rtl="0" eaLnBrk="1" fontAlgn="t" latinLnBrk="0" hangingPunct="1">
                        <a:tabLst>
                          <a:tab pos="0" algn="l"/>
                        </a:tabLst>
                      </a:pPr>
                      <a:r>
                        <a:rPr lang="sv-FI" sz="1200" b="0" i="0" u="none" strike="noStrike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SHM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87313" indent="0" algn="l" defTabSz="914400" rtl="0" eaLnBrk="1" fontAlgn="t" latinLnBrk="0" hangingPunct="1">
                        <a:tabLst>
                          <a:tab pos="0" algn="l"/>
                        </a:tabLst>
                      </a:pPr>
                      <a:r>
                        <a:rPr lang="sv-FI" sz="1200" b="0" i="0" u="none" strike="noStrike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Social- och hälsovårdsministeriet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20905268"/>
                  </a:ext>
                </a:extLst>
              </a:tr>
              <a:tr h="369359"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87313" indent="0" algn="l" defTabSz="914400" rtl="0" eaLnBrk="1" fontAlgn="t" latinLnBrk="0" hangingPunct="1">
                        <a:tabLst>
                          <a:tab pos="0" algn="l"/>
                        </a:tabLst>
                      </a:pPr>
                      <a:r>
                        <a:rPr lang="sv-FI" sz="1200" b="0" i="0" u="none" strike="noStrike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UKM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87313" indent="0" algn="l" defTabSz="914400" rtl="0" eaLnBrk="1" fontAlgn="t" latinLnBrk="0" hangingPunct="1">
                        <a:tabLst>
                          <a:tab pos="0" algn="l"/>
                        </a:tabLst>
                      </a:pPr>
                      <a:r>
                        <a:rPr lang="sv-FI" sz="1200" b="0" i="0" u="none" strike="noStrike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Undervisnings- och kulturministeriet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99964905"/>
                  </a:ext>
                </a:extLst>
              </a:tr>
              <a:tr h="369359"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87313" indent="0" algn="l" defTabSz="914400" rtl="0" eaLnBrk="1" fontAlgn="t" latinLnBrk="0" hangingPunct="1">
                        <a:tabLst>
                          <a:tab pos="0" algn="l"/>
                        </a:tabLst>
                      </a:pPr>
                      <a:r>
                        <a:rPr lang="sv-FI" sz="1200" b="0" i="0" u="none" strike="noStrike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UBS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87313" indent="0" algn="l" defTabSz="914400" rtl="0" eaLnBrk="1" fontAlgn="t" latinLnBrk="0" hangingPunct="1">
                        <a:tabLst>
                          <a:tab pos="0" algn="l"/>
                        </a:tabLst>
                      </a:pPr>
                      <a:r>
                        <a:rPr lang="sv-FI" sz="1200" b="0" i="0" u="none" strike="noStrike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Utbildningsstyrelsen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20512617"/>
                  </a:ext>
                </a:extLst>
              </a:tr>
              <a:tr h="369359">
                <a:tc rowSpan="3">
                  <a:txBody>
                    <a:bodyPr/>
                    <a:lstStyle/>
                    <a:p>
                      <a:pPr marL="87313" indent="0" algn="l" fontAlgn="t"/>
                      <a:r>
                        <a:rPr lang="sv-FI" sz="1200" b="0" i="0" u="none" strike="noStrike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Läroanstalter och forskningsinstitut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87313" indent="0" algn="l" fontAlgn="t">
                        <a:tabLst>
                          <a:tab pos="0" algn="l"/>
                        </a:tabLst>
                      </a:pPr>
                      <a:r>
                        <a:rPr lang="sv-FI" sz="1200" b="0" i="0" u="none" strike="noStrike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Förskole- och grundläggande utbildning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87313" indent="0" algn="l" fontAlgn="t"/>
                      <a:r>
                        <a:rPr lang="sv-FI" sz="1200" b="0" i="0" u="none" strike="noStrike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Förskoleundervisning, grundskolor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21782371"/>
                  </a:ext>
                </a:extLst>
              </a:tr>
              <a:tr h="369359">
                <a:tc vMerge="1">
                  <a:txBody>
                    <a:bodyPr/>
                    <a:lstStyle/>
                    <a:p>
                      <a:pPr algn="l" rtl="0" fontAlgn="t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87313" indent="0" algn="l" fontAlgn="t"/>
                      <a:r>
                        <a:rPr lang="sv-FI" sz="1200" b="0" i="0" u="none" strike="noStrike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Högskolor och fortbildning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87313" indent="0" algn="l" fontAlgn="t"/>
                      <a:r>
                        <a:rPr lang="sv-FI" sz="1200" b="0" i="0" u="none" strike="noStrike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Universitets- och yrkeshögskoleutbildning samt yrkesutbildning och fortbildning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54281636"/>
                  </a:ext>
                </a:extLst>
              </a:tr>
              <a:tr h="369359">
                <a:tc vMerge="1">
                  <a:txBody>
                    <a:bodyPr/>
                    <a:lstStyle/>
                    <a:p>
                      <a:pPr algn="l" rtl="0" fontAlgn="t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87313" indent="0" algn="l" fontAlgn="t"/>
                      <a:r>
                        <a:rPr lang="sv-FI" sz="1200" b="0" i="0" u="none" strike="noStrike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Forskningsinstitut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87313" indent="0" algn="l" fontAlgn="t"/>
                      <a:r>
                        <a:rPr lang="sv-FI" sz="1200" b="0" i="0" u="none" strike="noStrike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Universiteten, Finlands miljöcentral, Gymnasiernas utvecklingsnätverk, Geologiska Forskningscentralen, ITL, THL m.fl.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37956537"/>
                  </a:ext>
                </a:extLst>
              </a:tr>
              <a:tr h="369359">
                <a:tc gridSpan="2">
                  <a:txBody>
                    <a:bodyPr/>
                    <a:lstStyle/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Räddningsverken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Finland finns 22 regionala räddningsverk, av vilka sju är verksamma inom den här strategins granskningsområde.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41382778"/>
                  </a:ext>
                </a:extLst>
              </a:tr>
              <a:tr h="369359">
                <a:tc gridSpan="2">
                  <a:txBody>
                    <a:bodyPr/>
                    <a:lstStyle/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SYKE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Finlands miljöcentral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6832262"/>
                  </a:ext>
                </a:extLst>
              </a:tr>
              <a:tr h="369359">
                <a:tc gridSpan="2">
                  <a:txBody>
                    <a:bodyPr/>
                    <a:lstStyle/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Vattentjänstorganisationer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Kommunala och regionala vattentjänstverk och vattentjänstbolag, vattenandelslag och vattensammanslutningar samt grossister/grossistanläggningar som tillhandahåller vattentjänster för sina kunder.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9359089"/>
                  </a:ext>
                </a:extLst>
              </a:tr>
              <a:tr h="369359">
                <a:tc gridSpan="2">
                  <a:txBody>
                    <a:bodyPr/>
                    <a:lstStyle/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Företag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sz="12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Tjänsteleverantörer (bl.a. sakkunnig-, planerings-, operativa-, anläggnings- och programtjänster)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01477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4524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114;p3">
            <a:extLst>
              <a:ext uri="{FF2B5EF4-FFF2-40B4-BE49-F238E27FC236}">
                <a16:creationId xmlns:a16="http://schemas.microsoft.com/office/drawing/2014/main" id="{12F09E22-0896-405E-95DA-E735A71BF0A6}"/>
              </a:ext>
            </a:extLst>
          </p:cNvPr>
          <p:cNvSpPr/>
          <p:nvPr/>
        </p:nvSpPr>
        <p:spPr>
          <a:xfrm>
            <a:off x="1693504" y="1396678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3"/>
          <p:cNvSpPr/>
          <p:nvPr/>
        </p:nvSpPr>
        <p:spPr>
          <a:xfrm>
            <a:off x="1190129" y="1398143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3"/>
          <p:cNvSpPr/>
          <p:nvPr/>
        </p:nvSpPr>
        <p:spPr>
          <a:xfrm>
            <a:off x="686752" y="1398143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3"/>
          <p:cNvSpPr/>
          <p:nvPr/>
        </p:nvSpPr>
        <p:spPr>
          <a:xfrm>
            <a:off x="182082" y="1395161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3"/>
          <p:cNvSpPr/>
          <p:nvPr/>
        </p:nvSpPr>
        <p:spPr>
          <a:xfrm>
            <a:off x="1692715" y="938439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3"/>
          <p:cNvSpPr/>
          <p:nvPr/>
        </p:nvSpPr>
        <p:spPr>
          <a:xfrm>
            <a:off x="1188307" y="942876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3"/>
          <p:cNvSpPr/>
          <p:nvPr/>
        </p:nvSpPr>
        <p:spPr>
          <a:xfrm>
            <a:off x="686947" y="944387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3"/>
          <p:cNvSpPr/>
          <p:nvPr/>
        </p:nvSpPr>
        <p:spPr>
          <a:xfrm>
            <a:off x="183525" y="939930"/>
            <a:ext cx="503569" cy="4723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3"/>
          <p:cNvSpPr/>
          <p:nvPr/>
        </p:nvSpPr>
        <p:spPr>
          <a:xfrm>
            <a:off x="173665" y="83157"/>
            <a:ext cx="10955079" cy="780214"/>
          </a:xfrm>
          <a:prstGeom prst="roundRect">
            <a:avLst>
              <a:gd name="adj" fmla="val 16667"/>
            </a:avLst>
          </a:prstGeom>
          <a:solidFill>
            <a:srgbClr val="D8E2F3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20" name="Google Shape;120;p3"/>
          <p:cNvGraphicFramePr/>
          <p:nvPr>
            <p:extLst>
              <p:ext uri="{D42A27DB-BD31-4B8C-83A1-F6EECF244321}">
                <p14:modId xmlns:p14="http://schemas.microsoft.com/office/powerpoint/2010/main" val="3328539610"/>
              </p:ext>
            </p:extLst>
          </p:nvPr>
        </p:nvGraphicFramePr>
        <p:xfrm>
          <a:off x="173665" y="1938029"/>
          <a:ext cx="11761160" cy="4616113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7192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960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24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89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 b="1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Åtgärd </a:t>
                      </a:r>
                    </a:p>
                  </a:txBody>
                  <a:tcPr marL="59325" marR="59325" marT="29675" marB="296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 b="1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Ansvariga instanser och andra aktörer</a:t>
                      </a: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 b="1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Tidpunkt för genomförande </a:t>
                      </a: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66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Upprätthålla positiv och lättläst nyhetsrapportering samt bedriva kampanjer och information med kommunikationssakkunniga. </a:t>
                      </a:r>
                    </a:p>
                  </a:txBody>
                  <a:tcPr marL="59325" marR="59325" marT="29675" marB="296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05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  <a:sym typeface="Arial"/>
                        </a:rPr>
                        <a:t>Vattentjänstorganisationer, VVY, SVOSK, Kommunförbundet, NTM, RFV</a:t>
                      </a: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2022 →</a:t>
                      </a: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368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Identifiera och lyfta fram kritiken kring försörjningsberedskapen då det gäller vattentjänster som en nödvändig del av samhällets verksamhet samt säkerställa kontinuiteten i vattentjänstsektorns verksamhet.</a:t>
                      </a:r>
                    </a:p>
                  </a:txBody>
                  <a:tcPr marL="59325" marR="59325" marT="29675" marB="296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050" b="1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  <a:sym typeface="Arial"/>
                        </a:rPr>
                        <a:t>Vattentjänstorganisationer</a:t>
                      </a:r>
                      <a:r>
                        <a:rPr lang="sv-FI" sz="105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  <a:sym typeface="Arial"/>
                        </a:rPr>
                        <a:t>, VVY, SVOSK, Kommunförbundet, Kommunens övervakande och verkställande sektorer, Kommunens förtroendevalda, JSM, MM, SHM, NTM, RFV, Läroanstalter och forskningsinstitut</a:t>
                      </a: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2022 →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50" b="0" i="0" u="none" strike="noStrike" kern="1200" cap="none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3750294"/>
                  </a:ext>
                </a:extLst>
              </a:tr>
              <a:tr h="4612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Öka medborgarnas kunskap om och förståelse för vattentjänsterna med årligen varierande tema/kampanj (t.ex. sparsam vattenanvändning, i avloppet sätts endast det som hör hemma där, fastighetsspecifik vattenförsörjning och fastighetsspecifik avloppsvattenbehandling, sanering av tomtledningar, god praxis)</a:t>
                      </a:r>
                    </a:p>
                  </a:txBody>
                  <a:tcPr marL="59325" marR="59325" marT="29675" marB="296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  <a:sym typeface="Arial"/>
                        </a:rPr>
                        <a:t>Vattentjänstorganisationer, Kommunens verkställande sektorer , VVY, SVOSK, Kommunförbundet</a:t>
                      </a: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2022 →</a:t>
                      </a: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51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Öka medborgarnas kunskap om vikten av vattenskydd och olika skyddsmetoder (t.ex. grundvattenskydd, vattenvårdens åtgärdsprogram, klimatförändring). </a:t>
                      </a:r>
                    </a:p>
                  </a:txBody>
                  <a:tcPr marL="59325" marR="59325" marT="29675" marB="296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cs typeface="Arial"/>
                          <a:sym typeface="Arial"/>
                        </a:rPr>
                        <a:t>Kommunens övervakande och verkställande sektorer, Kommunens förtroendevalda, RFV, NTM, Forskningsinstitut</a:t>
                      </a: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2022 →</a:t>
                      </a: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310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Uppdatera skyddsplanerna för grundvattenområdena och att de åtgärder som presenteras i planerna genomförs. </a:t>
                      </a:r>
                    </a:p>
                  </a:txBody>
                  <a:tcPr marL="59325" marR="59325" marT="29675" marB="296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  <a:sym typeface="Arial"/>
                        </a:rPr>
                        <a:t>Kommunens övervakande och verkställande sektorer, Vattentjänstorganisationer, NTM, Landskapsförbunden, RFV</a:t>
                      </a: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2022 →</a:t>
                      </a: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1188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Beakta vattentjänsternas behov, vattenresurser och vattenskyddet i planeringen av markanvändningen och i placeringen av funktionerna per avrinningsområde (t.ex. tryggande av grundvattentillgångarna för vattenförsörjning och råvatten av god kvalitet).</a:t>
                      </a:r>
                    </a:p>
                  </a:txBody>
                  <a:tcPr marL="59325" marR="59325" marT="29675" marB="296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05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  <a:sym typeface="Arial"/>
                        </a:rPr>
                        <a:t>Kommunens verkställande sektorer, Kommunens förtroendevalda, NTM, Kommunens övervakande sektorer, Landskapsförbunden, Vattentjänstorganisationerna</a:t>
                      </a: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2022 →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50" b="0" i="0" u="none" strike="noStrike" kern="1200" cap="none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423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Skapa och ta i bruk regelbundna rutiner genom kontakt med politiska påverkare gällande aktuella frågor och projekt inom vattentjänsterna. </a:t>
                      </a:r>
                    </a:p>
                  </a:txBody>
                  <a:tcPr marL="66600" marR="66600" marT="33300" marB="333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Vattentjänstorganisationer, Kommunens förtroendevalda, Landskapsförbunden, NTM</a:t>
                      </a:r>
                    </a:p>
                  </a:txBody>
                  <a:tcPr marL="66600" marR="66600" marT="33300" marB="3330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2022 →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50" b="0" i="0" u="none" strike="noStrike" kern="1200" cap="none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66600" marR="66600" marT="33300" marB="3330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120523"/>
                  </a:ext>
                </a:extLst>
              </a:tr>
              <a:tr h="24948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Utse i kommunerna en tjänsteman och ett förtroendeorgan som ansvarar för den allmänna utvecklingen och ordnandet av vattentjänsterna.</a:t>
                      </a:r>
                    </a:p>
                  </a:txBody>
                  <a:tcPr marL="59325" marR="59325" marT="29675" marB="296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Kommunens förtroendevalda, Kommunens verkställande sektorer</a:t>
                      </a: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2025</a:t>
                      </a: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423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Ordna utbildning varje valperiod för vattentjänstorganisationernas ägare och kommunala beslutsfattare om vattentjänsternas betydelse som en kritisk funktion.</a:t>
                      </a:r>
                    </a:p>
                  </a:txBody>
                  <a:tcPr marL="59325" marR="59325" marT="29675" marB="296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  <a:sym typeface="Arial"/>
                        </a:rPr>
                        <a:t>Kommunförbundet, VVY, SVOSK, Vattentjänstorganisationer</a:t>
                      </a: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2025, 2029</a:t>
                      </a: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1388173"/>
                  </a:ext>
                </a:extLst>
              </a:tr>
              <a:tr h="3342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Producera kunskap om vattentjänster till barn och unga som en del av miljöfostran (t.ex. brädspel, mobilapplikation, skolbesök: småbarnspedagogik, grundskola, gymnasium).</a:t>
                      </a:r>
                    </a:p>
                  </a:txBody>
                  <a:tcPr marL="59325" marR="59325" marT="29675" marB="296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050">
                          <a:solidFill>
                            <a:schemeClr val="tx1"/>
                          </a:solidFill>
                        </a:rPr>
                        <a:t>UBS, UKM, JSM, Kommunförbundet, VVY, Vattenförsörjningsorganisationer, förskole- och grundutbildning</a:t>
                      </a: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05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2027 →</a:t>
                      </a: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333765"/>
                  </a:ext>
                </a:extLst>
              </a:tr>
            </a:tbl>
          </a:graphicData>
        </a:graphic>
      </p:graphicFrame>
      <p:sp>
        <p:nvSpPr>
          <p:cNvPr id="121" name="Google Shape;121;p3"/>
          <p:cNvSpPr/>
          <p:nvPr/>
        </p:nvSpPr>
        <p:spPr>
          <a:xfrm>
            <a:off x="1079929" y="-94270"/>
            <a:ext cx="12979940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Quattrocento Sans"/>
              <a:buNone/>
            </a:pPr>
            <a:r>
              <a:rPr lang="sv-FI" sz="2400" b="1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        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Quattrocento Sans"/>
              <a:buNone/>
            </a:pPr>
            <a:r>
              <a:rPr lang="sv-FI" sz="2400" b="1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r>
              <a:rPr lang="sv-FI" sz="2400" b="1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Öka uppskattningen och förstå ansvaren</a:t>
            </a:r>
            <a:r>
              <a:rPr lang="sv-FI" sz="24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 </a:t>
            </a:r>
            <a:r>
              <a:rPr lang="sv-FI"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 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22" name="Google Shape;122;p3"/>
          <p:cNvSpPr/>
          <p:nvPr/>
        </p:nvSpPr>
        <p:spPr>
          <a:xfrm>
            <a:off x="223481" y="131584"/>
            <a:ext cx="684088" cy="684088"/>
          </a:xfrm>
          <a:prstGeom prst="flowChartConnector">
            <a:avLst/>
          </a:prstGeom>
          <a:noFill/>
          <a:ln w="762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3" name="Google Shape;123;p3" descr="Merkki sydän tasaisella täytöllä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8760" y="249458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3"/>
          <p:cNvSpPr txBox="1"/>
          <p:nvPr/>
        </p:nvSpPr>
        <p:spPr>
          <a:xfrm>
            <a:off x="2249333" y="960903"/>
            <a:ext cx="9150325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indent="-285750"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</a:pPr>
            <a:r>
              <a:rPr lang="sv-FI" b="0" i="1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Öka uppskattningen</a:t>
            </a:r>
            <a:r>
              <a:rPr lang="sv-FI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för den kritiska funktionen och det gemensamt ägda kapitalet 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sv-FI" sz="1800" b="0" i="1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Kunskap</a:t>
            </a:r>
            <a:r>
              <a:rPr lang="sv-FI"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 om den ur samhällets synvinkel kritiska nödfunktionen 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sv-FI" sz="1800" b="0" i="1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Ansvarsfullhet (</a:t>
            </a:r>
            <a:r>
              <a:rPr lang="sv-FI"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skydd av yt- och grundvatten, hållbar verksamhet, tryggande av vattenresurserna</a:t>
            </a:r>
          </a:p>
        </p:txBody>
      </p:sp>
      <p:cxnSp>
        <p:nvCxnSpPr>
          <p:cNvPr id="125" name="Google Shape;125;p3"/>
          <p:cNvCxnSpPr/>
          <p:nvPr/>
        </p:nvCxnSpPr>
        <p:spPr>
          <a:xfrm>
            <a:off x="684428" y="944481"/>
            <a:ext cx="0" cy="94289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26" name="Google Shape;126;p3"/>
          <p:cNvCxnSpPr/>
          <p:nvPr/>
        </p:nvCxnSpPr>
        <p:spPr>
          <a:xfrm>
            <a:off x="1185635" y="936540"/>
            <a:ext cx="0" cy="941313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27" name="Google Shape;127;p3"/>
          <p:cNvCxnSpPr/>
          <p:nvPr/>
        </p:nvCxnSpPr>
        <p:spPr>
          <a:xfrm>
            <a:off x="1684566" y="936169"/>
            <a:ext cx="0" cy="94289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28" name="Google Shape;128;p3" descr="Merkki sydän tasaisella täytöllä">
            <a:hlinkClick r:id="rId4" action="ppaction://hlinksldjump"/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04635" y="943847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3" descr="Kippis tasaisella täytöllä">
            <a:hlinkClick r:id="rId6" action="ppaction://hlinksldjump"/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27592" y="957569"/>
            <a:ext cx="425248" cy="4252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3" descr="Valmistujaislakki tasaisella täytöllä">
            <a:hlinkClick r:id="rId8" action="ppaction://hlinksldjump"/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1214731" y="946021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3" descr="Vuotava hana tasaisella täytöllä">
            <a:hlinkClick r:id="rId10" action="ppaction://hlinksldjump"/>
          </p:cNvPr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726202" y="94991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Google Shape;132;p3" descr="Säästöpossu tasaisella täytöllä">
            <a:hlinkClick r:id="rId12" action="ppaction://hlinksldjump"/>
          </p:cNvPr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712489" y="1412294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3" descr="Nuija tasaisella täytöllä">
            <a:hlinkClick r:id="rId14" action="ppaction://hlinksldjump"/>
          </p:cNvPr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1209888" y="1416133"/>
            <a:ext cx="439481" cy="43948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3" descr="Puhelintukiasema tasaisella täytöllä">
            <a:hlinkClick r:id="rId16" action="ppaction://hlinksldjump"/>
          </p:cNvPr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1724176" y="1411034"/>
            <a:ext cx="439423" cy="43942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5" name="Google Shape;135;p3"/>
          <p:cNvCxnSpPr>
            <a:cxnSpLocks/>
          </p:cNvCxnSpPr>
          <p:nvPr/>
        </p:nvCxnSpPr>
        <p:spPr>
          <a:xfrm flipV="1">
            <a:off x="182082" y="1872443"/>
            <a:ext cx="2012979" cy="3696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6" name="Google Shape;136;p3"/>
          <p:cNvCxnSpPr/>
          <p:nvPr/>
        </p:nvCxnSpPr>
        <p:spPr>
          <a:xfrm>
            <a:off x="185353" y="1407617"/>
            <a:ext cx="2009708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7" name="Google Shape;137;p3"/>
          <p:cNvCxnSpPr/>
          <p:nvPr/>
        </p:nvCxnSpPr>
        <p:spPr>
          <a:xfrm>
            <a:off x="184276" y="932235"/>
            <a:ext cx="0" cy="943296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8" name="Google Shape;138;p3"/>
          <p:cNvCxnSpPr/>
          <p:nvPr/>
        </p:nvCxnSpPr>
        <p:spPr>
          <a:xfrm>
            <a:off x="2195301" y="1064610"/>
            <a:ext cx="0" cy="472364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9" name="Google Shape;139;p3"/>
          <p:cNvCxnSpPr/>
          <p:nvPr/>
        </p:nvCxnSpPr>
        <p:spPr>
          <a:xfrm>
            <a:off x="185353" y="933246"/>
            <a:ext cx="2009708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" name="Google Shape;127;p3">
            <a:extLst>
              <a:ext uri="{FF2B5EF4-FFF2-40B4-BE49-F238E27FC236}">
                <a16:creationId xmlns:a16="http://schemas.microsoft.com/office/drawing/2014/main" id="{ACA3FC4D-CA23-430F-9E5D-78ADAC576081}"/>
              </a:ext>
            </a:extLst>
          </p:cNvPr>
          <p:cNvCxnSpPr/>
          <p:nvPr/>
        </p:nvCxnSpPr>
        <p:spPr>
          <a:xfrm>
            <a:off x="2195061" y="932634"/>
            <a:ext cx="0" cy="94289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34" name="Kuva 34" descr="Handwashing ääriviiva">
            <a:extLst>
              <a:ext uri="{FF2B5EF4-FFF2-40B4-BE49-F238E27FC236}">
                <a16:creationId xmlns:a16="http://schemas.microsoft.com/office/drawing/2014/main" id="{A939BB10-221F-489C-B67E-2230920C8C16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98714" y="1403883"/>
            <a:ext cx="461059" cy="480350"/>
          </a:xfrm>
          <a:prstGeom prst="rect">
            <a:avLst/>
          </a:prstGeom>
        </p:spPr>
      </p:pic>
      <p:cxnSp>
        <p:nvCxnSpPr>
          <p:cNvPr id="35" name="Google Shape;125;p3">
            <a:extLst>
              <a:ext uri="{FF2B5EF4-FFF2-40B4-BE49-F238E27FC236}">
                <a16:creationId xmlns:a16="http://schemas.microsoft.com/office/drawing/2014/main" id="{7DA0795D-DA75-4C9A-8B03-F256130D50D6}"/>
              </a:ext>
            </a:extLst>
          </p:cNvPr>
          <p:cNvCxnSpPr>
            <a:cxnSpLocks/>
          </p:cNvCxnSpPr>
          <p:nvPr/>
        </p:nvCxnSpPr>
        <p:spPr>
          <a:xfrm>
            <a:off x="684428" y="925048"/>
            <a:ext cx="0" cy="951998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4"/>
          <p:cNvSpPr/>
          <p:nvPr/>
        </p:nvSpPr>
        <p:spPr>
          <a:xfrm>
            <a:off x="172623" y="139719"/>
            <a:ext cx="10955079" cy="780214"/>
          </a:xfrm>
          <a:prstGeom prst="roundRect">
            <a:avLst>
              <a:gd name="adj" fmla="val 16667"/>
            </a:avLst>
          </a:prstGeom>
          <a:solidFill>
            <a:srgbClr val="D8E2F3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4"/>
          <p:cNvSpPr/>
          <p:nvPr/>
        </p:nvSpPr>
        <p:spPr>
          <a:xfrm>
            <a:off x="671317" y="-24125"/>
            <a:ext cx="12979800" cy="11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FI" sz="2400" b="1" i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          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FI" sz="2400" b="1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	</a:t>
            </a:r>
            <a:r>
              <a:rPr lang="sv-FI" sz="2400" b="1" i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Ökat samarbete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000000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graphicFrame>
        <p:nvGraphicFramePr>
          <p:cNvPr id="148" name="Google Shape;148;p4"/>
          <p:cNvGraphicFramePr/>
          <p:nvPr>
            <p:extLst>
              <p:ext uri="{D42A27DB-BD31-4B8C-83A1-F6EECF244321}">
                <p14:modId xmlns:p14="http://schemas.microsoft.com/office/powerpoint/2010/main" val="394292444"/>
              </p:ext>
            </p:extLst>
          </p:nvPr>
        </p:nvGraphicFramePr>
        <p:xfrm>
          <a:off x="172623" y="2008545"/>
          <a:ext cx="11252759" cy="4171932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78952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90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84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12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1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Åtgärd </a:t>
                      </a:r>
                    </a:p>
                  </a:txBody>
                  <a:tcPr marL="38725" marR="38725" marT="19375" marB="193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1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Ansvariga instanser och andra aktörer</a:t>
                      </a:r>
                    </a:p>
                  </a:txBody>
                  <a:tcPr marL="59325" marR="59325" marT="29675" marB="296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1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Tidpunkt för genomförande </a:t>
                      </a:r>
                    </a:p>
                  </a:txBody>
                  <a:tcPr marL="59325" marR="59325" marT="29675" marB="29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5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Öka kontakten och informationsutbytet genom att ordna möten mellan kommunerna och vattentjänstorganisationerna om aktuella teman inom vattentjänsterna genom kommunbesök, besök vid anläggningar, samarbetsmöten och projekt.</a:t>
                      </a:r>
                    </a:p>
                  </a:txBody>
                  <a:tcPr marL="58550" marR="58550" marT="29275" marB="292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cs typeface="Arial"/>
                          <a:sym typeface="Arial"/>
                        </a:rPr>
                        <a:t>Vattentjänstorganisationer, Kommunens verkställande och övervakande sektorer, Kommunens förtroendevalda</a:t>
                      </a:r>
                    </a:p>
                  </a:txBody>
                  <a:tcPr marL="58550" marR="58550" marT="29275" marB="292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2022 →</a:t>
                      </a:r>
                    </a:p>
                  </a:txBody>
                  <a:tcPr marL="58550" marR="58550" marT="29275" marB="292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398613"/>
                  </a:ext>
                </a:extLst>
              </a:tr>
              <a:tr h="3755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Kartlägga behoven av och möjligheterna för att ytterligare fördjupa samarbetet (t.ex. möten, inrättande och ibruktagande av informationsutbyteskanaler, jour, beredskap, anskaffningar).</a:t>
                      </a:r>
                    </a:p>
                  </a:txBody>
                  <a:tcPr marL="58550" marR="58550" marT="29275" marB="292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cs typeface="Arial"/>
                          <a:sym typeface="Arial"/>
                        </a:rPr>
                        <a:t>Vattentjänstorganisationer, Kommunens verkställande och övervakande sektorer, Företag</a:t>
                      </a:r>
                    </a:p>
                  </a:txBody>
                  <a:tcPr marL="58550" marR="58550" marT="29275" marB="292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2022 →</a:t>
                      </a:r>
                    </a:p>
                  </a:txBody>
                  <a:tcPr marL="58550" marR="58550" marT="29275" marB="292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46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Utarbeta regionala översiktsplaner och utredningar för vattentjänsterna för att förbättra driftsäkerheten och samarbetet. </a:t>
                      </a:r>
                    </a:p>
                  </a:txBody>
                  <a:tcPr marL="58550" marR="58550" marT="29275" marB="292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cs typeface="Arial"/>
                          <a:sym typeface="Arial"/>
                        </a:rPr>
                        <a:t>NTM, Vattentjänstorganisationer, Kommunens verkställande och övervakande sektorer, Landskapsförbund</a:t>
                      </a:r>
                    </a:p>
                  </a:txBody>
                  <a:tcPr marL="58550" marR="58550" marT="29275" marB="292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2025 →</a:t>
                      </a:r>
                    </a:p>
                  </a:txBody>
                  <a:tcPr marL="58550" marR="58550" marT="29275" marB="292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9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Öka samarbetet och utvecklingen mellan sektorerna (t.ex. vattenförsörjning, avfall, energi) som en del av det lokala förverkligandet av målen för kolneutralitet.</a:t>
                      </a:r>
                    </a:p>
                  </a:txBody>
                  <a:tcPr marL="58550" marR="58550" marT="29275" marB="292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cs typeface="Arial"/>
                          <a:sym typeface="Arial"/>
                        </a:rPr>
                        <a:t>Vattentjänstorganisationer, Företag, Kommunens förtroendevalda, Kommunens verkställande och övervakande sektorer, Landskapsförbund, NTM, Forskningsinstitut</a:t>
                      </a:r>
                    </a:p>
                  </a:txBody>
                  <a:tcPr marL="58550" marR="58550" marT="29275" marB="292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2025 →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100" b="0" i="0" u="none" strike="noStrike" kern="1200" cap="none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58550" marR="58550" marT="29275" marB="292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703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Främja dialogen mellan vattentjänstorganisationer och tjänsteleverantörer så att tjänsterna motsvarar behovet. </a:t>
                      </a:r>
                    </a:p>
                  </a:txBody>
                  <a:tcPr marL="58550" marR="58550" marT="29275" marB="292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cs typeface="Arial"/>
                          <a:sym typeface="Arial"/>
                        </a:rPr>
                        <a:t>Vattentjänsteorganisationer, Företag</a:t>
                      </a:r>
                    </a:p>
                  </a:txBody>
                  <a:tcPr marL="58550" marR="58550" marT="29275" marB="292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2025 →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fi-FI" sz="1100" b="0" i="0" u="none" strike="noStrike" cap="none">
                        <a:solidFill>
                          <a:schemeClr val="tx1"/>
                        </a:solidFill>
                      </a:endParaRPr>
                    </a:p>
                  </a:txBody>
                  <a:tcPr marL="58550" marR="58550" marT="29275" marB="292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67032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Fördjupa samarbetet mellan olika aktörer genom att utreda och ta i bruk nya samarbets- och organisationsmodeller. Bilda funktionsdugliga helheter för produktionen av vattentjänster bl.a. genom regionalt samarbete.</a:t>
                      </a:r>
                    </a:p>
                  </a:txBody>
                  <a:tcPr marL="58550" marR="58550" marT="29275" marB="2927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cs typeface="Arial"/>
                          <a:sym typeface="Arial"/>
                        </a:rPr>
                        <a:t>Vattentjänsteorganisationer, Kommunens verkställande och övervakande sektorer, Kommunens förtroendevalda, Landskapsförbund</a:t>
                      </a:r>
                    </a:p>
                  </a:txBody>
                  <a:tcPr marL="58550" marR="58550" marT="29275" marB="292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FI" sz="1100" b="0" i="0" u="none" strike="noStrike" cap="none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2027 </a:t>
                      </a:r>
                      <a:r>
                        <a:rPr lang="sv-FI" sz="1100" b="0" i="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→</a:t>
                      </a:r>
                    </a:p>
                  </a:txBody>
                  <a:tcPr marL="58550" marR="58550" marT="29275" marB="292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952374"/>
                  </a:ext>
                </a:extLst>
              </a:tr>
            </a:tbl>
          </a:graphicData>
        </a:graphic>
      </p:graphicFrame>
      <p:sp>
        <p:nvSpPr>
          <p:cNvPr id="149" name="Google Shape;149;p4"/>
          <p:cNvSpPr/>
          <p:nvPr/>
        </p:nvSpPr>
        <p:spPr>
          <a:xfrm>
            <a:off x="270537" y="187782"/>
            <a:ext cx="684088" cy="684088"/>
          </a:xfrm>
          <a:prstGeom prst="flowChartConnector">
            <a:avLst/>
          </a:prstGeom>
          <a:noFill/>
          <a:ln w="762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0" name="Google Shape;150;p4" descr="Kippis tasaisella täytöllä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3981" y="301226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4"/>
          <p:cNvSpPr txBox="1"/>
          <p:nvPr/>
        </p:nvSpPr>
        <p:spPr>
          <a:xfrm>
            <a:off x="2232838" y="1029560"/>
            <a:ext cx="5795433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sv-FI" sz="180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Främjande av samarbetsmodeller och strukturreformer 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sv-FI" sz="1800" b="0" i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Omfattande samarbete och regional planering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114;p3">
            <a:extLst>
              <a:ext uri="{FF2B5EF4-FFF2-40B4-BE49-F238E27FC236}">
                <a16:creationId xmlns:a16="http://schemas.microsoft.com/office/drawing/2014/main" id="{F622071C-C70A-4154-AE7A-843FC31D5414}"/>
              </a:ext>
            </a:extLst>
          </p:cNvPr>
          <p:cNvSpPr/>
          <p:nvPr/>
        </p:nvSpPr>
        <p:spPr>
          <a:xfrm>
            <a:off x="1684045" y="1458689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112;p3">
            <a:extLst>
              <a:ext uri="{FF2B5EF4-FFF2-40B4-BE49-F238E27FC236}">
                <a16:creationId xmlns:a16="http://schemas.microsoft.com/office/drawing/2014/main" id="{7D4E1A69-0EF6-4A3B-9FB5-E679DF18DAA5}"/>
              </a:ext>
            </a:extLst>
          </p:cNvPr>
          <p:cNvSpPr/>
          <p:nvPr/>
        </p:nvSpPr>
        <p:spPr>
          <a:xfrm>
            <a:off x="1180670" y="1456246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113;p3">
            <a:extLst>
              <a:ext uri="{FF2B5EF4-FFF2-40B4-BE49-F238E27FC236}">
                <a16:creationId xmlns:a16="http://schemas.microsoft.com/office/drawing/2014/main" id="{F57F9E5B-9480-4222-A76C-EE1D5780108B}"/>
              </a:ext>
            </a:extLst>
          </p:cNvPr>
          <p:cNvSpPr/>
          <p:nvPr/>
        </p:nvSpPr>
        <p:spPr>
          <a:xfrm>
            <a:off x="676746" y="1457172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114;p3">
            <a:extLst>
              <a:ext uri="{FF2B5EF4-FFF2-40B4-BE49-F238E27FC236}">
                <a16:creationId xmlns:a16="http://schemas.microsoft.com/office/drawing/2014/main" id="{EA33CD1E-0FD7-4797-8F94-C3F81D47DEFA}"/>
              </a:ext>
            </a:extLst>
          </p:cNvPr>
          <p:cNvSpPr/>
          <p:nvPr/>
        </p:nvSpPr>
        <p:spPr>
          <a:xfrm>
            <a:off x="172623" y="1457172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115;p3">
            <a:extLst>
              <a:ext uri="{FF2B5EF4-FFF2-40B4-BE49-F238E27FC236}">
                <a16:creationId xmlns:a16="http://schemas.microsoft.com/office/drawing/2014/main" id="{4ACCB113-6B23-431E-AE67-27E79BD1B304}"/>
              </a:ext>
            </a:extLst>
          </p:cNvPr>
          <p:cNvSpPr/>
          <p:nvPr/>
        </p:nvSpPr>
        <p:spPr>
          <a:xfrm>
            <a:off x="1683256" y="987990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116;p3">
            <a:extLst>
              <a:ext uri="{FF2B5EF4-FFF2-40B4-BE49-F238E27FC236}">
                <a16:creationId xmlns:a16="http://schemas.microsoft.com/office/drawing/2014/main" id="{7B00B037-493B-47E9-8DA3-DE5D6661F227}"/>
              </a:ext>
            </a:extLst>
          </p:cNvPr>
          <p:cNvSpPr/>
          <p:nvPr/>
        </p:nvSpPr>
        <p:spPr>
          <a:xfrm>
            <a:off x="1178848" y="990580"/>
            <a:ext cx="502346" cy="472364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117;p3">
            <a:extLst>
              <a:ext uri="{FF2B5EF4-FFF2-40B4-BE49-F238E27FC236}">
                <a16:creationId xmlns:a16="http://schemas.microsoft.com/office/drawing/2014/main" id="{7625FA7A-BB8B-45A7-8533-A601F13ADF01}"/>
              </a:ext>
            </a:extLst>
          </p:cNvPr>
          <p:cNvSpPr/>
          <p:nvPr/>
        </p:nvSpPr>
        <p:spPr>
          <a:xfrm>
            <a:off x="677488" y="988916"/>
            <a:ext cx="502346" cy="4723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118;p3">
            <a:extLst>
              <a:ext uri="{FF2B5EF4-FFF2-40B4-BE49-F238E27FC236}">
                <a16:creationId xmlns:a16="http://schemas.microsoft.com/office/drawing/2014/main" id="{2C9B0B1A-9981-4FDF-91CB-39C837050F0E}"/>
              </a:ext>
            </a:extLst>
          </p:cNvPr>
          <p:cNvSpPr/>
          <p:nvPr/>
        </p:nvSpPr>
        <p:spPr>
          <a:xfrm>
            <a:off x="174066" y="985314"/>
            <a:ext cx="503569" cy="4723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9" name="Google Shape;125;p3">
            <a:extLst>
              <a:ext uri="{FF2B5EF4-FFF2-40B4-BE49-F238E27FC236}">
                <a16:creationId xmlns:a16="http://schemas.microsoft.com/office/drawing/2014/main" id="{4FC5A436-E30D-4EB3-8B48-DA582E2EED6D}"/>
              </a:ext>
            </a:extLst>
          </p:cNvPr>
          <p:cNvCxnSpPr/>
          <p:nvPr/>
        </p:nvCxnSpPr>
        <p:spPr>
          <a:xfrm>
            <a:off x="677641" y="985713"/>
            <a:ext cx="0" cy="94289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0" name="Google Shape;126;p3">
            <a:extLst>
              <a:ext uri="{FF2B5EF4-FFF2-40B4-BE49-F238E27FC236}">
                <a16:creationId xmlns:a16="http://schemas.microsoft.com/office/drawing/2014/main" id="{05BF458F-8C2C-460C-AC8A-92889347D8FC}"/>
              </a:ext>
            </a:extLst>
          </p:cNvPr>
          <p:cNvCxnSpPr/>
          <p:nvPr/>
        </p:nvCxnSpPr>
        <p:spPr>
          <a:xfrm>
            <a:off x="1178848" y="987297"/>
            <a:ext cx="0" cy="941313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1" name="Google Shape;127;p3">
            <a:extLst>
              <a:ext uri="{FF2B5EF4-FFF2-40B4-BE49-F238E27FC236}">
                <a16:creationId xmlns:a16="http://schemas.microsoft.com/office/drawing/2014/main" id="{2C466927-F812-4DBB-A18C-F6A5FADC0700}"/>
              </a:ext>
            </a:extLst>
          </p:cNvPr>
          <p:cNvCxnSpPr/>
          <p:nvPr/>
        </p:nvCxnSpPr>
        <p:spPr>
          <a:xfrm>
            <a:off x="1677779" y="985713"/>
            <a:ext cx="0" cy="94289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42" name="Google Shape;128;p3" descr="Merkki sydän tasaisella täytöllä">
            <a:hlinkClick r:id="rId4" action="ppaction://hlinksldjump"/>
            <a:extLst>
              <a:ext uri="{FF2B5EF4-FFF2-40B4-BE49-F238E27FC236}">
                <a16:creationId xmlns:a16="http://schemas.microsoft.com/office/drawing/2014/main" id="{28FE129B-EBE9-4B53-B4A1-E871E2D04633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95196" y="995999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Google Shape;129;p3" descr="Kippis tasaisella täytöllä">
            <a:hlinkClick r:id="rId6" action="ppaction://hlinksldjump"/>
            <a:extLst>
              <a:ext uri="{FF2B5EF4-FFF2-40B4-BE49-F238E27FC236}">
                <a16:creationId xmlns:a16="http://schemas.microsoft.com/office/drawing/2014/main" id="{FC0B7A84-BED2-43EE-A628-1F3EA4C60F83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18051" y="1009931"/>
            <a:ext cx="425248" cy="425248"/>
          </a:xfrm>
          <a:prstGeom prst="rect">
            <a:avLst/>
          </a:prstGeom>
          <a:noFill/>
          <a:ln>
            <a:noFill/>
          </a:ln>
        </p:spPr>
      </p:pic>
      <p:pic>
        <p:nvPicPr>
          <p:cNvPr id="44" name="Google Shape;130;p3" descr="Valmistujaislakki tasaisella täytöllä">
            <a:hlinkClick r:id="rId8" action="ppaction://hlinksldjump"/>
            <a:extLst>
              <a:ext uri="{FF2B5EF4-FFF2-40B4-BE49-F238E27FC236}">
                <a16:creationId xmlns:a16="http://schemas.microsoft.com/office/drawing/2014/main" id="{C7F288F2-5AA6-49F7-AE7C-C60F166E4192}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1205271" y="99616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Google Shape;131;p3" descr="Vuotava hana tasaisella täytöllä">
            <a:hlinkClick r:id="rId10" action="ppaction://hlinksldjump"/>
            <a:extLst>
              <a:ext uri="{FF2B5EF4-FFF2-40B4-BE49-F238E27FC236}">
                <a16:creationId xmlns:a16="http://schemas.microsoft.com/office/drawing/2014/main" id="{69787D97-B2FC-4B47-8412-5292840082B9}"/>
              </a:ext>
            </a:extLst>
          </p:cNvPr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716743" y="100040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132;p3" descr="Säästöpossu tasaisella täytöllä">
            <a:hlinkClick r:id="rId12" action="ppaction://hlinksldjump"/>
            <a:extLst>
              <a:ext uri="{FF2B5EF4-FFF2-40B4-BE49-F238E27FC236}">
                <a16:creationId xmlns:a16="http://schemas.microsoft.com/office/drawing/2014/main" id="{67F7E3C1-A048-434F-BD9A-43779DC2B1CD}"/>
              </a:ext>
            </a:extLst>
          </p:cNvPr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702727" y="1464522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Google Shape;133;p3" descr="Nuija tasaisella täytöllä">
            <a:hlinkClick r:id="rId14" action="ppaction://hlinksldjump"/>
            <a:extLst>
              <a:ext uri="{FF2B5EF4-FFF2-40B4-BE49-F238E27FC236}">
                <a16:creationId xmlns:a16="http://schemas.microsoft.com/office/drawing/2014/main" id="{4B8BEF97-7707-406B-85D2-3D1DB5D78DE0}"/>
              </a:ext>
            </a:extLst>
          </p:cNvPr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1200429" y="1468776"/>
            <a:ext cx="439481" cy="439481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Google Shape;134;p3" descr="Puhelintukiasema tasaisella täytöllä">
            <a:hlinkClick r:id="rId16" action="ppaction://hlinksldjump"/>
            <a:extLst>
              <a:ext uri="{FF2B5EF4-FFF2-40B4-BE49-F238E27FC236}">
                <a16:creationId xmlns:a16="http://schemas.microsoft.com/office/drawing/2014/main" id="{DED889F8-BE26-4A04-9083-0CB919676094}"/>
              </a:ext>
            </a:extLst>
          </p:cNvPr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1714717" y="1463716"/>
            <a:ext cx="439423" cy="43942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9" name="Google Shape;135;p3">
            <a:extLst>
              <a:ext uri="{FF2B5EF4-FFF2-40B4-BE49-F238E27FC236}">
                <a16:creationId xmlns:a16="http://schemas.microsoft.com/office/drawing/2014/main" id="{412590CF-567E-441B-8D66-7EC174084541}"/>
              </a:ext>
            </a:extLst>
          </p:cNvPr>
          <p:cNvCxnSpPr>
            <a:cxnSpLocks/>
          </p:cNvCxnSpPr>
          <p:nvPr/>
        </p:nvCxnSpPr>
        <p:spPr>
          <a:xfrm flipV="1">
            <a:off x="172623" y="1924914"/>
            <a:ext cx="2012979" cy="3696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0" name="Google Shape;136;p3">
            <a:extLst>
              <a:ext uri="{FF2B5EF4-FFF2-40B4-BE49-F238E27FC236}">
                <a16:creationId xmlns:a16="http://schemas.microsoft.com/office/drawing/2014/main" id="{87C9E4BF-6A58-48D9-852A-46932103D797}"/>
              </a:ext>
            </a:extLst>
          </p:cNvPr>
          <p:cNvCxnSpPr/>
          <p:nvPr/>
        </p:nvCxnSpPr>
        <p:spPr>
          <a:xfrm>
            <a:off x="175894" y="1458970"/>
            <a:ext cx="2009708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1" name="Google Shape;137;p3">
            <a:extLst>
              <a:ext uri="{FF2B5EF4-FFF2-40B4-BE49-F238E27FC236}">
                <a16:creationId xmlns:a16="http://schemas.microsoft.com/office/drawing/2014/main" id="{3EC35FA6-9DEB-4E65-B502-548DEDD9A00D}"/>
              </a:ext>
            </a:extLst>
          </p:cNvPr>
          <p:cNvCxnSpPr/>
          <p:nvPr/>
        </p:nvCxnSpPr>
        <p:spPr>
          <a:xfrm>
            <a:off x="174066" y="985314"/>
            <a:ext cx="0" cy="943296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2" name="Google Shape;138;p3">
            <a:extLst>
              <a:ext uri="{FF2B5EF4-FFF2-40B4-BE49-F238E27FC236}">
                <a16:creationId xmlns:a16="http://schemas.microsoft.com/office/drawing/2014/main" id="{0D02E553-E7D1-43D8-AA34-8AFC861CFBE5}"/>
              </a:ext>
            </a:extLst>
          </p:cNvPr>
          <p:cNvCxnSpPr/>
          <p:nvPr/>
        </p:nvCxnSpPr>
        <p:spPr>
          <a:xfrm>
            <a:off x="2185842" y="985314"/>
            <a:ext cx="0" cy="472364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3" name="Google Shape;139;p3">
            <a:extLst>
              <a:ext uri="{FF2B5EF4-FFF2-40B4-BE49-F238E27FC236}">
                <a16:creationId xmlns:a16="http://schemas.microsoft.com/office/drawing/2014/main" id="{B8C11019-216A-4C8F-9525-BDA006C4C390}"/>
              </a:ext>
            </a:extLst>
          </p:cNvPr>
          <p:cNvCxnSpPr/>
          <p:nvPr/>
        </p:nvCxnSpPr>
        <p:spPr>
          <a:xfrm>
            <a:off x="175894" y="986325"/>
            <a:ext cx="2009708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4" name="Google Shape;127;p3">
            <a:extLst>
              <a:ext uri="{FF2B5EF4-FFF2-40B4-BE49-F238E27FC236}">
                <a16:creationId xmlns:a16="http://schemas.microsoft.com/office/drawing/2014/main" id="{FEF07B84-F701-44FF-B86C-68FE52BA76BE}"/>
              </a:ext>
            </a:extLst>
          </p:cNvPr>
          <p:cNvCxnSpPr/>
          <p:nvPr/>
        </p:nvCxnSpPr>
        <p:spPr>
          <a:xfrm>
            <a:off x="2185602" y="985713"/>
            <a:ext cx="0" cy="942897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55" name="Kuva 34" descr="Handwashing ääriviiva">
            <a:extLst>
              <a:ext uri="{FF2B5EF4-FFF2-40B4-BE49-F238E27FC236}">
                <a16:creationId xmlns:a16="http://schemas.microsoft.com/office/drawing/2014/main" id="{D47BD6CE-33E4-4BCB-BE80-FB170BFA6193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89255" y="1456962"/>
            <a:ext cx="461059" cy="4803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0D1D88D317CE4783307027EC9A4092" ma:contentTypeVersion="0" ma:contentTypeDescription="Create a new document." ma:contentTypeScope="" ma:versionID="711824fb24f27638b4a28d0856b71cfc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84211FCA-DC4F-4B95-AF96-63E54E37B96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7C6CC33-4C4D-4FA0-9F64-DB9B63D4FC7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F4144CB-B139-4B93-9708-FDBADDEB3B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Metadata/LabelInfo.xml><?xml version="1.0" encoding="utf-8"?>
<clbl:labelList xmlns:clbl="http://schemas.microsoft.com/office/2020/mipLabelMetadata">
  <clbl:label id="{d95951a6-dfd3-4a74-9abb-f2b2cb89d671}" enabled="0" method="" siteId="{d95951a6-dfd3-4a74-9abb-f2b2cb89d67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2760</Words>
  <Application>Microsoft Office PowerPoint</Application>
  <PresentationFormat>Laajakuva</PresentationFormat>
  <Paragraphs>320</Paragraphs>
  <Slides>15</Slides>
  <Notes>12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Quattrocento Sans</vt:lpstr>
      <vt:lpstr>Office-teema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Koskikala Joni (ELY)</dc:creator>
  <cp:lastModifiedBy>Fischer Noleeni (ELY)</cp:lastModifiedBy>
  <cp:revision>2</cp:revision>
  <dcterms:created xsi:type="dcterms:W3CDTF">2021-08-17T07:22:13Z</dcterms:created>
  <dcterms:modified xsi:type="dcterms:W3CDTF">2022-03-11T09:40:50Z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0x010100360D1D88D317CE4783307027EC9A4092</vt:lpwstr>
  </property>
  <property fmtid="{D5CDD505-2E9C-101B-9397-08002B2CF9AE}" pid="3" name="Kohdepaikkakunnat">
    <vt:lpwstr/>
  </property>
  <property fmtid="{D5CDD505-2E9C-101B-9397-08002B2CF9AE}" pid="4" name="Laatijaorganisaatio">
    <vt:lpwstr/>
  </property>
  <property fmtid="{D5CDD505-2E9C-101B-9397-08002B2CF9AE}" pid="5" name="Sisältöaihe">
    <vt:lpwstr/>
  </property>
  <property fmtid="{D5CDD505-2E9C-101B-9397-08002B2CF9AE}" pid="6" name="Kohdevirastot">
    <vt:lpwstr/>
  </property>
  <property fmtid="{D5CDD505-2E9C-101B-9397-08002B2CF9AE}" pid="7" name="MSIP_Label_43f08ec5-d6d9-4227-8387-ccbfcb3632c4_Enabled">
    <vt:lpwstr>true</vt:lpwstr>
  </property>
  <property fmtid="{D5CDD505-2E9C-101B-9397-08002B2CF9AE}" pid="8" name="MSIP_Label_43f08ec5-d6d9-4227-8387-ccbfcb3632c4_SetDate">
    <vt:lpwstr>2021-10-04T11:12:35Z</vt:lpwstr>
  </property>
  <property fmtid="{D5CDD505-2E9C-101B-9397-08002B2CF9AE}" pid="9" name="MSIP_Label_43f08ec5-d6d9-4227-8387-ccbfcb3632c4_ContentBits">
    <vt:lpwstr>0</vt:lpwstr>
  </property>
  <property fmtid="{D5CDD505-2E9C-101B-9397-08002B2CF9AE}" pid="10" name="MSIP_Label_43f08ec5-d6d9-4227-8387-ccbfcb3632c4_Method">
    <vt:lpwstr>Standard</vt:lpwstr>
  </property>
  <property fmtid="{D5CDD505-2E9C-101B-9397-08002B2CF9AE}" pid="11" name="MSIP_Label_43f08ec5-d6d9-4227-8387-ccbfcb3632c4_ActionId">
    <vt:lpwstr>3ced80a3-2eba-41af-acdd-1cd1a46ba02d</vt:lpwstr>
  </property>
  <property fmtid="{D5CDD505-2E9C-101B-9397-08002B2CF9AE}" pid="12" name="MSIP_Label_43f08ec5-d6d9-4227-8387-ccbfcb3632c4_Name">
    <vt:lpwstr>Sweco Restricted</vt:lpwstr>
  </property>
  <property fmtid="{D5CDD505-2E9C-101B-9397-08002B2CF9AE}" pid="13" name="MSIP_Label_43f08ec5-d6d9-4227-8387-ccbfcb3632c4_SiteId">
    <vt:lpwstr>b7872ef0-9a00-4c18-8a4a-c7d25c778a9e</vt:lpwstr>
  </property>
</Properties>
</file>