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wmf" ContentType="image/x-wmf"/>
  <Default Extension="xml" ContentType="application/xml"/>
  <Default Extension="tif" ContentType="image/tiff"/>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0" r:id="rId2"/>
  </p:sldMasterIdLst>
  <p:notesMasterIdLst>
    <p:notesMasterId r:id="rId6"/>
  </p:notesMasterIdLst>
  <p:handoutMasterIdLst>
    <p:handoutMasterId r:id="rId7"/>
  </p:handoutMasterIdLst>
  <p:sldIdLst>
    <p:sldId id="301" r:id="rId3"/>
    <p:sldId id="317" r:id="rId4"/>
    <p:sldId id="314" r:id="rId5"/>
  </p:sldIdLst>
  <p:sldSz cx="6858000" cy="9906000" type="A4"/>
  <p:notesSz cx="6797675" cy="9926638"/>
  <p:defaultTextStyle>
    <a:defPPr>
      <a:defRPr lang="fi-FI"/>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3097" userDrawn="1">
          <p15:clr>
            <a:srgbClr val="A4A3A4"/>
          </p15:clr>
        </p15:guide>
        <p15:guide id="2" pos="1253" userDrawn="1">
          <p15:clr>
            <a:srgbClr val="A4A3A4"/>
          </p15:clr>
        </p15:guide>
        <p15:guide id="3" pos="595" userDrawn="1">
          <p15:clr>
            <a:srgbClr val="A4A3A4"/>
          </p15:clr>
        </p15:guide>
        <p15:guide id="4" pos="1842" userDrawn="1">
          <p15:clr>
            <a:srgbClr val="A4A3A4"/>
          </p15:clr>
        </p15:guide>
        <p15:guide id="5" pos="2409" userDrawn="1">
          <p15:clr>
            <a:srgbClr val="A4A3A4"/>
          </p15:clr>
        </p15:guide>
        <p15:guide id="6" pos="2523" userDrawn="1">
          <p15:clr>
            <a:srgbClr val="A4A3A4"/>
          </p15:clr>
        </p15:guide>
        <p15:guide id="7" pos="34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002B"/>
    <a:srgbClr val="FF3300"/>
    <a:srgbClr val="FF0000"/>
    <a:srgbClr val="FFD41D"/>
    <a:srgbClr val="000000"/>
    <a:srgbClr val="FFFF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44" autoAdjust="0"/>
    <p:restoredTop sz="99054" autoAdjust="0"/>
  </p:normalViewPr>
  <p:slideViewPr>
    <p:cSldViewPr>
      <p:cViewPr>
        <p:scale>
          <a:sx n="100" d="100"/>
          <a:sy n="100" d="100"/>
        </p:scale>
        <p:origin x="4590" y="420"/>
      </p:cViewPr>
      <p:guideLst>
        <p:guide orient="horz" pos="3097"/>
        <p:guide pos="1253"/>
        <p:guide pos="595"/>
        <p:guide pos="1842"/>
        <p:guide pos="2409"/>
        <p:guide pos="2523"/>
        <p:guide pos="3453"/>
      </p:guideLst>
    </p:cSldViewPr>
  </p:slid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customXml" Target="../customXml/item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customXml" Target="../customXml/item4.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 Id="rId14"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E1FD738-B54F-4181-805D-5412E0466AB3}"/>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23" tIns="45710" rIns="91423" bIns="45710" numCol="1" anchor="t" anchorCtr="0" compatLnSpc="1">
            <a:prstTxWarp prst="textNoShape">
              <a:avLst/>
            </a:prstTxWarp>
          </a:bodyPr>
          <a:lstStyle>
            <a:lvl1pPr algn="l">
              <a:defRPr sz="1200"/>
            </a:lvl1pPr>
          </a:lstStyle>
          <a:p>
            <a:pPr>
              <a:defRPr/>
            </a:pPr>
            <a:endParaRPr lang="fi-FI"/>
          </a:p>
        </p:txBody>
      </p:sp>
      <p:sp>
        <p:nvSpPr>
          <p:cNvPr id="40963" name="Rectangle 3">
            <a:extLst>
              <a:ext uri="{FF2B5EF4-FFF2-40B4-BE49-F238E27FC236}">
                <a16:creationId xmlns:a16="http://schemas.microsoft.com/office/drawing/2014/main" id="{70AE4392-2207-405C-AFA5-BE10D795E5F2}"/>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23" tIns="45710" rIns="91423" bIns="45710" numCol="1" anchor="t" anchorCtr="0" compatLnSpc="1">
            <a:prstTxWarp prst="textNoShape">
              <a:avLst/>
            </a:prstTxWarp>
          </a:bodyPr>
          <a:lstStyle>
            <a:lvl1pPr algn="r">
              <a:defRPr sz="1200"/>
            </a:lvl1pPr>
          </a:lstStyle>
          <a:p>
            <a:pPr>
              <a:defRPr/>
            </a:pPr>
            <a:endParaRPr lang="fi-FI"/>
          </a:p>
        </p:txBody>
      </p:sp>
      <p:sp>
        <p:nvSpPr>
          <p:cNvPr id="40964" name="Rectangle 4">
            <a:extLst>
              <a:ext uri="{FF2B5EF4-FFF2-40B4-BE49-F238E27FC236}">
                <a16:creationId xmlns:a16="http://schemas.microsoft.com/office/drawing/2014/main" id="{209166D8-BADF-4CAA-967E-FB45A83FF978}"/>
              </a:ext>
            </a:extLst>
          </p:cNvPr>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23" tIns="45710" rIns="91423" bIns="45710" numCol="1" anchor="b" anchorCtr="0" compatLnSpc="1">
            <a:prstTxWarp prst="textNoShape">
              <a:avLst/>
            </a:prstTxWarp>
          </a:bodyPr>
          <a:lstStyle>
            <a:lvl1pPr algn="l">
              <a:defRPr sz="1200"/>
            </a:lvl1pPr>
          </a:lstStyle>
          <a:p>
            <a:pPr>
              <a:defRPr/>
            </a:pPr>
            <a:endParaRPr lang="fi-FI"/>
          </a:p>
        </p:txBody>
      </p:sp>
      <p:sp>
        <p:nvSpPr>
          <p:cNvPr id="40965" name="Rectangle 5">
            <a:extLst>
              <a:ext uri="{FF2B5EF4-FFF2-40B4-BE49-F238E27FC236}">
                <a16:creationId xmlns:a16="http://schemas.microsoft.com/office/drawing/2014/main" id="{4343A158-F35C-4259-B73D-717CD4618AE5}"/>
              </a:ext>
            </a:extLst>
          </p:cNvPr>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1423" tIns="45710" rIns="91423" bIns="45710" numCol="1" anchor="b" anchorCtr="0" compatLnSpc="1">
            <a:prstTxWarp prst="textNoShape">
              <a:avLst/>
            </a:prstTxWarp>
          </a:bodyPr>
          <a:lstStyle>
            <a:lvl1pPr algn="r">
              <a:defRPr sz="1200"/>
            </a:lvl1pPr>
          </a:lstStyle>
          <a:p>
            <a:pPr>
              <a:defRPr/>
            </a:pPr>
            <a:fld id="{8525CC4A-2929-463F-9014-A808DCA97343}" type="slidenum">
              <a:rPr lang="fi-FI" altLang="fi-FI"/>
              <a:pPr>
                <a:defRPr/>
              </a:pPr>
              <a:t>‹#›</a:t>
            </a:fld>
            <a:endParaRPr lang="fi-FI" altLang="fi-FI"/>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75D3DEC8-5E50-4C6F-A72A-E602A2E2B173}"/>
              </a:ext>
            </a:extLst>
          </p:cNvPr>
          <p:cNvSpPr>
            <a:spLocks noGrp="1"/>
          </p:cNvSpPr>
          <p:nvPr>
            <p:ph type="hdr" sz="quarter"/>
          </p:nvPr>
        </p:nvSpPr>
        <p:spPr>
          <a:xfrm>
            <a:off x="0" y="0"/>
            <a:ext cx="2946400" cy="496888"/>
          </a:xfrm>
          <a:prstGeom prst="rect">
            <a:avLst/>
          </a:prstGeom>
        </p:spPr>
        <p:txBody>
          <a:bodyPr vert="horz" lIns="91423" tIns="45710" rIns="91423" bIns="45710" rtlCol="0"/>
          <a:lstStyle>
            <a:lvl1pPr algn="l">
              <a:defRPr sz="1200"/>
            </a:lvl1pPr>
          </a:lstStyle>
          <a:p>
            <a:pPr>
              <a:defRPr/>
            </a:pPr>
            <a:endParaRPr lang="fi-FI"/>
          </a:p>
        </p:txBody>
      </p:sp>
      <p:sp>
        <p:nvSpPr>
          <p:cNvPr id="3" name="Päivämäärän paikkamerkki 2">
            <a:extLst>
              <a:ext uri="{FF2B5EF4-FFF2-40B4-BE49-F238E27FC236}">
                <a16:creationId xmlns:a16="http://schemas.microsoft.com/office/drawing/2014/main" id="{94547981-7C9E-4B02-AB9C-CB8713D4E1E0}"/>
              </a:ext>
            </a:extLst>
          </p:cNvPr>
          <p:cNvSpPr>
            <a:spLocks noGrp="1"/>
          </p:cNvSpPr>
          <p:nvPr>
            <p:ph type="dt" idx="1"/>
          </p:nvPr>
        </p:nvSpPr>
        <p:spPr>
          <a:xfrm>
            <a:off x="3849688" y="0"/>
            <a:ext cx="2946400" cy="496888"/>
          </a:xfrm>
          <a:prstGeom prst="rect">
            <a:avLst/>
          </a:prstGeom>
        </p:spPr>
        <p:txBody>
          <a:bodyPr vert="horz" lIns="91423" tIns="45710" rIns="91423" bIns="45710" rtlCol="0"/>
          <a:lstStyle>
            <a:lvl1pPr algn="r">
              <a:defRPr sz="1200"/>
            </a:lvl1pPr>
          </a:lstStyle>
          <a:p>
            <a:pPr>
              <a:defRPr/>
            </a:pPr>
            <a:fld id="{3B3CD206-8C38-49A0-806D-EDBB025ED1B7}" type="datetimeFigureOut">
              <a:rPr lang="fi-FI"/>
              <a:pPr>
                <a:defRPr/>
              </a:pPr>
              <a:t>13.12.2022</a:t>
            </a:fld>
            <a:endParaRPr lang="fi-FI" dirty="0"/>
          </a:p>
        </p:txBody>
      </p:sp>
      <p:sp>
        <p:nvSpPr>
          <p:cNvPr id="4" name="Dian kuvan paikkamerkki 3">
            <a:extLst>
              <a:ext uri="{FF2B5EF4-FFF2-40B4-BE49-F238E27FC236}">
                <a16:creationId xmlns:a16="http://schemas.microsoft.com/office/drawing/2014/main" id="{6E5DB7B7-62B9-4B10-878F-475D3C3FE2F1}"/>
              </a:ext>
            </a:extLst>
          </p:cNvPr>
          <p:cNvSpPr>
            <a:spLocks noGrp="1" noRot="1" noChangeAspect="1"/>
          </p:cNvSpPr>
          <p:nvPr>
            <p:ph type="sldImg" idx="2"/>
          </p:nvPr>
        </p:nvSpPr>
        <p:spPr>
          <a:xfrm>
            <a:off x="2109788" y="744538"/>
            <a:ext cx="2578100" cy="3722687"/>
          </a:xfrm>
          <a:prstGeom prst="rect">
            <a:avLst/>
          </a:prstGeom>
          <a:noFill/>
          <a:ln w="12700">
            <a:solidFill>
              <a:prstClr val="black"/>
            </a:solidFill>
          </a:ln>
        </p:spPr>
        <p:txBody>
          <a:bodyPr vert="horz" lIns="91423" tIns="45710" rIns="91423" bIns="45710" rtlCol="0" anchor="ctr"/>
          <a:lstStyle/>
          <a:p>
            <a:pPr lvl="0"/>
            <a:endParaRPr lang="fi-FI" noProof="0" dirty="0"/>
          </a:p>
        </p:txBody>
      </p:sp>
      <p:sp>
        <p:nvSpPr>
          <p:cNvPr id="5" name="Huomautusten paikkamerkki 4">
            <a:extLst>
              <a:ext uri="{FF2B5EF4-FFF2-40B4-BE49-F238E27FC236}">
                <a16:creationId xmlns:a16="http://schemas.microsoft.com/office/drawing/2014/main" id="{4A61D02E-CAC7-41CB-915A-6005481F97EC}"/>
              </a:ext>
            </a:extLst>
          </p:cNvPr>
          <p:cNvSpPr>
            <a:spLocks noGrp="1"/>
          </p:cNvSpPr>
          <p:nvPr>
            <p:ph type="body" sz="quarter" idx="3"/>
          </p:nvPr>
        </p:nvSpPr>
        <p:spPr>
          <a:xfrm>
            <a:off x="681038" y="4716463"/>
            <a:ext cx="5435600" cy="4465637"/>
          </a:xfrm>
          <a:prstGeom prst="rect">
            <a:avLst/>
          </a:prstGeom>
        </p:spPr>
        <p:txBody>
          <a:bodyPr vert="horz" lIns="91423" tIns="45710" rIns="91423" bIns="45710" rtlCol="0"/>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6" name="Alatunnisteen paikkamerkki 5">
            <a:extLst>
              <a:ext uri="{FF2B5EF4-FFF2-40B4-BE49-F238E27FC236}">
                <a16:creationId xmlns:a16="http://schemas.microsoft.com/office/drawing/2014/main" id="{9E0904B3-1B8A-4B67-8D0E-A7669838F30C}"/>
              </a:ext>
            </a:extLst>
          </p:cNvPr>
          <p:cNvSpPr>
            <a:spLocks noGrp="1"/>
          </p:cNvSpPr>
          <p:nvPr>
            <p:ph type="ftr" sz="quarter" idx="4"/>
          </p:nvPr>
        </p:nvSpPr>
        <p:spPr>
          <a:xfrm>
            <a:off x="0" y="9428163"/>
            <a:ext cx="2946400" cy="496887"/>
          </a:xfrm>
          <a:prstGeom prst="rect">
            <a:avLst/>
          </a:prstGeom>
        </p:spPr>
        <p:txBody>
          <a:bodyPr vert="horz" lIns="91423" tIns="45710" rIns="91423" bIns="45710" rtlCol="0" anchor="b"/>
          <a:lstStyle>
            <a:lvl1pPr algn="l">
              <a:defRPr sz="1200"/>
            </a:lvl1pPr>
          </a:lstStyle>
          <a:p>
            <a:pPr>
              <a:defRPr/>
            </a:pPr>
            <a:endParaRPr lang="fi-FI"/>
          </a:p>
        </p:txBody>
      </p:sp>
      <p:sp>
        <p:nvSpPr>
          <p:cNvPr id="7" name="Dian numeron paikkamerkki 6">
            <a:extLst>
              <a:ext uri="{FF2B5EF4-FFF2-40B4-BE49-F238E27FC236}">
                <a16:creationId xmlns:a16="http://schemas.microsoft.com/office/drawing/2014/main" id="{400F40EA-016D-4580-B48D-F5A9DCD68A88}"/>
              </a:ext>
            </a:extLst>
          </p:cNvPr>
          <p:cNvSpPr>
            <a:spLocks noGrp="1"/>
          </p:cNvSpPr>
          <p:nvPr>
            <p:ph type="sldNum" sz="quarter" idx="5"/>
          </p:nvPr>
        </p:nvSpPr>
        <p:spPr>
          <a:xfrm>
            <a:off x="3849688" y="9428163"/>
            <a:ext cx="2946400" cy="496887"/>
          </a:xfrm>
          <a:prstGeom prst="rect">
            <a:avLst/>
          </a:prstGeom>
        </p:spPr>
        <p:txBody>
          <a:bodyPr vert="horz" wrap="square" lIns="91423" tIns="45710" rIns="91423" bIns="45710" numCol="1" anchor="b" anchorCtr="0" compatLnSpc="1">
            <a:prstTxWarp prst="textNoShape">
              <a:avLst/>
            </a:prstTxWarp>
          </a:bodyPr>
          <a:lstStyle>
            <a:lvl1pPr algn="r">
              <a:defRPr sz="1200"/>
            </a:lvl1pPr>
          </a:lstStyle>
          <a:p>
            <a:pPr>
              <a:defRPr/>
            </a:pPr>
            <a:fld id="{B0DBCBF3-EDB3-482D-A02A-D6C0BF3E882E}" type="slidenum">
              <a:rPr lang="fi-FI" altLang="fi-FI"/>
              <a:pPr>
                <a:defRPr/>
              </a:pPr>
              <a:t>‹#›</a:t>
            </a:fld>
            <a:endParaRPr lang="fi-FI" alt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ian kuvan paikkamerkki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Huomautusten paikkamerkki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fi-FI" altLang="fi-FI"/>
          </a:p>
        </p:txBody>
      </p:sp>
      <p:sp>
        <p:nvSpPr>
          <p:cNvPr id="34820" name="Dian numeron paikkamerkki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50888" indent="-287338">
              <a:defRPr sz="2400">
                <a:solidFill>
                  <a:schemeClr val="tx1"/>
                </a:solidFill>
                <a:latin typeface="Times New Roman" panose="02020603050405020304" pitchFamily="18" charset="0"/>
              </a:defRPr>
            </a:lvl2pPr>
            <a:lvl3pPr marL="1154113" indent="-230188">
              <a:defRPr sz="2400">
                <a:solidFill>
                  <a:schemeClr val="tx1"/>
                </a:solidFill>
                <a:latin typeface="Times New Roman" panose="02020603050405020304" pitchFamily="18" charset="0"/>
              </a:defRPr>
            </a:lvl3pPr>
            <a:lvl4pPr marL="1617663" indent="-230188">
              <a:defRPr sz="2400">
                <a:solidFill>
                  <a:schemeClr val="tx1"/>
                </a:solidFill>
                <a:latin typeface="Times New Roman" panose="02020603050405020304" pitchFamily="18" charset="0"/>
              </a:defRPr>
            </a:lvl4pPr>
            <a:lvl5pPr marL="2079625" indent="-230188">
              <a:defRPr sz="2400">
                <a:solidFill>
                  <a:schemeClr val="tx1"/>
                </a:solidFill>
                <a:latin typeface="Times New Roman" panose="02020603050405020304" pitchFamily="18" charset="0"/>
              </a:defRPr>
            </a:lvl5pPr>
            <a:lvl6pPr marL="2536825" indent="-230188" eaLnBrk="0" fontAlgn="base" hangingPunct="0">
              <a:spcBef>
                <a:spcPct val="0"/>
              </a:spcBef>
              <a:spcAft>
                <a:spcPct val="0"/>
              </a:spcAft>
              <a:defRPr sz="2400">
                <a:solidFill>
                  <a:schemeClr val="tx1"/>
                </a:solidFill>
                <a:latin typeface="Times New Roman" panose="02020603050405020304" pitchFamily="18" charset="0"/>
              </a:defRPr>
            </a:lvl6pPr>
            <a:lvl7pPr marL="2994025" indent="-230188" eaLnBrk="0" fontAlgn="base" hangingPunct="0">
              <a:spcBef>
                <a:spcPct val="0"/>
              </a:spcBef>
              <a:spcAft>
                <a:spcPct val="0"/>
              </a:spcAft>
              <a:defRPr sz="2400">
                <a:solidFill>
                  <a:schemeClr val="tx1"/>
                </a:solidFill>
                <a:latin typeface="Times New Roman" panose="02020603050405020304" pitchFamily="18" charset="0"/>
              </a:defRPr>
            </a:lvl7pPr>
            <a:lvl8pPr marL="3451225" indent="-230188" eaLnBrk="0" fontAlgn="base" hangingPunct="0">
              <a:spcBef>
                <a:spcPct val="0"/>
              </a:spcBef>
              <a:spcAft>
                <a:spcPct val="0"/>
              </a:spcAft>
              <a:defRPr sz="2400">
                <a:solidFill>
                  <a:schemeClr val="tx1"/>
                </a:solidFill>
                <a:latin typeface="Times New Roman" panose="02020603050405020304" pitchFamily="18" charset="0"/>
              </a:defRPr>
            </a:lvl8pPr>
            <a:lvl9pPr marL="3908425" indent="-230188" eaLnBrk="0" fontAlgn="base" hangingPunct="0">
              <a:spcBef>
                <a:spcPct val="0"/>
              </a:spcBef>
              <a:spcAft>
                <a:spcPct val="0"/>
              </a:spcAft>
              <a:defRPr sz="2400">
                <a:solidFill>
                  <a:schemeClr val="tx1"/>
                </a:solidFill>
                <a:latin typeface="Times New Roman" panose="02020603050405020304" pitchFamily="18" charset="0"/>
              </a:defRPr>
            </a:lvl9pPr>
          </a:lstStyle>
          <a:p>
            <a:fld id="{9BE6B5B5-CDA1-4C79-8670-B7EA3AB34631}" type="slidenum">
              <a:rPr lang="fi-FI" altLang="fi-FI" sz="1200" smtClean="0"/>
              <a:pPr/>
              <a:t>1</a:t>
            </a:fld>
            <a:endParaRPr lang="fi-FI" altLang="fi-FI" sz="1200"/>
          </a:p>
        </p:txBody>
      </p:sp>
    </p:spTree>
    <p:extLst>
      <p:ext uri="{BB962C8B-B14F-4D97-AF65-F5344CB8AC3E}">
        <p14:creationId xmlns:p14="http://schemas.microsoft.com/office/powerpoint/2010/main" val="2009595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514350" y="3076575"/>
            <a:ext cx="5829300" cy="2124075"/>
          </a:xfrm>
        </p:spPr>
        <p:txBody>
          <a:bodyPr/>
          <a:lstStyle/>
          <a:p>
            <a:r>
              <a:rPr lang="fi-FI"/>
              <a:t>Muokkaa perustyyl. napsautt.</a:t>
            </a:r>
          </a:p>
        </p:txBody>
      </p:sp>
      <p:sp>
        <p:nvSpPr>
          <p:cNvPr id="3" name="Alaotsikko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a:t>Muokkaa alaotsikon perustyyliä napsautt.</a:t>
            </a:r>
          </a:p>
        </p:txBody>
      </p:sp>
      <p:sp>
        <p:nvSpPr>
          <p:cNvPr id="4" name="Rectangle 4"/>
          <p:cNvSpPr>
            <a:spLocks noGrp="1" noChangeArrowheads="1"/>
          </p:cNvSpPr>
          <p:nvPr>
            <p:ph type="dt" sz="half" idx="10"/>
          </p:nvPr>
        </p:nvSpPr>
        <p:spPr>
          <a:ln/>
        </p:spPr>
        <p:txBody>
          <a:bodyPr/>
          <a:lstStyle>
            <a:lvl1pPr>
              <a:defRPr/>
            </a:lvl1pPr>
          </a:lstStyle>
          <a:p>
            <a:pPr>
              <a:defRPr/>
            </a:pPr>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2BA42C7F-3004-4416-A141-6A5F9D354398}" type="slidenum">
              <a:rPr lang="fi-FI" altLang="fi-FI"/>
              <a:pPr>
                <a:defRPr/>
              </a:pPr>
              <a:t>‹#›</a:t>
            </a:fld>
            <a:endParaRPr lang="fi-FI" altLang="fi-FI"/>
          </a:p>
        </p:txBody>
      </p:sp>
    </p:spTree>
    <p:extLst>
      <p:ext uri="{BB962C8B-B14F-4D97-AF65-F5344CB8AC3E}">
        <p14:creationId xmlns:p14="http://schemas.microsoft.com/office/powerpoint/2010/main" val="3851772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p:cNvSpPr>
            <a:spLocks noGrp="1" noChangeArrowheads="1"/>
          </p:cNvSpPr>
          <p:nvPr>
            <p:ph type="dt" sz="half" idx="10"/>
          </p:nvPr>
        </p:nvSpPr>
        <p:spPr>
          <a:ln/>
        </p:spPr>
        <p:txBody>
          <a:bodyPr/>
          <a:lstStyle>
            <a:lvl1pPr>
              <a:defRPr/>
            </a:lvl1pPr>
          </a:lstStyle>
          <a:p>
            <a:pPr>
              <a:defRPr/>
            </a:pPr>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444170E4-980B-4F83-9E5B-B26BF382CB03}" type="slidenum">
              <a:rPr lang="fi-FI" altLang="fi-FI"/>
              <a:pPr>
                <a:defRPr/>
              </a:pPr>
              <a:t>‹#›</a:t>
            </a:fld>
            <a:endParaRPr lang="fi-FI" altLang="fi-FI"/>
          </a:p>
        </p:txBody>
      </p:sp>
    </p:spTree>
    <p:extLst>
      <p:ext uri="{BB962C8B-B14F-4D97-AF65-F5344CB8AC3E}">
        <p14:creationId xmlns:p14="http://schemas.microsoft.com/office/powerpoint/2010/main" val="1516342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4886325" y="881063"/>
            <a:ext cx="1457325" cy="7924800"/>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514350" y="881063"/>
            <a:ext cx="4219575" cy="79248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p:cNvSpPr>
            <a:spLocks noGrp="1" noChangeArrowheads="1"/>
          </p:cNvSpPr>
          <p:nvPr>
            <p:ph type="dt" sz="half" idx="10"/>
          </p:nvPr>
        </p:nvSpPr>
        <p:spPr>
          <a:ln/>
        </p:spPr>
        <p:txBody>
          <a:bodyPr/>
          <a:lstStyle>
            <a:lvl1pPr>
              <a:defRPr/>
            </a:lvl1pPr>
          </a:lstStyle>
          <a:p>
            <a:pPr>
              <a:defRPr/>
            </a:pPr>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C25D3BAB-D86C-4848-BB24-CAD5F2718A38}" type="slidenum">
              <a:rPr lang="fi-FI" altLang="fi-FI"/>
              <a:pPr>
                <a:defRPr/>
              </a:pPr>
              <a:t>‹#›</a:t>
            </a:fld>
            <a:endParaRPr lang="fi-FI" altLang="fi-FI"/>
          </a:p>
        </p:txBody>
      </p:sp>
    </p:spTree>
    <p:extLst>
      <p:ext uri="{BB962C8B-B14F-4D97-AF65-F5344CB8AC3E}">
        <p14:creationId xmlns:p14="http://schemas.microsoft.com/office/powerpoint/2010/main" val="5038558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i-FI"/>
              <a:t>Muokkaa perustyyl. napsautt.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4B148D12-C8EC-49DB-A2C0-741FB153749B}" type="datetime1">
              <a:rPr lang="fi-FI" smtClean="0"/>
              <a:t>13.12.2022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9879004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9D91220-976B-4E27-A803-731FCA871C82}" type="datetime1">
              <a:rPr lang="fi-FI" smtClean="0"/>
              <a:t>13.12.2022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1605387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i-FI"/>
              <a:t>Muokkaa perustyyl. napsautt.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8A6113E8-906D-4745-8FB6-4882B5752E98}" type="datetime1">
              <a:rPr lang="fi-FI" smtClean="0"/>
              <a:t>13.12.2022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5340196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F458DB7F-FD6F-46F3-AB64-B68310A08ED9}" type="datetime1">
              <a:rPr lang="fi-FI" smtClean="0"/>
              <a:t>13.12.2022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985964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i-FI"/>
              <a:t>Muokkaa perustyyl. napsautt.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a:t>
            </a:r>
          </a:p>
        </p:txBody>
      </p:sp>
      <p:sp>
        <p:nvSpPr>
          <p:cNvPr id="4" name="Content Placeholder 3"/>
          <p:cNvSpPr>
            <a:spLocks noGrp="1"/>
          </p:cNvSpPr>
          <p:nvPr>
            <p:ph sz="half" idx="2"/>
          </p:nvPr>
        </p:nvSpPr>
        <p:spPr>
          <a:xfrm>
            <a:off x="472381" y="3618442"/>
            <a:ext cx="2901255" cy="532218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a:t>
            </a:r>
          </a:p>
        </p:txBody>
      </p:sp>
      <p:sp>
        <p:nvSpPr>
          <p:cNvPr id="6" name="Content Placeholder 5"/>
          <p:cNvSpPr>
            <a:spLocks noGrp="1"/>
          </p:cNvSpPr>
          <p:nvPr>
            <p:ph sz="quarter" idx="4"/>
          </p:nvPr>
        </p:nvSpPr>
        <p:spPr>
          <a:xfrm>
            <a:off x="3471863" y="3618442"/>
            <a:ext cx="2915543" cy="532218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CB86471E-6E8E-4CFC-8929-0921DE6D4239}" type="datetime1">
              <a:rPr lang="fi-FI" smtClean="0"/>
              <a:t>13.12.2022</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336765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AF5D379E-1EF3-48BD-8908-0E692FA93875}" type="datetime1">
              <a:rPr lang="fi-FI" smtClean="0"/>
              <a:t>13.12.2022</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4454862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94817D-8D2C-43D5-902C-0EFBA862E852}" type="datetime1">
              <a:rPr lang="fi-FI" smtClean="0"/>
              <a:t>13.12.2022</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4119860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perustyyl. napsautt.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a:t>
            </a:r>
          </a:p>
        </p:txBody>
      </p:sp>
      <p:sp>
        <p:nvSpPr>
          <p:cNvPr id="5" name="Date Placeholder 4"/>
          <p:cNvSpPr>
            <a:spLocks noGrp="1"/>
          </p:cNvSpPr>
          <p:nvPr>
            <p:ph type="dt" sz="half" idx="10"/>
          </p:nvPr>
        </p:nvSpPr>
        <p:spPr/>
        <p:txBody>
          <a:bodyPr/>
          <a:lstStyle/>
          <a:p>
            <a:fld id="{CC562B17-676E-4507-B78A-9A9231EAE571}" type="datetime1">
              <a:rPr lang="fi-FI" smtClean="0"/>
              <a:t>13.12.2022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913209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p:cNvSpPr>
            <a:spLocks noGrp="1" noChangeArrowheads="1"/>
          </p:cNvSpPr>
          <p:nvPr>
            <p:ph type="dt" sz="half" idx="10"/>
          </p:nvPr>
        </p:nvSpPr>
        <p:spPr>
          <a:ln/>
        </p:spPr>
        <p:txBody>
          <a:bodyPr/>
          <a:lstStyle>
            <a:lvl1pPr>
              <a:defRPr/>
            </a:lvl1pPr>
          </a:lstStyle>
          <a:p>
            <a:pPr>
              <a:defRPr/>
            </a:pPr>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2B098C98-24CA-4F8D-9C8F-6EFD025B7B34}" type="slidenum">
              <a:rPr lang="fi-FI" altLang="fi-FI"/>
              <a:pPr>
                <a:defRPr/>
              </a:pPr>
              <a:t>‹#›</a:t>
            </a:fld>
            <a:endParaRPr lang="fi-FI" altLang="fi-FI"/>
          </a:p>
        </p:txBody>
      </p:sp>
    </p:spTree>
    <p:extLst>
      <p:ext uri="{BB962C8B-B14F-4D97-AF65-F5344CB8AC3E}">
        <p14:creationId xmlns:p14="http://schemas.microsoft.com/office/powerpoint/2010/main" val="26415787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perustyyl. napsautt.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a:t>Lisää kuva napsauttamalla kuvaketta</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a:t>
            </a:r>
          </a:p>
        </p:txBody>
      </p:sp>
      <p:sp>
        <p:nvSpPr>
          <p:cNvPr id="5" name="Date Placeholder 4"/>
          <p:cNvSpPr>
            <a:spLocks noGrp="1"/>
          </p:cNvSpPr>
          <p:nvPr>
            <p:ph type="dt" sz="half" idx="10"/>
          </p:nvPr>
        </p:nvSpPr>
        <p:spPr/>
        <p:txBody>
          <a:bodyPr/>
          <a:lstStyle/>
          <a:p>
            <a:fld id="{097AE94A-E77A-4EAF-BD3A-DFEA3FC9E5FB}" type="datetime1">
              <a:rPr lang="fi-FI" smtClean="0"/>
              <a:t>13.12.2022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7630180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2DAD125E-CB3D-4A1A-B99A-C5F1C6163476}" type="datetime1">
              <a:rPr lang="fi-FI" smtClean="0"/>
              <a:t>13.12.2022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839583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89D74026-3F5D-48D2-A331-CF4FF3B3E347}" type="datetime1">
              <a:rPr lang="fi-FI" smtClean="0"/>
              <a:t>13.12.2022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905546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41338" y="6365875"/>
            <a:ext cx="5829300" cy="1966913"/>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a:defRPr/>
            </a:pPr>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83A44301-04C8-4E63-A05F-0A3C932D58C2}" type="slidenum">
              <a:rPr lang="fi-FI" altLang="fi-FI"/>
              <a:pPr>
                <a:defRPr/>
              </a:pPr>
              <a:t>‹#›</a:t>
            </a:fld>
            <a:endParaRPr lang="fi-FI" altLang="fi-FI"/>
          </a:p>
        </p:txBody>
      </p:sp>
    </p:spTree>
    <p:extLst>
      <p:ext uri="{BB962C8B-B14F-4D97-AF65-F5344CB8AC3E}">
        <p14:creationId xmlns:p14="http://schemas.microsoft.com/office/powerpoint/2010/main" val="434776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51435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350520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Rectangle 4"/>
          <p:cNvSpPr>
            <a:spLocks noGrp="1" noChangeArrowheads="1"/>
          </p:cNvSpPr>
          <p:nvPr>
            <p:ph type="dt" sz="half" idx="10"/>
          </p:nvPr>
        </p:nvSpPr>
        <p:spPr>
          <a:ln/>
        </p:spPr>
        <p:txBody>
          <a:bodyPr/>
          <a:lstStyle>
            <a:lvl1pPr>
              <a:defRPr/>
            </a:lvl1pPr>
          </a:lstStyle>
          <a:p>
            <a:pPr>
              <a:defRPr/>
            </a:pPr>
            <a:endParaRPr 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7EBA001E-1EAD-4FBA-9359-C9CED9626E25}" type="slidenum">
              <a:rPr lang="fi-FI" altLang="fi-FI"/>
              <a:pPr>
                <a:defRPr/>
              </a:pPr>
              <a:t>‹#›</a:t>
            </a:fld>
            <a:endParaRPr lang="fi-FI" altLang="fi-FI"/>
          </a:p>
        </p:txBody>
      </p:sp>
    </p:spTree>
    <p:extLst>
      <p:ext uri="{BB962C8B-B14F-4D97-AF65-F5344CB8AC3E}">
        <p14:creationId xmlns:p14="http://schemas.microsoft.com/office/powerpoint/2010/main" val="2527869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342900" y="396875"/>
            <a:ext cx="6172200" cy="1651000"/>
          </a:xfrm>
        </p:spPr>
        <p:txBody>
          <a:bodyPr/>
          <a:lstStyle>
            <a:lvl1pPr>
              <a:defRPr/>
            </a:lvl1pPr>
          </a:lstStyle>
          <a:p>
            <a:r>
              <a:rPr lang="fi-FI"/>
              <a:t>Muokkaa perustyyl. napsautt.</a:t>
            </a:r>
          </a:p>
        </p:txBody>
      </p:sp>
      <p:sp>
        <p:nvSpPr>
          <p:cNvPr id="3" name="Tekstin paikkamerkki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Rectangle 4"/>
          <p:cNvSpPr>
            <a:spLocks noGrp="1" noChangeArrowheads="1"/>
          </p:cNvSpPr>
          <p:nvPr>
            <p:ph type="dt" sz="half" idx="10"/>
          </p:nvPr>
        </p:nvSpPr>
        <p:spPr>
          <a:ln/>
        </p:spPr>
        <p:txBody>
          <a:bodyPr/>
          <a:lstStyle>
            <a:lvl1pPr>
              <a:defRPr/>
            </a:lvl1pPr>
          </a:lstStyle>
          <a:p>
            <a:pPr>
              <a:defRPr/>
            </a:pPr>
            <a:endParaRPr lang="fi-FI"/>
          </a:p>
        </p:txBody>
      </p:sp>
      <p:sp>
        <p:nvSpPr>
          <p:cNvPr id="8" name="Rectangle 5"/>
          <p:cNvSpPr>
            <a:spLocks noGrp="1" noChangeArrowheads="1"/>
          </p:cNvSpPr>
          <p:nvPr>
            <p:ph type="ftr" sz="quarter" idx="11"/>
          </p:nvPr>
        </p:nvSpPr>
        <p:spPr>
          <a:ln/>
        </p:spPr>
        <p:txBody>
          <a:bodyPr/>
          <a:lstStyle>
            <a:lvl1pPr>
              <a:defRPr/>
            </a:lvl1pPr>
          </a:lstStyle>
          <a:p>
            <a:pPr>
              <a:defRPr/>
            </a:pPr>
            <a:endParaRPr lang="fi-FI"/>
          </a:p>
        </p:txBody>
      </p:sp>
      <p:sp>
        <p:nvSpPr>
          <p:cNvPr id="9" name="Rectangle 6"/>
          <p:cNvSpPr>
            <a:spLocks noGrp="1" noChangeArrowheads="1"/>
          </p:cNvSpPr>
          <p:nvPr>
            <p:ph type="sldNum" sz="quarter" idx="12"/>
          </p:nvPr>
        </p:nvSpPr>
        <p:spPr>
          <a:ln/>
        </p:spPr>
        <p:txBody>
          <a:bodyPr/>
          <a:lstStyle>
            <a:lvl1pPr>
              <a:defRPr/>
            </a:lvl1pPr>
          </a:lstStyle>
          <a:p>
            <a:pPr>
              <a:defRPr/>
            </a:pPr>
            <a:fld id="{7A089B45-6D41-4CC9-A6C0-B1A94860AA79}" type="slidenum">
              <a:rPr lang="fi-FI" altLang="fi-FI"/>
              <a:pPr>
                <a:defRPr/>
              </a:pPr>
              <a:t>‹#›</a:t>
            </a:fld>
            <a:endParaRPr lang="fi-FI" altLang="fi-FI"/>
          </a:p>
        </p:txBody>
      </p:sp>
    </p:spTree>
    <p:extLst>
      <p:ext uri="{BB962C8B-B14F-4D97-AF65-F5344CB8AC3E}">
        <p14:creationId xmlns:p14="http://schemas.microsoft.com/office/powerpoint/2010/main" val="4113241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Rectangle 4"/>
          <p:cNvSpPr>
            <a:spLocks noGrp="1" noChangeArrowheads="1"/>
          </p:cNvSpPr>
          <p:nvPr>
            <p:ph type="dt" sz="half" idx="10"/>
          </p:nvPr>
        </p:nvSpPr>
        <p:spPr>
          <a:ln/>
        </p:spPr>
        <p:txBody>
          <a:bodyPr/>
          <a:lstStyle>
            <a:lvl1pPr>
              <a:defRPr/>
            </a:lvl1pPr>
          </a:lstStyle>
          <a:p>
            <a:pPr>
              <a:defRPr/>
            </a:pPr>
            <a:endParaRPr lang="fi-FI"/>
          </a:p>
        </p:txBody>
      </p:sp>
      <p:sp>
        <p:nvSpPr>
          <p:cNvPr id="4" name="Rectangle 5"/>
          <p:cNvSpPr>
            <a:spLocks noGrp="1" noChangeArrowheads="1"/>
          </p:cNvSpPr>
          <p:nvPr>
            <p:ph type="ftr" sz="quarter" idx="11"/>
          </p:nvPr>
        </p:nvSpPr>
        <p:spPr>
          <a:ln/>
        </p:spPr>
        <p:txBody>
          <a:bodyPr/>
          <a:lstStyle>
            <a:lvl1pPr>
              <a:defRPr/>
            </a:lvl1pPr>
          </a:lstStyle>
          <a:p>
            <a:pPr>
              <a:defRPr/>
            </a:pPr>
            <a:endParaRPr lang="fi-FI"/>
          </a:p>
        </p:txBody>
      </p:sp>
      <p:sp>
        <p:nvSpPr>
          <p:cNvPr id="5" name="Rectangle 6"/>
          <p:cNvSpPr>
            <a:spLocks noGrp="1" noChangeArrowheads="1"/>
          </p:cNvSpPr>
          <p:nvPr>
            <p:ph type="sldNum" sz="quarter" idx="12"/>
          </p:nvPr>
        </p:nvSpPr>
        <p:spPr>
          <a:ln/>
        </p:spPr>
        <p:txBody>
          <a:bodyPr/>
          <a:lstStyle>
            <a:lvl1pPr>
              <a:defRPr/>
            </a:lvl1pPr>
          </a:lstStyle>
          <a:p>
            <a:pPr>
              <a:defRPr/>
            </a:pPr>
            <a:fld id="{06D0D57D-99CF-4CB2-9CF4-BCE71B0FE02A}" type="slidenum">
              <a:rPr lang="fi-FI" altLang="fi-FI"/>
              <a:pPr>
                <a:defRPr/>
              </a:pPr>
              <a:t>‹#›</a:t>
            </a:fld>
            <a:endParaRPr lang="fi-FI" altLang="fi-FI"/>
          </a:p>
        </p:txBody>
      </p:sp>
    </p:spTree>
    <p:extLst>
      <p:ext uri="{BB962C8B-B14F-4D97-AF65-F5344CB8AC3E}">
        <p14:creationId xmlns:p14="http://schemas.microsoft.com/office/powerpoint/2010/main" val="1109042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i-FI"/>
          </a:p>
        </p:txBody>
      </p:sp>
      <p:sp>
        <p:nvSpPr>
          <p:cNvPr id="3" name="Rectangle 5"/>
          <p:cNvSpPr>
            <a:spLocks noGrp="1" noChangeArrowheads="1"/>
          </p:cNvSpPr>
          <p:nvPr>
            <p:ph type="ftr" sz="quarter" idx="11"/>
          </p:nvPr>
        </p:nvSpPr>
        <p:spPr>
          <a:ln/>
        </p:spPr>
        <p:txBody>
          <a:bodyPr/>
          <a:lstStyle>
            <a:lvl1pPr>
              <a:defRPr/>
            </a:lvl1pPr>
          </a:lstStyle>
          <a:p>
            <a:pPr>
              <a:defRPr/>
            </a:pPr>
            <a:endParaRPr lang="fi-FI"/>
          </a:p>
        </p:txBody>
      </p:sp>
      <p:sp>
        <p:nvSpPr>
          <p:cNvPr id="4" name="Rectangle 6"/>
          <p:cNvSpPr>
            <a:spLocks noGrp="1" noChangeArrowheads="1"/>
          </p:cNvSpPr>
          <p:nvPr>
            <p:ph type="sldNum" sz="quarter" idx="12"/>
          </p:nvPr>
        </p:nvSpPr>
        <p:spPr>
          <a:ln/>
        </p:spPr>
        <p:txBody>
          <a:bodyPr/>
          <a:lstStyle>
            <a:lvl1pPr>
              <a:defRPr/>
            </a:lvl1pPr>
          </a:lstStyle>
          <a:p>
            <a:pPr>
              <a:defRPr/>
            </a:pPr>
            <a:fld id="{652C45EE-BDFF-4CE1-9992-208C5A72B46E}" type="slidenum">
              <a:rPr lang="fi-FI" altLang="fi-FI"/>
              <a:pPr>
                <a:defRPr/>
              </a:pPr>
              <a:t>‹#›</a:t>
            </a:fld>
            <a:endParaRPr lang="fi-FI" altLang="fi-FI"/>
          </a:p>
        </p:txBody>
      </p:sp>
    </p:spTree>
    <p:extLst>
      <p:ext uri="{BB962C8B-B14F-4D97-AF65-F5344CB8AC3E}">
        <p14:creationId xmlns:p14="http://schemas.microsoft.com/office/powerpoint/2010/main" val="3753613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42900" y="393700"/>
            <a:ext cx="2255838" cy="1679575"/>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endParaRPr 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1BC028A3-FE5F-416E-AC6E-02C6D0E986AD}" type="slidenum">
              <a:rPr lang="fi-FI" altLang="fi-FI"/>
              <a:pPr>
                <a:defRPr/>
              </a:pPr>
              <a:t>‹#›</a:t>
            </a:fld>
            <a:endParaRPr lang="fi-FI" altLang="fi-FI"/>
          </a:p>
        </p:txBody>
      </p:sp>
    </p:spTree>
    <p:extLst>
      <p:ext uri="{BB962C8B-B14F-4D97-AF65-F5344CB8AC3E}">
        <p14:creationId xmlns:p14="http://schemas.microsoft.com/office/powerpoint/2010/main" val="250160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344613" y="6934200"/>
            <a:ext cx="4114800" cy="819150"/>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dirty="0"/>
          </a:p>
        </p:txBody>
      </p:sp>
      <p:sp>
        <p:nvSpPr>
          <p:cNvPr id="4" name="Tekstin paikkamerkki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endParaRPr 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62B6C4BA-34FC-4A12-BBD5-D5BD342F121C}" type="slidenum">
              <a:rPr lang="fi-FI" altLang="fi-FI"/>
              <a:pPr>
                <a:defRPr/>
              </a:pPr>
              <a:t>‹#›</a:t>
            </a:fld>
            <a:endParaRPr lang="fi-FI" altLang="fi-FI"/>
          </a:p>
        </p:txBody>
      </p:sp>
    </p:spTree>
    <p:extLst>
      <p:ext uri="{BB962C8B-B14F-4D97-AF65-F5344CB8AC3E}">
        <p14:creationId xmlns:p14="http://schemas.microsoft.com/office/powerpoint/2010/main" val="46047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4350" y="881063"/>
            <a:ext cx="58293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a:t>Muokkaa otsikon perustyyliä napsauttamalla</a:t>
            </a:r>
          </a:p>
        </p:txBody>
      </p:sp>
      <p:sp>
        <p:nvSpPr>
          <p:cNvPr id="1027" name="Rectangle 3"/>
          <p:cNvSpPr>
            <a:spLocks noGrp="1" noChangeArrowheads="1"/>
          </p:cNvSpPr>
          <p:nvPr>
            <p:ph type="body" idx="1"/>
          </p:nvPr>
        </p:nvSpPr>
        <p:spPr bwMode="auto">
          <a:xfrm>
            <a:off x="514350" y="2862263"/>
            <a:ext cx="58293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a:t>Muokkaa tekstin perustyylejä napsauttamalla</a:t>
            </a:r>
          </a:p>
          <a:p>
            <a:pPr lvl="1"/>
            <a:r>
              <a:rPr lang="fi-FI" altLang="fi-FI"/>
              <a:t>toinen taso</a:t>
            </a:r>
          </a:p>
          <a:p>
            <a:pPr lvl="2"/>
            <a:r>
              <a:rPr lang="fi-FI" altLang="fi-FI"/>
              <a:t>kolmas taso</a:t>
            </a:r>
          </a:p>
          <a:p>
            <a:pPr lvl="3"/>
            <a:r>
              <a:rPr lang="fi-FI" altLang="fi-FI"/>
              <a:t>neljäs taso</a:t>
            </a:r>
          </a:p>
          <a:p>
            <a:pPr lvl="4"/>
            <a:r>
              <a:rPr lang="fi-FI" altLang="fi-FI"/>
              <a:t>viides taso</a:t>
            </a:r>
          </a:p>
        </p:txBody>
      </p:sp>
      <p:sp>
        <p:nvSpPr>
          <p:cNvPr id="1028" name="Rectangle 4">
            <a:extLst>
              <a:ext uri="{FF2B5EF4-FFF2-40B4-BE49-F238E27FC236}">
                <a16:creationId xmlns:a16="http://schemas.microsoft.com/office/drawing/2014/main" id="{84471A78-C4D9-481D-BC24-0A71F663EA0C}"/>
              </a:ext>
            </a:extLst>
          </p:cNvPr>
          <p:cNvSpPr>
            <a:spLocks noGrp="1" noChangeArrowheads="1"/>
          </p:cNvSpPr>
          <p:nvPr>
            <p:ph type="dt" sz="half" idx="2"/>
          </p:nvPr>
        </p:nvSpPr>
        <p:spPr bwMode="auto">
          <a:xfrm>
            <a:off x="514350" y="9024938"/>
            <a:ext cx="142875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fi-FI"/>
          </a:p>
        </p:txBody>
      </p:sp>
      <p:sp>
        <p:nvSpPr>
          <p:cNvPr id="1029" name="Rectangle 5">
            <a:extLst>
              <a:ext uri="{FF2B5EF4-FFF2-40B4-BE49-F238E27FC236}">
                <a16:creationId xmlns:a16="http://schemas.microsoft.com/office/drawing/2014/main" id="{F294E7FE-24A9-421D-B6DB-E20C6430D958}"/>
              </a:ext>
            </a:extLst>
          </p:cNvPr>
          <p:cNvSpPr>
            <a:spLocks noGrp="1" noChangeArrowheads="1"/>
          </p:cNvSpPr>
          <p:nvPr>
            <p:ph type="ftr" sz="quarter" idx="3"/>
          </p:nvPr>
        </p:nvSpPr>
        <p:spPr bwMode="auto">
          <a:xfrm>
            <a:off x="2343150" y="9024938"/>
            <a:ext cx="217170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fi-FI"/>
          </a:p>
        </p:txBody>
      </p:sp>
      <p:sp>
        <p:nvSpPr>
          <p:cNvPr id="1030" name="Rectangle 6">
            <a:extLst>
              <a:ext uri="{FF2B5EF4-FFF2-40B4-BE49-F238E27FC236}">
                <a16:creationId xmlns:a16="http://schemas.microsoft.com/office/drawing/2014/main" id="{7A777D16-7199-407C-B80E-223DC8AA8DE7}"/>
              </a:ext>
            </a:extLst>
          </p:cNvPr>
          <p:cNvSpPr>
            <a:spLocks noGrp="1" noChangeArrowheads="1"/>
          </p:cNvSpPr>
          <p:nvPr>
            <p:ph type="sldNum" sz="quarter" idx="4"/>
          </p:nvPr>
        </p:nvSpPr>
        <p:spPr bwMode="auto">
          <a:xfrm>
            <a:off x="4914900" y="9024938"/>
            <a:ext cx="142875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5428CEA6-E4DE-408A-9F59-A93238A7B1B2}" type="slidenum">
              <a:rPr lang="fi-FI" altLang="fi-FI"/>
              <a:pPr>
                <a:defRPr/>
              </a:pPr>
              <a:t>‹#›</a:t>
            </a:fld>
            <a:endParaRPr lang="fi-FI" altLang="fi-FI"/>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2"/>
          </p:nvPr>
        </p:nvSpPr>
        <p:spPr>
          <a:xfrm>
            <a:off x="471488" y="9181397"/>
            <a:ext cx="180000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C2BFE8A-1324-4568-9BCD-7070D1D12C3B}" type="datetime1">
              <a:rPr lang="fi-FI" smtClean="0"/>
              <a:t>13.12.2022</a:t>
            </a:fld>
            <a:endParaRPr lang="fi-FI"/>
          </a:p>
        </p:txBody>
      </p:sp>
      <p:sp>
        <p:nvSpPr>
          <p:cNvPr id="5" name="Footer Placeholder 4"/>
          <p:cNvSpPr>
            <a:spLocks noGrp="1"/>
          </p:cNvSpPr>
          <p:nvPr>
            <p:ph type="ftr" sz="quarter" idx="3"/>
          </p:nvPr>
        </p:nvSpPr>
        <p:spPr>
          <a:xfrm>
            <a:off x="4586513" y="9181396"/>
            <a:ext cx="1800000"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i-FI" dirty="0"/>
          </a:p>
        </p:txBody>
      </p:sp>
      <p:sp>
        <p:nvSpPr>
          <p:cNvPr id="6" name="Slide Number Placeholder 5"/>
          <p:cNvSpPr>
            <a:spLocks noGrp="1"/>
          </p:cNvSpPr>
          <p:nvPr>
            <p:ph type="sldNum" sz="quarter" idx="4"/>
          </p:nvPr>
        </p:nvSpPr>
        <p:spPr>
          <a:xfrm>
            <a:off x="2533400" y="9181396"/>
            <a:ext cx="1800000" cy="527403"/>
          </a:xfrm>
          <a:prstGeom prst="rect">
            <a:avLst/>
          </a:prstGeom>
        </p:spPr>
        <p:txBody>
          <a:bodyPr vert="horz" lIns="91440" tIns="45720" rIns="91440" bIns="45720" rtlCol="0" anchor="ctr"/>
          <a:lstStyle>
            <a:lvl1pPr algn="r">
              <a:defRPr sz="900">
                <a:solidFill>
                  <a:schemeClr val="tx1">
                    <a:tint val="75000"/>
                  </a:schemeClr>
                </a:solidFill>
              </a:defRPr>
            </a:lvl1pPr>
          </a:lstStyle>
          <a:p>
            <a:pPr algn="ctr"/>
            <a:fld id="{9B78C1BA-D23B-4A8D-A634-845BEEF3F752}" type="slidenum">
              <a:rPr lang="fi-FI" smtClean="0"/>
              <a:pPr algn="ctr"/>
              <a:t>‹#›</a:t>
            </a:fld>
            <a:endParaRPr lang="fi-FI" dirty="0"/>
          </a:p>
        </p:txBody>
      </p:sp>
    </p:spTree>
    <p:extLst>
      <p:ext uri="{BB962C8B-B14F-4D97-AF65-F5344CB8AC3E}">
        <p14:creationId xmlns:p14="http://schemas.microsoft.com/office/powerpoint/2010/main" val="1204557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13" Type="http://schemas.openxmlformats.org/officeDocument/2006/relationships/image" Target="../media/image11.wmf"/><Relationship Id="rId18" Type="http://schemas.openxmlformats.org/officeDocument/2006/relationships/image" Target="../media/image16.wmf"/><Relationship Id="rId26" Type="http://schemas.openxmlformats.org/officeDocument/2006/relationships/image" Target="../media/image24.png"/><Relationship Id="rId39" Type="http://schemas.openxmlformats.org/officeDocument/2006/relationships/image" Target="../media/image37.wmf"/><Relationship Id="rId3" Type="http://schemas.openxmlformats.org/officeDocument/2006/relationships/image" Target="../media/image1.wmf"/><Relationship Id="rId21" Type="http://schemas.openxmlformats.org/officeDocument/2006/relationships/image" Target="../media/image19.png"/><Relationship Id="rId34" Type="http://schemas.openxmlformats.org/officeDocument/2006/relationships/image" Target="../media/image32.png"/><Relationship Id="rId42" Type="http://schemas.openxmlformats.org/officeDocument/2006/relationships/image" Target="../media/image40.wmf"/><Relationship Id="rId47" Type="http://schemas.openxmlformats.org/officeDocument/2006/relationships/image" Target="../media/image45.wmf"/><Relationship Id="rId50" Type="http://schemas.openxmlformats.org/officeDocument/2006/relationships/image" Target="../media/image48.wmf"/><Relationship Id="rId7" Type="http://schemas.openxmlformats.org/officeDocument/2006/relationships/image" Target="../media/image5.wmf"/><Relationship Id="rId12" Type="http://schemas.openxmlformats.org/officeDocument/2006/relationships/image" Target="../media/image10.wmf"/><Relationship Id="rId17" Type="http://schemas.openxmlformats.org/officeDocument/2006/relationships/image" Target="../media/image15.wmf"/><Relationship Id="rId25" Type="http://schemas.openxmlformats.org/officeDocument/2006/relationships/image" Target="../media/image23.png"/><Relationship Id="rId33" Type="http://schemas.openxmlformats.org/officeDocument/2006/relationships/image" Target="../media/image31.png"/><Relationship Id="rId38" Type="http://schemas.openxmlformats.org/officeDocument/2006/relationships/image" Target="../media/image36.wmf"/><Relationship Id="rId46" Type="http://schemas.openxmlformats.org/officeDocument/2006/relationships/image" Target="../media/image44.wmf"/><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29" Type="http://schemas.openxmlformats.org/officeDocument/2006/relationships/image" Target="../media/image27.wmf"/><Relationship Id="rId41" Type="http://schemas.openxmlformats.org/officeDocument/2006/relationships/image" Target="../media/image39.wmf"/><Relationship Id="rId1" Type="http://schemas.openxmlformats.org/officeDocument/2006/relationships/slideLayout" Target="../slideLayouts/slideLayout7.xml"/><Relationship Id="rId6" Type="http://schemas.openxmlformats.org/officeDocument/2006/relationships/image" Target="../media/image4.wmf"/><Relationship Id="rId11" Type="http://schemas.openxmlformats.org/officeDocument/2006/relationships/image" Target="../media/image9.wmf"/><Relationship Id="rId24" Type="http://schemas.openxmlformats.org/officeDocument/2006/relationships/image" Target="../media/image22.png"/><Relationship Id="rId32" Type="http://schemas.openxmlformats.org/officeDocument/2006/relationships/image" Target="../media/image30.png"/><Relationship Id="rId37" Type="http://schemas.openxmlformats.org/officeDocument/2006/relationships/image" Target="../media/image35.wmf"/><Relationship Id="rId40" Type="http://schemas.openxmlformats.org/officeDocument/2006/relationships/image" Target="../media/image38.wmf"/><Relationship Id="rId45" Type="http://schemas.openxmlformats.org/officeDocument/2006/relationships/image" Target="../media/image43.wmf"/><Relationship Id="rId5" Type="http://schemas.openxmlformats.org/officeDocument/2006/relationships/image" Target="../media/image3.wmf"/><Relationship Id="rId15" Type="http://schemas.openxmlformats.org/officeDocument/2006/relationships/image" Target="../media/image13.png"/><Relationship Id="rId23" Type="http://schemas.openxmlformats.org/officeDocument/2006/relationships/image" Target="../media/image21.png"/><Relationship Id="rId28" Type="http://schemas.openxmlformats.org/officeDocument/2006/relationships/image" Target="../media/image26.png"/><Relationship Id="rId36" Type="http://schemas.openxmlformats.org/officeDocument/2006/relationships/image" Target="../media/image34.wmf"/><Relationship Id="rId49" Type="http://schemas.openxmlformats.org/officeDocument/2006/relationships/image" Target="../media/image47.wmf"/><Relationship Id="rId10" Type="http://schemas.openxmlformats.org/officeDocument/2006/relationships/image" Target="../media/image8.wmf"/><Relationship Id="rId19" Type="http://schemas.openxmlformats.org/officeDocument/2006/relationships/image" Target="../media/image17.wmf"/><Relationship Id="rId31" Type="http://schemas.openxmlformats.org/officeDocument/2006/relationships/image" Target="../media/image29.png"/><Relationship Id="rId44" Type="http://schemas.openxmlformats.org/officeDocument/2006/relationships/image" Target="../media/image42.wmf"/><Relationship Id="rId52" Type="http://schemas.openxmlformats.org/officeDocument/2006/relationships/image" Target="../media/image50.wmf"/><Relationship Id="rId4" Type="http://schemas.openxmlformats.org/officeDocument/2006/relationships/image" Target="../media/image2.wmf"/><Relationship Id="rId9" Type="http://schemas.openxmlformats.org/officeDocument/2006/relationships/image" Target="../media/image7.wmf"/><Relationship Id="rId14" Type="http://schemas.openxmlformats.org/officeDocument/2006/relationships/image" Target="../media/image12.wmf"/><Relationship Id="rId22" Type="http://schemas.openxmlformats.org/officeDocument/2006/relationships/image" Target="../media/image20.png"/><Relationship Id="rId27" Type="http://schemas.openxmlformats.org/officeDocument/2006/relationships/image" Target="../media/image25.png"/><Relationship Id="rId30" Type="http://schemas.openxmlformats.org/officeDocument/2006/relationships/image" Target="../media/image28.png"/><Relationship Id="rId35" Type="http://schemas.openxmlformats.org/officeDocument/2006/relationships/image" Target="../media/image33.wmf"/><Relationship Id="rId43" Type="http://schemas.openxmlformats.org/officeDocument/2006/relationships/image" Target="../media/image41.wmf"/><Relationship Id="rId48" Type="http://schemas.openxmlformats.org/officeDocument/2006/relationships/image" Target="../media/image46.wmf"/><Relationship Id="rId8" Type="http://schemas.openxmlformats.org/officeDocument/2006/relationships/image" Target="../media/image6.wmf"/><Relationship Id="rId51" Type="http://schemas.openxmlformats.org/officeDocument/2006/relationships/image" Target="../media/image49.wmf"/></Relationships>
</file>

<file path=ppt/slides/_rels/slide2.xml.rels><?xml version="1.0" encoding="UTF-8" standalone="yes"?>
<Relationships xmlns="http://schemas.openxmlformats.org/package/2006/relationships"><Relationship Id="rId2" Type="http://schemas.openxmlformats.org/officeDocument/2006/relationships/image" Target="../media/image51.tif"/><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 name="Kuva 79"/>
          <p:cNvPicPr>
            <a:picLocks noChangeAspect="1"/>
          </p:cNvPicPr>
          <p:nvPr/>
        </p:nvPicPr>
        <p:blipFill>
          <a:blip r:embed="rId3">
            <a:extLst>
              <a:ext uri="{28A0092B-C50C-407E-A947-70E740481C1C}">
                <a14:useLocalDpi xmlns:a14="http://schemas.microsoft.com/office/drawing/2010/main" val="0"/>
              </a:ext>
            </a:extLst>
          </a:blip>
          <a:srcRect/>
          <a:stretch/>
        </p:blipFill>
        <p:spPr>
          <a:xfrm>
            <a:off x="1843904" y="1254667"/>
            <a:ext cx="460800" cy="459912"/>
          </a:xfrm>
          <a:prstGeom prst="rect">
            <a:avLst/>
          </a:prstGeom>
        </p:spPr>
      </p:pic>
      <p:pic>
        <p:nvPicPr>
          <p:cNvPr id="33794" name="Picture 259"/>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108188" y="1250942"/>
            <a:ext cx="460800" cy="46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5" name="Picture 260"/>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2563852" y="1246751"/>
            <a:ext cx="460800" cy="46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261"/>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2578738" y="722807"/>
            <a:ext cx="432000"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23" name="Picture 116"/>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1850455" y="2327758"/>
            <a:ext cx="460800" cy="45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25" name="Picture 118"/>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1850117" y="715758"/>
            <a:ext cx="460800" cy="45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21" name="Picture 114"/>
          <p:cNvPicPr>
            <a:picLocks noChangeAspect="1" noChangeArrowheads="1"/>
          </p:cNvPicPr>
          <p:nvPr/>
        </p:nvPicPr>
        <p:blipFill>
          <a:blip r:embed="rId9">
            <a:extLst>
              <a:ext uri="{28A0092B-C50C-407E-A947-70E740481C1C}">
                <a14:useLocalDpi xmlns:a14="http://schemas.microsoft.com/office/drawing/2010/main" val="0"/>
              </a:ext>
            </a:extLst>
          </a:blip>
          <a:srcRect/>
          <a:stretch/>
        </p:blipFill>
        <p:spPr bwMode="auto">
          <a:xfrm>
            <a:off x="1879603" y="3941087"/>
            <a:ext cx="460800" cy="45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22" name="Picture 115"/>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1873723" y="3405927"/>
            <a:ext cx="460800" cy="45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26" name="Picture 119"/>
          <p:cNvPicPr>
            <a:picLocks noChangeAspect="1" noChangeArrowheads="1"/>
          </p:cNvPicPr>
          <p:nvPr/>
        </p:nvPicPr>
        <p:blipFill>
          <a:blip r:embed="rId11">
            <a:extLst>
              <a:ext uri="{28A0092B-C50C-407E-A947-70E740481C1C}">
                <a14:useLocalDpi xmlns:a14="http://schemas.microsoft.com/office/drawing/2010/main" val="0"/>
              </a:ext>
            </a:extLst>
          </a:blip>
          <a:srcRect/>
          <a:stretch/>
        </p:blipFill>
        <p:spPr bwMode="auto">
          <a:xfrm>
            <a:off x="1881591" y="4482952"/>
            <a:ext cx="460800" cy="45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28" name="Picture 127"/>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a:off x="933567" y="1411245"/>
            <a:ext cx="648000" cy="568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30" name="Picture 130"/>
          <p:cNvPicPr>
            <a:picLocks noChangeAspect="1" noChangeArrowheads="1"/>
          </p:cNvPicPr>
          <p:nvPr/>
        </p:nvPicPr>
        <p:blipFill>
          <a:blip r:embed="rId13">
            <a:extLst>
              <a:ext uri="{28A0092B-C50C-407E-A947-70E740481C1C}">
                <a14:useLocalDpi xmlns:a14="http://schemas.microsoft.com/office/drawing/2010/main" val="0"/>
              </a:ext>
            </a:extLst>
          </a:blip>
          <a:srcRect/>
          <a:stretch/>
        </p:blipFill>
        <p:spPr bwMode="auto">
          <a:xfrm>
            <a:off x="932239" y="2106733"/>
            <a:ext cx="648000" cy="568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31" name="Picture 131"/>
          <p:cNvPicPr>
            <a:picLocks noChangeAspect="1" noChangeArrowheads="1"/>
          </p:cNvPicPr>
          <p:nvPr/>
        </p:nvPicPr>
        <p:blipFill>
          <a:blip r:embed="rId14">
            <a:extLst>
              <a:ext uri="{28A0092B-C50C-407E-A947-70E740481C1C}">
                <a14:useLocalDpi xmlns:a14="http://schemas.microsoft.com/office/drawing/2010/main" val="0"/>
              </a:ext>
            </a:extLst>
          </a:blip>
          <a:srcRect/>
          <a:stretch/>
        </p:blipFill>
        <p:spPr bwMode="auto">
          <a:xfrm>
            <a:off x="931941" y="715758"/>
            <a:ext cx="648000" cy="568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Ryhmä 4">
            <a:extLst>
              <a:ext uri="{FF2B5EF4-FFF2-40B4-BE49-F238E27FC236}">
                <a16:creationId xmlns:a16="http://schemas.microsoft.com/office/drawing/2014/main" id="{B78A77BC-94AC-C16E-C8C7-E9DA47104801}"/>
              </a:ext>
            </a:extLst>
          </p:cNvPr>
          <p:cNvGrpSpPr/>
          <p:nvPr/>
        </p:nvGrpSpPr>
        <p:grpSpPr>
          <a:xfrm>
            <a:off x="5154613" y="721405"/>
            <a:ext cx="90487" cy="268288"/>
            <a:chOff x="5154613" y="923925"/>
            <a:chExt cx="90487" cy="268288"/>
          </a:xfrm>
        </p:grpSpPr>
        <p:pic>
          <p:nvPicPr>
            <p:cNvPr id="33845" name="Kuva 114"/>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5154613" y="923925"/>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46" name="Kuva 115"/>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5154613" y="1127125"/>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3849" name="Ryhmä 1"/>
          <p:cNvGrpSpPr>
            <a:grpSpLocks/>
          </p:cNvGrpSpPr>
          <p:nvPr/>
        </p:nvGrpSpPr>
        <p:grpSpPr bwMode="auto">
          <a:xfrm>
            <a:off x="5154613" y="1134155"/>
            <a:ext cx="90487" cy="76200"/>
            <a:chOff x="5307013" y="1064569"/>
            <a:chExt cx="90000" cy="76680"/>
          </a:xfrm>
        </p:grpSpPr>
        <p:pic>
          <p:nvPicPr>
            <p:cNvPr id="33869" name="Kuva 120"/>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5307013" y="1076488"/>
              <a:ext cx="90000" cy="64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70" name="Kuva 121"/>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rot="10800000">
              <a:off x="5307013" y="1064569"/>
              <a:ext cx="90000" cy="64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3850" name="Text Box 242"/>
          <p:cNvSpPr txBox="1">
            <a:spLocks noChangeArrowheads="1"/>
          </p:cNvSpPr>
          <p:nvPr/>
        </p:nvSpPr>
        <p:spPr bwMode="auto">
          <a:xfrm>
            <a:off x="5684164" y="632520"/>
            <a:ext cx="417513"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100" dirty="0">
                <a:solidFill>
                  <a:srgbClr val="000000"/>
                </a:solidFill>
                <a:latin typeface="Arial" panose="020B0604020202020204" pitchFamily="34" charset="0"/>
                <a:cs typeface="Arial" panose="020B0604020202020204" pitchFamily="34" charset="0"/>
              </a:rPr>
              <a:t>0 m</a:t>
            </a:r>
          </a:p>
        </p:txBody>
      </p:sp>
      <p:grpSp>
        <p:nvGrpSpPr>
          <p:cNvPr id="33851" name="Ryhmä 9"/>
          <p:cNvGrpSpPr>
            <a:grpSpLocks/>
          </p:cNvGrpSpPr>
          <p:nvPr/>
        </p:nvGrpSpPr>
        <p:grpSpPr bwMode="auto">
          <a:xfrm>
            <a:off x="5546052" y="754757"/>
            <a:ext cx="144462" cy="539750"/>
            <a:chOff x="5494581" y="3938649"/>
            <a:chExt cx="144462" cy="431676"/>
          </a:xfrm>
        </p:grpSpPr>
        <p:sp>
          <p:nvSpPr>
            <p:cNvPr id="33866" name="Line 556"/>
            <p:cNvSpPr>
              <a:spLocks noChangeShapeType="1"/>
            </p:cNvSpPr>
            <p:nvPr/>
          </p:nvSpPr>
          <p:spPr bwMode="auto">
            <a:xfrm>
              <a:off x="5566812" y="3938649"/>
              <a:ext cx="0" cy="4316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i-FI"/>
            </a:p>
          </p:txBody>
        </p:sp>
        <p:sp>
          <p:nvSpPr>
            <p:cNvPr id="33867" name="Line 557"/>
            <p:cNvSpPr>
              <a:spLocks noChangeShapeType="1"/>
            </p:cNvSpPr>
            <p:nvPr/>
          </p:nvSpPr>
          <p:spPr bwMode="auto">
            <a:xfrm>
              <a:off x="5494581" y="4370325"/>
              <a:ext cx="1444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i-FI"/>
            </a:p>
          </p:txBody>
        </p:sp>
        <p:sp>
          <p:nvSpPr>
            <p:cNvPr id="33868" name="Line 557"/>
            <p:cNvSpPr>
              <a:spLocks noChangeShapeType="1"/>
            </p:cNvSpPr>
            <p:nvPr/>
          </p:nvSpPr>
          <p:spPr bwMode="auto">
            <a:xfrm>
              <a:off x="5494581" y="3938649"/>
              <a:ext cx="1444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i-FI"/>
            </a:p>
          </p:txBody>
        </p:sp>
      </p:grpSp>
      <p:sp>
        <p:nvSpPr>
          <p:cNvPr id="33852" name="Text Box 242"/>
          <p:cNvSpPr txBox="1">
            <a:spLocks noChangeArrowheads="1"/>
          </p:cNvSpPr>
          <p:nvPr/>
        </p:nvSpPr>
        <p:spPr bwMode="auto">
          <a:xfrm>
            <a:off x="5690514" y="1154807"/>
            <a:ext cx="496888"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100">
                <a:solidFill>
                  <a:srgbClr val="000000"/>
                </a:solidFill>
                <a:latin typeface="Arial" panose="020B0604020202020204" pitchFamily="34" charset="0"/>
                <a:cs typeface="Arial" panose="020B0604020202020204" pitchFamily="34" charset="0"/>
              </a:rPr>
              <a:t>50 m</a:t>
            </a:r>
          </a:p>
        </p:txBody>
      </p:sp>
      <p:grpSp>
        <p:nvGrpSpPr>
          <p:cNvPr id="33853" name="Ryhmä 9"/>
          <p:cNvGrpSpPr>
            <a:grpSpLocks/>
          </p:cNvGrpSpPr>
          <p:nvPr/>
        </p:nvGrpSpPr>
        <p:grpSpPr bwMode="auto">
          <a:xfrm>
            <a:off x="5542877" y="1294507"/>
            <a:ext cx="144462" cy="539750"/>
            <a:chOff x="5494581" y="3938649"/>
            <a:chExt cx="144462" cy="431676"/>
          </a:xfrm>
        </p:grpSpPr>
        <p:sp>
          <p:nvSpPr>
            <p:cNvPr id="33863" name="Line 556"/>
            <p:cNvSpPr>
              <a:spLocks noChangeShapeType="1"/>
            </p:cNvSpPr>
            <p:nvPr/>
          </p:nvSpPr>
          <p:spPr bwMode="auto">
            <a:xfrm>
              <a:off x="5566812" y="3938649"/>
              <a:ext cx="0" cy="4316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i-FI"/>
            </a:p>
          </p:txBody>
        </p:sp>
        <p:sp>
          <p:nvSpPr>
            <p:cNvPr id="33864" name="Line 557"/>
            <p:cNvSpPr>
              <a:spLocks noChangeShapeType="1"/>
            </p:cNvSpPr>
            <p:nvPr/>
          </p:nvSpPr>
          <p:spPr bwMode="auto">
            <a:xfrm>
              <a:off x="5494581" y="4370325"/>
              <a:ext cx="1444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i-FI"/>
            </a:p>
          </p:txBody>
        </p:sp>
        <p:sp>
          <p:nvSpPr>
            <p:cNvPr id="33865" name="Line 557"/>
            <p:cNvSpPr>
              <a:spLocks noChangeShapeType="1"/>
            </p:cNvSpPr>
            <p:nvPr/>
          </p:nvSpPr>
          <p:spPr bwMode="auto">
            <a:xfrm>
              <a:off x="5494581" y="3938649"/>
              <a:ext cx="1444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i-FI"/>
            </a:p>
          </p:txBody>
        </p:sp>
      </p:grpSp>
      <p:sp>
        <p:nvSpPr>
          <p:cNvPr id="33854" name="Text Box 242"/>
          <p:cNvSpPr txBox="1">
            <a:spLocks noChangeArrowheads="1"/>
          </p:cNvSpPr>
          <p:nvPr/>
        </p:nvSpPr>
        <p:spPr bwMode="auto">
          <a:xfrm>
            <a:off x="5690514" y="1704082"/>
            <a:ext cx="57626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100" dirty="0">
                <a:solidFill>
                  <a:srgbClr val="000000"/>
                </a:solidFill>
                <a:latin typeface="Arial" panose="020B0604020202020204" pitchFamily="34" charset="0"/>
                <a:cs typeface="Arial" panose="020B0604020202020204" pitchFamily="34" charset="0"/>
              </a:rPr>
              <a:t>100 m</a:t>
            </a:r>
          </a:p>
        </p:txBody>
      </p:sp>
      <p:sp>
        <p:nvSpPr>
          <p:cNvPr id="33857" name="Text Box 3"/>
          <p:cNvSpPr txBox="1">
            <a:spLocks noChangeAspect="1" noChangeArrowheads="1"/>
          </p:cNvSpPr>
          <p:nvPr/>
        </p:nvSpPr>
        <p:spPr bwMode="auto">
          <a:xfrm>
            <a:off x="908051" y="344488"/>
            <a:ext cx="1584846"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300" b="1" dirty="0">
                <a:solidFill>
                  <a:srgbClr val="000000"/>
                </a:solidFill>
                <a:latin typeface="Arial" panose="020B0604020202020204" pitchFamily="34" charset="0"/>
                <a:cs typeface="Arial" panose="020B0604020202020204" pitchFamily="34" charset="0"/>
              </a:rPr>
              <a:t>LIIKENNEMERKIT</a:t>
            </a:r>
          </a:p>
        </p:txBody>
      </p:sp>
      <p:pic>
        <p:nvPicPr>
          <p:cNvPr id="88" name="Picture 101"/>
          <p:cNvPicPr>
            <a:picLocks noChangeAspect="1" noChangeArrowheads="1"/>
          </p:cNvPicPr>
          <p:nvPr/>
        </p:nvPicPr>
        <p:blipFill>
          <a:blip r:embed="rId17">
            <a:extLst>
              <a:ext uri="{28A0092B-C50C-407E-A947-70E740481C1C}">
                <a14:useLocalDpi xmlns:a14="http://schemas.microsoft.com/office/drawing/2010/main" val="0"/>
              </a:ext>
            </a:extLst>
          </a:blip>
          <a:srcRect/>
          <a:stretch/>
        </p:blipFill>
        <p:spPr bwMode="auto">
          <a:xfrm>
            <a:off x="4397387" y="720903"/>
            <a:ext cx="431999"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9" name="Picture 101"/>
          <p:cNvPicPr>
            <a:picLocks noChangeAspect="1" noChangeArrowheads="1"/>
          </p:cNvPicPr>
          <p:nvPr/>
        </p:nvPicPr>
        <p:blipFill>
          <a:blip r:embed="rId18">
            <a:extLst>
              <a:ext uri="{28A0092B-C50C-407E-A947-70E740481C1C}">
                <a14:useLocalDpi xmlns:a14="http://schemas.microsoft.com/office/drawing/2010/main" val="0"/>
              </a:ext>
            </a:extLst>
          </a:blip>
          <a:srcRect/>
          <a:stretch/>
        </p:blipFill>
        <p:spPr bwMode="auto">
          <a:xfrm>
            <a:off x="3837973" y="720903"/>
            <a:ext cx="431999"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2" name="Picture 117"/>
          <p:cNvPicPr>
            <a:picLocks noChangeAspect="1" noChangeArrowheads="1"/>
          </p:cNvPicPr>
          <p:nvPr/>
        </p:nvPicPr>
        <p:blipFill>
          <a:blip r:embed="rId19">
            <a:extLst>
              <a:ext uri="{28A0092B-C50C-407E-A947-70E740481C1C}">
                <a14:useLocalDpi xmlns:a14="http://schemas.microsoft.com/office/drawing/2010/main" val="0"/>
              </a:ext>
            </a:extLst>
          </a:blip>
          <a:srcRect/>
          <a:stretch/>
        </p:blipFill>
        <p:spPr bwMode="auto">
          <a:xfrm>
            <a:off x="1843656" y="1793736"/>
            <a:ext cx="460800" cy="45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3" name="Text Box 3"/>
          <p:cNvSpPr txBox="1">
            <a:spLocks noChangeAspect="1" noChangeArrowheads="1"/>
          </p:cNvSpPr>
          <p:nvPr/>
        </p:nvSpPr>
        <p:spPr bwMode="auto">
          <a:xfrm>
            <a:off x="790325" y="5329039"/>
            <a:ext cx="5688013"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300" b="1" dirty="0">
                <a:solidFill>
                  <a:srgbClr val="000000"/>
                </a:solidFill>
                <a:latin typeface="Arial" panose="020B0604020202020204" pitchFamily="34" charset="0"/>
                <a:cs typeface="Arial" panose="020B0604020202020204" pitchFamily="34" charset="0"/>
              </a:rPr>
              <a:t>SULKU- JA VAROITUSLAITTEET</a:t>
            </a:r>
          </a:p>
        </p:txBody>
      </p:sp>
      <p:pic>
        <p:nvPicPr>
          <p:cNvPr id="194" name="Picture 49" descr="T:\tie2014\1510014798_Liikenne tietyomaalla\Suunnittelu\Tienrakennustyömaat\Powerpoint\kaide6-01.png"/>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415392" y="7271410"/>
            <a:ext cx="1022398" cy="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 name="Picture 52" descr="T:\tie2014\1510014798_Liikenne tietyomaalla\Suunnittelu\Tienrakennustyömaat\Powerpoint\kaide3-01.png"/>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716863" y="7098061"/>
            <a:ext cx="429002" cy="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7" name="Ryhmä 121"/>
          <p:cNvGrpSpPr>
            <a:grpSpLocks noChangeAspect="1"/>
          </p:cNvGrpSpPr>
          <p:nvPr/>
        </p:nvGrpSpPr>
        <p:grpSpPr bwMode="auto">
          <a:xfrm>
            <a:off x="1880916" y="8513958"/>
            <a:ext cx="792000" cy="1081595"/>
            <a:chOff x="3044946" y="4849411"/>
            <a:chExt cx="743809" cy="1016560"/>
          </a:xfrm>
        </p:grpSpPr>
        <p:pic>
          <p:nvPicPr>
            <p:cNvPr id="198" name="Kuva 122"/>
            <p:cNvPicPr>
              <a:picLocks noChangeAspect="1"/>
            </p:cNvPicPr>
            <p:nvPr/>
          </p:nvPicPr>
          <p:blipFill>
            <a:blip r:embed="rId22">
              <a:extLst>
                <a:ext uri="{28A0092B-C50C-407E-A947-70E740481C1C}">
                  <a14:useLocalDpi xmlns:a14="http://schemas.microsoft.com/office/drawing/2010/main" val="0"/>
                </a:ext>
              </a:extLst>
            </a:blip>
            <a:stretch>
              <a:fillRect/>
            </a:stretch>
          </p:blipFill>
          <p:spPr bwMode="auto">
            <a:xfrm>
              <a:off x="3044946" y="4953000"/>
              <a:ext cx="743809" cy="912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9"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3104964" y="4849411"/>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0"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3589721" y="4849411"/>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01" name="Kuva 126"/>
          <p:cNvPicPr>
            <a:picLocks noChangeAspect="1"/>
          </p:cNvPicPr>
          <p:nvPr/>
        </p:nvPicPr>
        <p:blipFill>
          <a:blip r:embed="rId22">
            <a:extLst>
              <a:ext uri="{28A0092B-C50C-407E-A947-70E740481C1C}">
                <a14:useLocalDpi xmlns:a14="http://schemas.microsoft.com/office/drawing/2010/main" val="0"/>
              </a:ext>
            </a:extLst>
          </a:blip>
          <a:stretch>
            <a:fillRect/>
          </a:stretch>
        </p:blipFill>
        <p:spPr bwMode="auto">
          <a:xfrm>
            <a:off x="791069" y="8626137"/>
            <a:ext cx="792000" cy="971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 name="Kuva 148"/>
          <p:cNvPicPr>
            <a:picLocks noChangeAspect="1"/>
          </p:cNvPicPr>
          <p:nvPr/>
        </p:nvPicPr>
        <p:blipFill>
          <a:blip r:embed="rId24">
            <a:extLst>
              <a:ext uri="{28A0092B-C50C-407E-A947-70E740481C1C}">
                <a14:useLocalDpi xmlns:a14="http://schemas.microsoft.com/office/drawing/2010/main" val="0"/>
              </a:ext>
            </a:extLst>
          </a:blip>
          <a:stretch>
            <a:fillRect/>
          </a:stretch>
        </p:blipFill>
        <p:spPr bwMode="auto">
          <a:xfrm>
            <a:off x="5636311" y="5590777"/>
            <a:ext cx="483489" cy="814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 name="Kuva 152"/>
          <p:cNvPicPr>
            <a:picLocks noChangeAspect="1"/>
          </p:cNvPicPr>
          <p:nvPr/>
        </p:nvPicPr>
        <p:blipFill>
          <a:blip r:embed="rId25">
            <a:extLst>
              <a:ext uri="{28A0092B-C50C-407E-A947-70E740481C1C}">
                <a14:useLocalDpi xmlns:a14="http://schemas.microsoft.com/office/drawing/2010/main" val="0"/>
              </a:ext>
            </a:extLst>
          </a:blip>
          <a:stretch>
            <a:fillRect/>
          </a:stretch>
        </p:blipFill>
        <p:spPr bwMode="auto">
          <a:xfrm>
            <a:off x="786560" y="5734481"/>
            <a:ext cx="195023" cy="54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 name="Kuva 153"/>
          <p:cNvPicPr>
            <a:picLocks noChangeAspect="1"/>
          </p:cNvPicPr>
          <p:nvPr/>
        </p:nvPicPr>
        <p:blipFill>
          <a:blip r:embed="rId26">
            <a:extLst>
              <a:ext uri="{28A0092B-C50C-407E-A947-70E740481C1C}">
                <a14:useLocalDpi xmlns:a14="http://schemas.microsoft.com/office/drawing/2010/main" val="0"/>
              </a:ext>
            </a:extLst>
          </a:blip>
          <a:stretch>
            <a:fillRect/>
          </a:stretch>
        </p:blipFill>
        <p:spPr bwMode="auto">
          <a:xfrm>
            <a:off x="1272518" y="5734481"/>
            <a:ext cx="195021" cy="54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9" name="Ryhmä 173"/>
          <p:cNvGrpSpPr>
            <a:grpSpLocks noChangeAspect="1"/>
          </p:cNvGrpSpPr>
          <p:nvPr/>
        </p:nvGrpSpPr>
        <p:grpSpPr bwMode="auto">
          <a:xfrm>
            <a:off x="4977172" y="6191262"/>
            <a:ext cx="337273" cy="474348"/>
            <a:chOff x="2207620" y="5710128"/>
            <a:chExt cx="297486" cy="417622"/>
          </a:xfrm>
        </p:grpSpPr>
        <p:pic>
          <p:nvPicPr>
            <p:cNvPr id="210" name="Kuva 174"/>
            <p:cNvPicPr>
              <a:picLocks noChangeAspect="1"/>
            </p:cNvPicPr>
            <p:nvPr/>
          </p:nvPicPr>
          <p:blipFill>
            <a:blip r:embed="rId27">
              <a:extLst>
                <a:ext uri="{28A0092B-C50C-407E-A947-70E740481C1C}">
                  <a14:useLocalDpi xmlns:a14="http://schemas.microsoft.com/office/drawing/2010/main" val="0"/>
                </a:ext>
              </a:extLst>
            </a:blip>
            <a:srcRect/>
            <a:stretch>
              <a:fillRect/>
            </a:stretch>
          </p:blipFill>
          <p:spPr bwMode="auto">
            <a:xfrm>
              <a:off x="2256466" y="5710128"/>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1"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2207620" y="5765107"/>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2408593" y="5765106"/>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3"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2208037"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4"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2411506"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15" name="Ryhmä 179"/>
          <p:cNvGrpSpPr>
            <a:grpSpLocks noChangeAspect="1"/>
          </p:cNvGrpSpPr>
          <p:nvPr/>
        </p:nvGrpSpPr>
        <p:grpSpPr bwMode="auto">
          <a:xfrm>
            <a:off x="5025111" y="5614848"/>
            <a:ext cx="236275" cy="427454"/>
            <a:chOff x="2221105" y="5054220"/>
            <a:chExt cx="206883" cy="375761"/>
          </a:xfrm>
        </p:grpSpPr>
        <p:pic>
          <p:nvPicPr>
            <p:cNvPr id="216" name="Kuva 180"/>
            <p:cNvPicPr>
              <a:picLocks noChangeAspect="1"/>
            </p:cNvPicPr>
            <p:nvPr/>
          </p:nvPicPr>
          <p:blipFill>
            <a:blip r:embed="rId27">
              <a:extLst>
                <a:ext uri="{28A0092B-C50C-407E-A947-70E740481C1C}">
                  <a14:useLocalDpi xmlns:a14="http://schemas.microsoft.com/office/drawing/2010/main" val="0"/>
                </a:ext>
              </a:extLst>
            </a:blip>
            <a:srcRect/>
            <a:stretch>
              <a:fillRect/>
            </a:stretch>
          </p:blipFill>
          <p:spPr bwMode="auto">
            <a:xfrm>
              <a:off x="2221105" y="5054220"/>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7"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2277745" y="5108140"/>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9" name="Ryhmä 228">
            <a:extLst>
              <a:ext uri="{FF2B5EF4-FFF2-40B4-BE49-F238E27FC236}">
                <a16:creationId xmlns:a16="http://schemas.microsoft.com/office/drawing/2014/main" id="{99DF5FB5-4188-AE17-4B07-16E2DB7C0EE6}"/>
              </a:ext>
            </a:extLst>
          </p:cNvPr>
          <p:cNvGrpSpPr>
            <a:grpSpLocks noChangeAspect="1"/>
          </p:cNvGrpSpPr>
          <p:nvPr/>
        </p:nvGrpSpPr>
        <p:grpSpPr>
          <a:xfrm>
            <a:off x="4116459" y="7582178"/>
            <a:ext cx="720000" cy="838766"/>
            <a:chOff x="3940397" y="7369660"/>
            <a:chExt cx="676735" cy="788364"/>
          </a:xfrm>
        </p:grpSpPr>
        <p:pic>
          <p:nvPicPr>
            <p:cNvPr id="222" name="Kuva 201"/>
            <p:cNvPicPr>
              <a:picLocks noChangeAspect="1"/>
            </p:cNvPicPr>
            <p:nvPr/>
          </p:nvPicPr>
          <p:blipFill>
            <a:blip r:embed="rId28">
              <a:extLst>
                <a:ext uri="{28A0092B-C50C-407E-A947-70E740481C1C}">
                  <a14:useLocalDpi xmlns:a14="http://schemas.microsoft.com/office/drawing/2010/main" val="0"/>
                </a:ext>
              </a:extLst>
            </a:blip>
            <a:stretch>
              <a:fillRect/>
            </a:stretch>
          </p:blipFill>
          <p:spPr bwMode="auto">
            <a:xfrm>
              <a:off x="3940895" y="7472652"/>
              <a:ext cx="676237" cy="685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60">
              <a:extLst>
                <a:ext uri="{FF2B5EF4-FFF2-40B4-BE49-F238E27FC236}">
                  <a16:creationId xmlns:a16="http://schemas.microsoft.com/office/drawing/2014/main" id="{020885CA-4125-50A3-4D1C-1644DA27B5E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3940397" y="7609855"/>
              <a:ext cx="201600" cy="20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3"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3967452" y="7369660"/>
              <a:ext cx="120415" cy="11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4"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4451704" y="7369660"/>
              <a:ext cx="120415" cy="11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 name="Ryhmä 18">
            <a:extLst>
              <a:ext uri="{FF2B5EF4-FFF2-40B4-BE49-F238E27FC236}">
                <a16:creationId xmlns:a16="http://schemas.microsoft.com/office/drawing/2014/main" id="{599B4088-7846-11A0-7021-8DA295C08E26}"/>
              </a:ext>
            </a:extLst>
          </p:cNvPr>
          <p:cNvGrpSpPr/>
          <p:nvPr/>
        </p:nvGrpSpPr>
        <p:grpSpPr>
          <a:xfrm>
            <a:off x="2549994" y="6267763"/>
            <a:ext cx="464400" cy="657679"/>
            <a:chOff x="2549994" y="6026030"/>
            <a:chExt cx="464400" cy="657679"/>
          </a:xfrm>
        </p:grpSpPr>
        <p:pic>
          <p:nvPicPr>
            <p:cNvPr id="9" name="Kuva 8">
              <a:extLst>
                <a:ext uri="{FF2B5EF4-FFF2-40B4-BE49-F238E27FC236}">
                  <a16:creationId xmlns:a16="http://schemas.microsoft.com/office/drawing/2014/main" id="{5D9E5354-0C04-FB8B-8C6C-EBDF81613B04}"/>
                </a:ext>
              </a:extLst>
            </p:cNvPr>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2549994" y="6163045"/>
              <a:ext cx="464400" cy="520664"/>
            </a:xfrm>
            <a:prstGeom prst="rect">
              <a:avLst/>
            </a:prstGeom>
          </p:spPr>
        </p:pic>
        <p:pic>
          <p:nvPicPr>
            <p:cNvPr id="228"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2667889" y="6026030"/>
              <a:ext cx="152637" cy="149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8" name="Ryhmä 27">
            <a:extLst>
              <a:ext uri="{FF2B5EF4-FFF2-40B4-BE49-F238E27FC236}">
                <a16:creationId xmlns:a16="http://schemas.microsoft.com/office/drawing/2014/main" id="{B51D44F5-992C-EDC7-0FC6-3739104A4958}"/>
              </a:ext>
            </a:extLst>
          </p:cNvPr>
          <p:cNvGrpSpPr>
            <a:grpSpLocks noChangeAspect="1"/>
          </p:cNvGrpSpPr>
          <p:nvPr/>
        </p:nvGrpSpPr>
        <p:grpSpPr>
          <a:xfrm>
            <a:off x="5229284" y="7580607"/>
            <a:ext cx="720000" cy="838566"/>
            <a:chOff x="3345084" y="7067043"/>
            <a:chExt cx="676039" cy="787366"/>
          </a:xfrm>
        </p:grpSpPr>
        <p:pic>
          <p:nvPicPr>
            <p:cNvPr id="230" name="Kuva 211"/>
            <p:cNvPicPr>
              <a:picLocks noChangeAspect="1"/>
            </p:cNvPicPr>
            <p:nvPr/>
          </p:nvPicPr>
          <p:blipFill>
            <a:blip r:embed="rId28">
              <a:extLst>
                <a:ext uri="{28A0092B-C50C-407E-A947-70E740481C1C}">
                  <a14:useLocalDpi xmlns:a14="http://schemas.microsoft.com/office/drawing/2010/main" val="0"/>
                </a:ext>
              </a:extLst>
            </a:blip>
            <a:stretch>
              <a:fillRect/>
            </a:stretch>
          </p:blipFill>
          <p:spPr bwMode="auto">
            <a:xfrm>
              <a:off x="3345084" y="7169239"/>
              <a:ext cx="676039" cy="685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59">
              <a:extLst>
                <a:ext uri="{FF2B5EF4-FFF2-40B4-BE49-F238E27FC236}">
                  <a16:creationId xmlns:a16="http://schemas.microsoft.com/office/drawing/2014/main" id="{F95C92C2-980D-6F95-2E99-5C738141B0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819523" y="7306652"/>
              <a:ext cx="201600" cy="20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1"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3371634" y="7067043"/>
              <a:ext cx="120380" cy="118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2"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3855744" y="7067043"/>
              <a:ext cx="120380" cy="118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34" name="Kuva 223"/>
          <p:cNvPicPr>
            <a:picLocks noChangeAspect="1"/>
          </p:cNvPicPr>
          <p:nvPr/>
        </p:nvPicPr>
        <p:blipFill>
          <a:blip r:embed="rId30">
            <a:extLst>
              <a:ext uri="{28A0092B-C50C-407E-A947-70E740481C1C}">
                <a14:useLocalDpi xmlns:a14="http://schemas.microsoft.com/office/drawing/2010/main" val="0"/>
              </a:ext>
            </a:extLst>
          </a:blip>
          <a:stretch>
            <a:fillRect/>
          </a:stretch>
        </p:blipFill>
        <p:spPr bwMode="auto">
          <a:xfrm>
            <a:off x="790261" y="6652961"/>
            <a:ext cx="1260386" cy="59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 name="Kuva 237"/>
          <p:cNvPicPr>
            <a:picLocks noChangeAspect="1"/>
          </p:cNvPicPr>
          <p:nvPr/>
        </p:nvPicPr>
        <p:blipFill>
          <a:blip r:embed="rId31">
            <a:extLst>
              <a:ext uri="{28A0092B-C50C-407E-A947-70E740481C1C}">
                <a14:useLocalDpi xmlns:a14="http://schemas.microsoft.com/office/drawing/2010/main" val="0"/>
              </a:ext>
            </a:extLst>
          </a:blip>
          <a:stretch>
            <a:fillRect/>
          </a:stretch>
        </p:blipFill>
        <p:spPr bwMode="auto">
          <a:xfrm>
            <a:off x="5622569" y="6875012"/>
            <a:ext cx="666576" cy="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0" name="Ryhmä 8"/>
          <p:cNvGrpSpPr>
            <a:grpSpLocks noChangeAspect="1"/>
          </p:cNvGrpSpPr>
          <p:nvPr/>
        </p:nvGrpSpPr>
        <p:grpSpPr bwMode="auto">
          <a:xfrm>
            <a:off x="1919837" y="7579529"/>
            <a:ext cx="720000" cy="838522"/>
            <a:chOff x="458352" y="1542562"/>
            <a:chExt cx="676771" cy="788376"/>
          </a:xfrm>
        </p:grpSpPr>
        <p:pic>
          <p:nvPicPr>
            <p:cNvPr id="241" name="Kuva 217"/>
            <p:cNvPicPr>
              <a:picLocks noChangeAspect="1"/>
            </p:cNvPicPr>
            <p:nvPr/>
          </p:nvPicPr>
          <p:blipFill>
            <a:blip r:embed="rId28">
              <a:extLst>
                <a:ext uri="{28A0092B-C50C-407E-A947-70E740481C1C}">
                  <a14:useLocalDpi xmlns:a14="http://schemas.microsoft.com/office/drawing/2010/main" val="0"/>
                </a:ext>
              </a:extLst>
            </a:blip>
            <a:stretch>
              <a:fillRect/>
            </a:stretch>
          </p:blipFill>
          <p:spPr bwMode="auto">
            <a:xfrm>
              <a:off x="458352" y="1644852"/>
              <a:ext cx="676771" cy="686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2"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484852" y="154256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3"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969609" y="154256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44" name="Kuva 248"/>
          <p:cNvPicPr>
            <a:picLocks noChangeAspect="1"/>
          </p:cNvPicPr>
          <p:nvPr/>
        </p:nvPicPr>
        <p:blipFill>
          <a:blip r:embed="rId28">
            <a:extLst>
              <a:ext uri="{28A0092B-C50C-407E-A947-70E740481C1C}">
                <a14:useLocalDpi xmlns:a14="http://schemas.microsoft.com/office/drawing/2010/main" val="0"/>
              </a:ext>
            </a:extLst>
          </a:blip>
          <a:stretch>
            <a:fillRect/>
          </a:stretch>
        </p:blipFill>
        <p:spPr bwMode="auto">
          <a:xfrm>
            <a:off x="827069" y="7688326"/>
            <a:ext cx="720000" cy="72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 name="Kuva 253"/>
          <p:cNvPicPr>
            <a:picLocks noChangeAspect="1"/>
          </p:cNvPicPr>
          <p:nvPr/>
        </p:nvPicPr>
        <p:blipFill>
          <a:blip r:embed="rId32">
            <a:extLst>
              <a:ext uri="{28A0092B-C50C-407E-A947-70E740481C1C}">
                <a14:useLocalDpi xmlns:a14="http://schemas.microsoft.com/office/drawing/2010/main" val="0"/>
              </a:ext>
            </a:extLst>
          </a:blip>
          <a:stretch>
            <a:fillRect/>
          </a:stretch>
        </p:blipFill>
        <p:spPr bwMode="auto">
          <a:xfrm>
            <a:off x="4365124" y="6263848"/>
            <a:ext cx="180000" cy="155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37" name="Ryhmä 236">
            <a:extLst>
              <a:ext uri="{FF2B5EF4-FFF2-40B4-BE49-F238E27FC236}">
                <a16:creationId xmlns:a16="http://schemas.microsoft.com/office/drawing/2014/main" id="{FD796238-87F5-BDC7-4CFD-FF39EF029541}"/>
              </a:ext>
            </a:extLst>
          </p:cNvPr>
          <p:cNvGrpSpPr>
            <a:grpSpLocks noChangeAspect="1"/>
          </p:cNvGrpSpPr>
          <p:nvPr/>
        </p:nvGrpSpPr>
        <p:grpSpPr>
          <a:xfrm>
            <a:off x="4077160" y="8516253"/>
            <a:ext cx="792000" cy="1079300"/>
            <a:chOff x="4487616" y="7332206"/>
            <a:chExt cx="745550" cy="1016000"/>
          </a:xfrm>
        </p:grpSpPr>
        <p:pic>
          <p:nvPicPr>
            <p:cNvPr id="247" name="Kuva 275"/>
            <p:cNvPicPr>
              <a:picLocks noChangeAspect="1"/>
            </p:cNvPicPr>
            <p:nvPr/>
          </p:nvPicPr>
          <p:blipFill>
            <a:blip r:embed="rId22">
              <a:extLst>
                <a:ext uri="{28A0092B-C50C-407E-A947-70E740481C1C}">
                  <a14:useLocalDpi xmlns:a14="http://schemas.microsoft.com/office/drawing/2010/main" val="0"/>
                </a:ext>
              </a:extLst>
            </a:blip>
            <a:stretch>
              <a:fillRect/>
            </a:stretch>
          </p:blipFill>
          <p:spPr bwMode="auto">
            <a:xfrm>
              <a:off x="4489198" y="7435738"/>
              <a:ext cx="743968" cy="912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260">
              <a:extLst>
                <a:ext uri="{FF2B5EF4-FFF2-40B4-BE49-F238E27FC236}">
                  <a16:creationId xmlns:a16="http://schemas.microsoft.com/office/drawing/2014/main" id="{0A5ACA70-657A-79AB-ABEC-4EE6FFDE0B3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487616" y="7647560"/>
              <a:ext cx="288000"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8"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4549229" y="7332206"/>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9"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5034089" y="7332206"/>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38" name="Ryhmä 237">
            <a:extLst>
              <a:ext uri="{FF2B5EF4-FFF2-40B4-BE49-F238E27FC236}">
                <a16:creationId xmlns:a16="http://schemas.microsoft.com/office/drawing/2014/main" id="{1E74D0F0-8B5B-E16A-94E7-731E7A05DA01}"/>
              </a:ext>
            </a:extLst>
          </p:cNvPr>
          <p:cNvGrpSpPr>
            <a:grpSpLocks noChangeAspect="1"/>
          </p:cNvGrpSpPr>
          <p:nvPr/>
        </p:nvGrpSpPr>
        <p:grpSpPr>
          <a:xfrm>
            <a:off x="5193284" y="8510171"/>
            <a:ext cx="792000" cy="1082410"/>
            <a:chOff x="5423020" y="8161956"/>
            <a:chExt cx="742950" cy="1015374"/>
          </a:xfrm>
        </p:grpSpPr>
        <p:pic>
          <p:nvPicPr>
            <p:cNvPr id="252" name="Kuva 286"/>
            <p:cNvPicPr>
              <a:picLocks noChangeAspect="1"/>
            </p:cNvPicPr>
            <p:nvPr/>
          </p:nvPicPr>
          <p:blipFill>
            <a:blip r:embed="rId22">
              <a:extLst>
                <a:ext uri="{28A0092B-C50C-407E-A947-70E740481C1C}">
                  <a14:useLocalDpi xmlns:a14="http://schemas.microsoft.com/office/drawing/2010/main" val="0"/>
                </a:ext>
              </a:extLst>
            </a:blip>
            <a:stretch>
              <a:fillRect/>
            </a:stretch>
          </p:blipFill>
          <p:spPr bwMode="auto">
            <a:xfrm>
              <a:off x="5423020" y="8266113"/>
              <a:ext cx="742950" cy="911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6" name="Picture 259">
              <a:extLst>
                <a:ext uri="{FF2B5EF4-FFF2-40B4-BE49-F238E27FC236}">
                  <a16:creationId xmlns:a16="http://schemas.microsoft.com/office/drawing/2014/main" id="{13688092-81F0-492D-F52A-3EABA07AC6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5877304" y="8473109"/>
              <a:ext cx="288000"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3"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5483207" y="8161956"/>
              <a:ext cx="120310"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4" name="Picture 134" descr="T:\tie2014\1510014798_Liikenne tietyomaalla\Suunnittelu\Tienrakennustyömaat\Powerpoint\työ\png - värieroteltu\valo-01.png"/>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5967034" y="8161956"/>
              <a:ext cx="120310"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56" name="Kuva 97"/>
          <p:cNvPicPr>
            <a:picLocks noChangeAspect="1"/>
          </p:cNvPicPr>
          <p:nvPr/>
        </p:nvPicPr>
        <p:blipFill>
          <a:blip r:embed="rId33">
            <a:extLst>
              <a:ext uri="{28A0092B-C50C-407E-A947-70E740481C1C}">
                <a14:useLocalDpi xmlns:a14="http://schemas.microsoft.com/office/drawing/2010/main" val="0"/>
              </a:ext>
            </a:extLst>
          </a:blip>
          <a:stretch>
            <a:fillRect/>
          </a:stretch>
        </p:blipFill>
        <p:spPr bwMode="auto">
          <a:xfrm>
            <a:off x="5690514" y="6665146"/>
            <a:ext cx="490482" cy="4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7" name="Picture 24" descr="T:\tie2014\1510014798_Liikenne tietyomaalla\Suunnittelu\Tienrakennustyömaat\Powerpoint\rullat-01.png"/>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998993" y="6740597"/>
            <a:ext cx="288925" cy="188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61">
            <a:extLst>
              <a:ext uri="{FF2B5EF4-FFF2-40B4-BE49-F238E27FC236}">
                <a16:creationId xmlns:a16="http://schemas.microsoft.com/office/drawing/2014/main" id="{98FAAE8D-642B-A886-1C69-C00E1E466BCA}"/>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p:blipFill>
        <p:spPr bwMode="auto">
          <a:xfrm>
            <a:off x="3138152" y="720521"/>
            <a:ext cx="432000"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3" name="Ryhmä 22">
            <a:extLst>
              <a:ext uri="{FF2B5EF4-FFF2-40B4-BE49-F238E27FC236}">
                <a16:creationId xmlns:a16="http://schemas.microsoft.com/office/drawing/2014/main" id="{19D52821-02A6-93E3-42B7-709A971F4911}"/>
              </a:ext>
            </a:extLst>
          </p:cNvPr>
          <p:cNvGrpSpPr/>
          <p:nvPr/>
        </p:nvGrpSpPr>
        <p:grpSpPr>
          <a:xfrm>
            <a:off x="4005064" y="2060286"/>
            <a:ext cx="648000" cy="1259710"/>
            <a:chOff x="4802703" y="2793190"/>
            <a:chExt cx="648000" cy="1259710"/>
          </a:xfrm>
        </p:grpSpPr>
        <p:pic>
          <p:nvPicPr>
            <p:cNvPr id="15" name="Picture 127">
              <a:extLst>
                <a:ext uri="{FF2B5EF4-FFF2-40B4-BE49-F238E27FC236}">
                  <a16:creationId xmlns:a16="http://schemas.microsoft.com/office/drawing/2014/main" id="{3D04DD42-7B82-1F53-B7F4-D10304147082}"/>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a:off x="4802703" y="3010640"/>
              <a:ext cx="648000" cy="568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17">
              <a:extLst>
                <a:ext uri="{FF2B5EF4-FFF2-40B4-BE49-F238E27FC236}">
                  <a16:creationId xmlns:a16="http://schemas.microsoft.com/office/drawing/2014/main" id="{39D01C2D-95E7-8441-25E3-B92FBA2CD527}"/>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p:blipFill>
          <p:spPr bwMode="auto">
            <a:xfrm>
              <a:off x="4899103" y="3592987"/>
              <a:ext cx="460800" cy="45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134" descr="T:\tie2014\1510014798_Liikenne tietyomaalla\Suunnittelu\Tienrakennustyömaat\Powerpoint\työ\png - värieroteltu\valo-01.png">
              <a:extLst>
                <a:ext uri="{FF2B5EF4-FFF2-40B4-BE49-F238E27FC236}">
                  <a16:creationId xmlns:a16="http://schemas.microsoft.com/office/drawing/2014/main" id="{44451D19-B254-81EF-8BC7-32D5C9A83D3C}"/>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5008458" y="2793190"/>
              <a:ext cx="219789" cy="2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5" name="Kuva 24">
            <a:extLst>
              <a:ext uri="{FF2B5EF4-FFF2-40B4-BE49-F238E27FC236}">
                <a16:creationId xmlns:a16="http://schemas.microsoft.com/office/drawing/2014/main" id="{5B9536DB-BC88-BE48-6FBD-9A10FCBD6FAD}"/>
              </a:ext>
            </a:extLst>
          </p:cNvPr>
          <p:cNvPicPr>
            <a:picLocks noChangeAspect="1"/>
          </p:cNvPicPr>
          <p:nvPr/>
        </p:nvPicPr>
        <p:blipFill>
          <a:blip r:embed="rId36">
            <a:extLst>
              <a:ext uri="{28A0092B-C50C-407E-A947-70E740481C1C}">
                <a14:useLocalDpi xmlns:a14="http://schemas.microsoft.com/office/drawing/2010/main" val="0"/>
              </a:ext>
            </a:extLst>
          </a:blip>
          <a:stretch>
            <a:fillRect/>
          </a:stretch>
        </p:blipFill>
        <p:spPr>
          <a:xfrm>
            <a:off x="4005404" y="1116665"/>
            <a:ext cx="647731" cy="180000"/>
          </a:xfrm>
          <a:prstGeom prst="rect">
            <a:avLst/>
          </a:prstGeom>
        </p:spPr>
      </p:pic>
      <p:pic>
        <p:nvPicPr>
          <p:cNvPr id="27" name="Kuva 26">
            <a:extLst>
              <a:ext uri="{FF2B5EF4-FFF2-40B4-BE49-F238E27FC236}">
                <a16:creationId xmlns:a16="http://schemas.microsoft.com/office/drawing/2014/main" id="{02795595-F676-9004-BF2B-554B8AB91337}"/>
              </a:ext>
            </a:extLst>
          </p:cNvPr>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4005404" y="1340460"/>
            <a:ext cx="647732" cy="180000"/>
          </a:xfrm>
          <a:prstGeom prst="rect">
            <a:avLst/>
          </a:prstGeom>
        </p:spPr>
      </p:pic>
      <p:pic>
        <p:nvPicPr>
          <p:cNvPr id="29" name="Kuva 28">
            <a:extLst>
              <a:ext uri="{FF2B5EF4-FFF2-40B4-BE49-F238E27FC236}">
                <a16:creationId xmlns:a16="http://schemas.microsoft.com/office/drawing/2014/main" id="{08C37217-1744-1FCF-4308-FD34779B3E70}"/>
              </a:ext>
            </a:extLst>
          </p:cNvPr>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4004975" y="1787330"/>
            <a:ext cx="647732" cy="180000"/>
          </a:xfrm>
          <a:prstGeom prst="rect">
            <a:avLst/>
          </a:prstGeom>
        </p:spPr>
      </p:pic>
      <p:sp>
        <p:nvSpPr>
          <p:cNvPr id="30" name="Suorakulmio 100">
            <a:extLst>
              <a:ext uri="{FF2B5EF4-FFF2-40B4-BE49-F238E27FC236}">
                <a16:creationId xmlns:a16="http://schemas.microsoft.com/office/drawing/2014/main" id="{E6F5A909-50E1-2FF1-91F0-E586E61C7B63}"/>
              </a:ext>
            </a:extLst>
          </p:cNvPr>
          <p:cNvSpPr>
            <a:spLocks noChangeAspect="1" noChangeArrowheads="1"/>
          </p:cNvSpPr>
          <p:nvPr/>
        </p:nvSpPr>
        <p:spPr bwMode="auto">
          <a:xfrm>
            <a:off x="4401108" y="6643544"/>
            <a:ext cx="90000" cy="9000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pic>
        <p:nvPicPr>
          <p:cNvPr id="6" name="Kuva 5">
            <a:extLst>
              <a:ext uri="{FF2B5EF4-FFF2-40B4-BE49-F238E27FC236}">
                <a16:creationId xmlns:a16="http://schemas.microsoft.com/office/drawing/2014/main" id="{FCAFED5A-52FA-1CAB-9B2D-7462579D928D}"/>
              </a:ext>
            </a:extLst>
          </p:cNvPr>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3167847" y="1815634"/>
            <a:ext cx="359996" cy="1008000"/>
          </a:xfrm>
          <a:prstGeom prst="rect">
            <a:avLst/>
          </a:prstGeom>
        </p:spPr>
      </p:pic>
      <p:pic>
        <p:nvPicPr>
          <p:cNvPr id="8" name="Kuva 7">
            <a:extLst>
              <a:ext uri="{FF2B5EF4-FFF2-40B4-BE49-F238E27FC236}">
                <a16:creationId xmlns:a16="http://schemas.microsoft.com/office/drawing/2014/main" id="{7777A203-76C3-0590-27F1-36C958D6F840}"/>
              </a:ext>
            </a:extLst>
          </p:cNvPr>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2614721" y="1815934"/>
            <a:ext cx="359996" cy="1008000"/>
          </a:xfrm>
          <a:prstGeom prst="rect">
            <a:avLst/>
          </a:prstGeom>
        </p:spPr>
      </p:pic>
      <p:pic>
        <p:nvPicPr>
          <p:cNvPr id="10" name="Kuva 9">
            <a:extLst>
              <a:ext uri="{FF2B5EF4-FFF2-40B4-BE49-F238E27FC236}">
                <a16:creationId xmlns:a16="http://schemas.microsoft.com/office/drawing/2014/main" id="{2298EB7E-CA2E-9B2E-7B6E-A1E4A162A425}"/>
              </a:ext>
            </a:extLst>
          </p:cNvPr>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3164311" y="2915731"/>
            <a:ext cx="359939" cy="360000"/>
          </a:xfrm>
          <a:prstGeom prst="rect">
            <a:avLst/>
          </a:prstGeom>
        </p:spPr>
      </p:pic>
      <p:pic>
        <p:nvPicPr>
          <p:cNvPr id="12" name="Kuva 11">
            <a:extLst>
              <a:ext uri="{FF2B5EF4-FFF2-40B4-BE49-F238E27FC236}">
                <a16:creationId xmlns:a16="http://schemas.microsoft.com/office/drawing/2014/main" id="{E9B19B01-D81C-DA72-F269-268C003D9885}"/>
              </a:ext>
            </a:extLst>
          </p:cNvPr>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2614778" y="2918396"/>
            <a:ext cx="359939" cy="360000"/>
          </a:xfrm>
          <a:prstGeom prst="rect">
            <a:avLst/>
          </a:prstGeom>
        </p:spPr>
      </p:pic>
      <p:pic>
        <p:nvPicPr>
          <p:cNvPr id="14" name="Kuva 13">
            <a:extLst>
              <a:ext uri="{FF2B5EF4-FFF2-40B4-BE49-F238E27FC236}">
                <a16:creationId xmlns:a16="http://schemas.microsoft.com/office/drawing/2014/main" id="{3DAE4FE3-F9F4-8391-83A7-624C7ABDFBC8}"/>
              </a:ext>
            </a:extLst>
          </p:cNvPr>
          <p:cNvPicPr>
            <a:picLocks noChangeAspect="1"/>
          </p:cNvPicPr>
          <p:nvPr/>
        </p:nvPicPr>
        <p:blipFill>
          <a:blip r:embed="rId43">
            <a:extLst>
              <a:ext uri="{28A0092B-C50C-407E-A947-70E740481C1C}">
                <a14:useLocalDpi xmlns:a14="http://schemas.microsoft.com/office/drawing/2010/main" val="0"/>
              </a:ext>
            </a:extLst>
          </a:blip>
          <a:stretch>
            <a:fillRect/>
          </a:stretch>
        </p:blipFill>
        <p:spPr>
          <a:xfrm>
            <a:off x="2614808" y="3372640"/>
            <a:ext cx="359909" cy="288000"/>
          </a:xfrm>
          <a:prstGeom prst="rect">
            <a:avLst/>
          </a:prstGeom>
        </p:spPr>
      </p:pic>
      <p:pic>
        <p:nvPicPr>
          <p:cNvPr id="18" name="Kuva 17">
            <a:extLst>
              <a:ext uri="{FF2B5EF4-FFF2-40B4-BE49-F238E27FC236}">
                <a16:creationId xmlns:a16="http://schemas.microsoft.com/office/drawing/2014/main" id="{3DA19629-BBAC-C43C-A2CF-85E04583A635}"/>
              </a:ext>
            </a:extLst>
          </p:cNvPr>
          <p:cNvPicPr>
            <a:picLocks noChangeAspect="1"/>
          </p:cNvPicPr>
          <p:nvPr/>
        </p:nvPicPr>
        <p:blipFill>
          <a:blip r:embed="rId44">
            <a:extLst>
              <a:ext uri="{28A0092B-C50C-407E-A947-70E740481C1C}">
                <a14:useLocalDpi xmlns:a14="http://schemas.microsoft.com/office/drawing/2010/main" val="0"/>
              </a:ext>
            </a:extLst>
          </a:blip>
          <a:stretch>
            <a:fillRect/>
          </a:stretch>
        </p:blipFill>
        <p:spPr>
          <a:xfrm>
            <a:off x="3167665" y="3362469"/>
            <a:ext cx="359909" cy="288000"/>
          </a:xfrm>
          <a:prstGeom prst="rect">
            <a:avLst/>
          </a:prstGeom>
        </p:spPr>
      </p:pic>
      <p:pic>
        <p:nvPicPr>
          <p:cNvPr id="20" name="Kuva 19">
            <a:extLst>
              <a:ext uri="{FF2B5EF4-FFF2-40B4-BE49-F238E27FC236}">
                <a16:creationId xmlns:a16="http://schemas.microsoft.com/office/drawing/2014/main" id="{B82A7FC4-1146-9BE4-BFED-A90F3734755F}"/>
              </a:ext>
            </a:extLst>
          </p:cNvPr>
          <p:cNvPicPr>
            <a:picLocks noChangeAspect="1"/>
          </p:cNvPicPr>
          <p:nvPr/>
        </p:nvPicPr>
        <p:blipFill>
          <a:blip r:embed="rId45">
            <a:extLst>
              <a:ext uri="{28A0092B-C50C-407E-A947-70E740481C1C}">
                <a14:useLocalDpi xmlns:a14="http://schemas.microsoft.com/office/drawing/2010/main" val="0"/>
              </a:ext>
            </a:extLst>
          </a:blip>
          <a:stretch>
            <a:fillRect/>
          </a:stretch>
        </p:blipFill>
        <p:spPr>
          <a:xfrm>
            <a:off x="4005269" y="1559952"/>
            <a:ext cx="648000" cy="180075"/>
          </a:xfrm>
          <a:prstGeom prst="rect">
            <a:avLst/>
          </a:prstGeom>
        </p:spPr>
      </p:pic>
      <p:pic>
        <p:nvPicPr>
          <p:cNvPr id="33843" name="Kuva 33842">
            <a:extLst>
              <a:ext uri="{FF2B5EF4-FFF2-40B4-BE49-F238E27FC236}">
                <a16:creationId xmlns:a16="http://schemas.microsoft.com/office/drawing/2014/main" id="{A8A343ED-E5EB-3E9F-DC7A-93349C80C6BD}"/>
              </a:ext>
            </a:extLst>
          </p:cNvPr>
          <p:cNvPicPr>
            <a:picLocks noChangeAspect="1"/>
          </p:cNvPicPr>
          <p:nvPr/>
        </p:nvPicPr>
        <p:blipFill>
          <a:blip r:embed="rId46">
            <a:extLst>
              <a:ext uri="{28A0092B-C50C-407E-A947-70E740481C1C}">
                <a14:useLocalDpi xmlns:a14="http://schemas.microsoft.com/office/drawing/2010/main" val="0"/>
              </a:ext>
            </a:extLst>
          </a:blip>
          <a:stretch>
            <a:fillRect/>
          </a:stretch>
        </p:blipFill>
        <p:spPr>
          <a:xfrm rot="420000">
            <a:off x="4370211" y="5627743"/>
            <a:ext cx="165600" cy="162962"/>
          </a:xfrm>
          <a:prstGeom prst="rect">
            <a:avLst/>
          </a:prstGeom>
        </p:spPr>
      </p:pic>
      <p:grpSp>
        <p:nvGrpSpPr>
          <p:cNvPr id="33882" name="Ryhmä 33881">
            <a:extLst>
              <a:ext uri="{FF2B5EF4-FFF2-40B4-BE49-F238E27FC236}">
                <a16:creationId xmlns:a16="http://schemas.microsoft.com/office/drawing/2014/main" id="{B4094113-7224-4F4E-2062-2804C7B701ED}"/>
              </a:ext>
            </a:extLst>
          </p:cNvPr>
          <p:cNvGrpSpPr>
            <a:grpSpLocks noChangeAspect="1"/>
          </p:cNvGrpSpPr>
          <p:nvPr/>
        </p:nvGrpSpPr>
        <p:grpSpPr>
          <a:xfrm>
            <a:off x="2961036" y="8508192"/>
            <a:ext cx="792000" cy="1084389"/>
            <a:chOff x="2905305" y="8272378"/>
            <a:chExt cx="743968" cy="1018625"/>
          </a:xfrm>
        </p:grpSpPr>
        <p:pic>
          <p:nvPicPr>
            <p:cNvPr id="33877" name="Kuva 122">
              <a:extLst>
                <a:ext uri="{FF2B5EF4-FFF2-40B4-BE49-F238E27FC236}">
                  <a16:creationId xmlns:a16="http://schemas.microsoft.com/office/drawing/2014/main" id="{8D8DD99D-7262-3E13-E603-65AD18BEE7FC}"/>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bwMode="auto">
            <a:xfrm>
              <a:off x="2905305" y="8378535"/>
              <a:ext cx="743968" cy="912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80" name="Kuva 33879">
              <a:extLst>
                <a:ext uri="{FF2B5EF4-FFF2-40B4-BE49-F238E27FC236}">
                  <a16:creationId xmlns:a16="http://schemas.microsoft.com/office/drawing/2014/main" id="{2AE481C8-645D-6BCB-F6CD-3AAA45A559B2}"/>
                </a:ext>
              </a:extLst>
            </p:cNvPr>
            <p:cNvPicPr>
              <a:picLocks noChangeAspect="1"/>
            </p:cNvPicPr>
            <p:nvPr/>
          </p:nvPicPr>
          <p:blipFill>
            <a:blip r:embed="rId46">
              <a:extLst>
                <a:ext uri="{28A0092B-C50C-407E-A947-70E740481C1C}">
                  <a14:useLocalDpi xmlns:a14="http://schemas.microsoft.com/office/drawing/2010/main" val="0"/>
                </a:ext>
              </a:extLst>
            </a:blip>
            <a:stretch>
              <a:fillRect/>
            </a:stretch>
          </p:blipFill>
          <p:spPr>
            <a:xfrm rot="420000">
              <a:off x="2962311" y="8272378"/>
              <a:ext cx="122400" cy="120450"/>
            </a:xfrm>
            <a:prstGeom prst="rect">
              <a:avLst/>
            </a:prstGeom>
          </p:spPr>
        </p:pic>
        <p:pic>
          <p:nvPicPr>
            <p:cNvPr id="33881" name="Kuva 33880">
              <a:extLst>
                <a:ext uri="{FF2B5EF4-FFF2-40B4-BE49-F238E27FC236}">
                  <a16:creationId xmlns:a16="http://schemas.microsoft.com/office/drawing/2014/main" id="{B1B76E56-2945-133A-CF75-2BDF19B86B45}"/>
                </a:ext>
              </a:extLst>
            </p:cNvPr>
            <p:cNvPicPr>
              <a:picLocks noChangeAspect="1"/>
            </p:cNvPicPr>
            <p:nvPr/>
          </p:nvPicPr>
          <p:blipFill>
            <a:blip r:embed="rId46">
              <a:extLst>
                <a:ext uri="{28A0092B-C50C-407E-A947-70E740481C1C}">
                  <a14:useLocalDpi xmlns:a14="http://schemas.microsoft.com/office/drawing/2010/main" val="0"/>
                </a:ext>
              </a:extLst>
            </a:blip>
            <a:stretch>
              <a:fillRect/>
            </a:stretch>
          </p:blipFill>
          <p:spPr>
            <a:xfrm rot="420000">
              <a:off x="3446879" y="8272378"/>
              <a:ext cx="122400" cy="120450"/>
            </a:xfrm>
            <a:prstGeom prst="rect">
              <a:avLst/>
            </a:prstGeom>
          </p:spPr>
        </p:pic>
      </p:grpSp>
      <p:grpSp>
        <p:nvGrpSpPr>
          <p:cNvPr id="259" name="Ryhmä 258">
            <a:extLst>
              <a:ext uri="{FF2B5EF4-FFF2-40B4-BE49-F238E27FC236}">
                <a16:creationId xmlns:a16="http://schemas.microsoft.com/office/drawing/2014/main" id="{6024DC55-F0A5-08CD-230B-A1A62FCB2941}"/>
              </a:ext>
            </a:extLst>
          </p:cNvPr>
          <p:cNvGrpSpPr>
            <a:grpSpLocks noChangeAspect="1"/>
          </p:cNvGrpSpPr>
          <p:nvPr/>
        </p:nvGrpSpPr>
        <p:grpSpPr>
          <a:xfrm>
            <a:off x="2987619" y="7579229"/>
            <a:ext cx="720000" cy="841715"/>
            <a:chOff x="2906817" y="7336274"/>
            <a:chExt cx="676104" cy="790398"/>
          </a:xfrm>
        </p:grpSpPr>
        <p:pic>
          <p:nvPicPr>
            <p:cNvPr id="33884" name="Kuva 217">
              <a:extLst>
                <a:ext uri="{FF2B5EF4-FFF2-40B4-BE49-F238E27FC236}">
                  <a16:creationId xmlns:a16="http://schemas.microsoft.com/office/drawing/2014/main" id="{A0F2B7DF-8BC6-B5F9-6045-6E8F1395B15B}"/>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bwMode="auto">
            <a:xfrm>
              <a:off x="2906817" y="7441435"/>
              <a:ext cx="676104" cy="68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87" name="Kuva 33886">
              <a:extLst>
                <a:ext uri="{FF2B5EF4-FFF2-40B4-BE49-F238E27FC236}">
                  <a16:creationId xmlns:a16="http://schemas.microsoft.com/office/drawing/2014/main" id="{157D5AF3-9482-9CE0-6F0E-1A42625C98F2}"/>
                </a:ext>
              </a:extLst>
            </p:cNvPr>
            <p:cNvPicPr>
              <a:picLocks noChangeAspect="1"/>
            </p:cNvPicPr>
            <p:nvPr/>
          </p:nvPicPr>
          <p:blipFill>
            <a:blip r:embed="rId46">
              <a:extLst>
                <a:ext uri="{28A0092B-C50C-407E-A947-70E740481C1C}">
                  <a14:useLocalDpi xmlns:a14="http://schemas.microsoft.com/office/drawing/2010/main" val="0"/>
                </a:ext>
              </a:extLst>
            </a:blip>
            <a:stretch>
              <a:fillRect/>
            </a:stretch>
          </p:blipFill>
          <p:spPr>
            <a:xfrm rot="420000">
              <a:off x="2932302" y="7336274"/>
              <a:ext cx="122400" cy="120450"/>
            </a:xfrm>
            <a:prstGeom prst="rect">
              <a:avLst/>
            </a:prstGeom>
          </p:spPr>
        </p:pic>
        <p:pic>
          <p:nvPicPr>
            <p:cNvPr id="258" name="Kuva 257">
              <a:extLst>
                <a:ext uri="{FF2B5EF4-FFF2-40B4-BE49-F238E27FC236}">
                  <a16:creationId xmlns:a16="http://schemas.microsoft.com/office/drawing/2014/main" id="{867E66F8-B68E-F917-7FE5-849222688A11}"/>
                </a:ext>
              </a:extLst>
            </p:cNvPr>
            <p:cNvPicPr>
              <a:picLocks noChangeAspect="1"/>
            </p:cNvPicPr>
            <p:nvPr/>
          </p:nvPicPr>
          <p:blipFill>
            <a:blip r:embed="rId46">
              <a:extLst>
                <a:ext uri="{28A0092B-C50C-407E-A947-70E740481C1C}">
                  <a14:useLocalDpi xmlns:a14="http://schemas.microsoft.com/office/drawing/2010/main" val="0"/>
                </a:ext>
              </a:extLst>
            </a:blip>
            <a:stretch>
              <a:fillRect/>
            </a:stretch>
          </p:blipFill>
          <p:spPr>
            <a:xfrm rot="420000">
              <a:off x="3416581" y="7336274"/>
              <a:ext cx="122400" cy="120450"/>
            </a:xfrm>
            <a:prstGeom prst="rect">
              <a:avLst/>
            </a:prstGeom>
          </p:spPr>
        </p:pic>
      </p:grpSp>
      <p:pic>
        <p:nvPicPr>
          <p:cNvPr id="7" name="Kuva 6">
            <a:extLst>
              <a:ext uri="{FF2B5EF4-FFF2-40B4-BE49-F238E27FC236}">
                <a16:creationId xmlns:a16="http://schemas.microsoft.com/office/drawing/2014/main" id="{BD71F1AB-E6DA-AB86-7894-04A225C06113}"/>
              </a:ext>
            </a:extLst>
          </p:cNvPr>
          <p:cNvPicPr>
            <a:picLocks noChangeAspect="1"/>
          </p:cNvPicPr>
          <p:nvPr/>
        </p:nvPicPr>
        <p:blipFill>
          <a:blip r:embed="rId47">
            <a:extLst>
              <a:ext uri="{28A0092B-C50C-407E-A947-70E740481C1C}">
                <a14:useLocalDpi xmlns:a14="http://schemas.microsoft.com/office/drawing/2010/main" val="0"/>
              </a:ext>
            </a:extLst>
          </a:blip>
          <a:stretch>
            <a:fillRect/>
          </a:stretch>
        </p:blipFill>
        <p:spPr>
          <a:xfrm>
            <a:off x="1758475" y="5755610"/>
            <a:ext cx="292172" cy="540000"/>
          </a:xfrm>
          <a:prstGeom prst="rect">
            <a:avLst/>
          </a:prstGeom>
        </p:spPr>
      </p:pic>
      <p:grpSp>
        <p:nvGrpSpPr>
          <p:cNvPr id="17" name="Ryhmä 16">
            <a:extLst>
              <a:ext uri="{FF2B5EF4-FFF2-40B4-BE49-F238E27FC236}">
                <a16:creationId xmlns:a16="http://schemas.microsoft.com/office/drawing/2014/main" id="{DCA37478-D993-2E9A-F9F0-4F6817685C81}"/>
              </a:ext>
            </a:extLst>
          </p:cNvPr>
          <p:cNvGrpSpPr/>
          <p:nvPr/>
        </p:nvGrpSpPr>
        <p:grpSpPr>
          <a:xfrm>
            <a:off x="3438680" y="6031565"/>
            <a:ext cx="458372" cy="901771"/>
            <a:chOff x="2071201" y="5374938"/>
            <a:chExt cx="458372" cy="901771"/>
          </a:xfrm>
        </p:grpSpPr>
        <p:pic>
          <p:nvPicPr>
            <p:cNvPr id="11" name="Kuva 10">
              <a:extLst>
                <a:ext uri="{FF2B5EF4-FFF2-40B4-BE49-F238E27FC236}">
                  <a16:creationId xmlns:a16="http://schemas.microsoft.com/office/drawing/2014/main" id="{A08ABCCB-8730-F578-7FC7-EB2BAC72A886}"/>
                </a:ext>
              </a:extLst>
            </p:cNvPr>
            <p:cNvPicPr>
              <a:picLocks noChangeAspect="1"/>
            </p:cNvPicPr>
            <p:nvPr/>
          </p:nvPicPr>
          <p:blipFill>
            <a:blip r:embed="rId48">
              <a:extLst>
                <a:ext uri="{28A0092B-C50C-407E-A947-70E740481C1C}">
                  <a14:useLocalDpi xmlns:a14="http://schemas.microsoft.com/office/drawing/2010/main" val="0"/>
                </a:ext>
              </a:extLst>
            </a:blip>
            <a:stretch>
              <a:fillRect/>
            </a:stretch>
          </p:blipFill>
          <p:spPr>
            <a:xfrm>
              <a:off x="2071201" y="5524309"/>
              <a:ext cx="458372" cy="752400"/>
            </a:xfrm>
            <a:prstGeom prst="rect">
              <a:avLst/>
            </a:prstGeom>
          </p:spPr>
        </p:pic>
        <p:pic>
          <p:nvPicPr>
            <p:cNvPr id="13" name="Picture 134" descr="T:\tie2014\1510014798_Liikenne tietyomaalla\Suunnittelu\Tienrakennustyömaat\Powerpoint\työ\png - värieroteltu\valo-01.png">
              <a:extLst>
                <a:ext uri="{FF2B5EF4-FFF2-40B4-BE49-F238E27FC236}">
                  <a16:creationId xmlns:a16="http://schemas.microsoft.com/office/drawing/2014/main" id="{4400EF93-5BF6-6BB0-929F-FA68F7579171}"/>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2213233" y="5374938"/>
              <a:ext cx="165600" cy="162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27" name="Picture 134" descr="T:\tie2014\1510014798_Liikenne tietyomaalla\Suunnittelu\Tienrakennustyömaat\Powerpoint\työ\png - värieroteltu\valo-01.png">
            <a:extLst>
              <a:ext uri="{FF2B5EF4-FFF2-40B4-BE49-F238E27FC236}">
                <a16:creationId xmlns:a16="http://schemas.microsoft.com/office/drawing/2014/main" id="{C084D2FA-7912-FC16-5CC5-D58E5AC063F0}"/>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rot="420000">
            <a:off x="4370224" y="5926991"/>
            <a:ext cx="165600" cy="162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Kuva 2">
            <a:extLst>
              <a:ext uri="{FF2B5EF4-FFF2-40B4-BE49-F238E27FC236}">
                <a16:creationId xmlns:a16="http://schemas.microsoft.com/office/drawing/2014/main" id="{0F7DA602-96C4-C1B4-5D44-1398BBB77541}"/>
              </a:ext>
            </a:extLst>
          </p:cNvPr>
          <p:cNvPicPr>
            <a:picLocks noChangeAspect="1"/>
          </p:cNvPicPr>
          <p:nvPr/>
        </p:nvPicPr>
        <p:blipFill>
          <a:blip r:embed="rId49">
            <a:extLst>
              <a:ext uri="{28A0092B-C50C-407E-A947-70E740481C1C}">
                <a14:useLocalDpi xmlns:a14="http://schemas.microsoft.com/office/drawing/2010/main" val="0"/>
              </a:ext>
            </a:extLst>
          </a:blip>
          <a:stretch>
            <a:fillRect/>
          </a:stretch>
        </p:blipFill>
        <p:spPr>
          <a:xfrm>
            <a:off x="1859287" y="2866666"/>
            <a:ext cx="460800" cy="459912"/>
          </a:xfrm>
          <a:prstGeom prst="rect">
            <a:avLst/>
          </a:prstGeom>
        </p:spPr>
      </p:pic>
      <p:pic>
        <p:nvPicPr>
          <p:cNvPr id="26" name="Kuva 25">
            <a:extLst>
              <a:ext uri="{FF2B5EF4-FFF2-40B4-BE49-F238E27FC236}">
                <a16:creationId xmlns:a16="http://schemas.microsoft.com/office/drawing/2014/main" id="{4618DD9E-C927-0E03-3B9B-DC2135791C2D}"/>
              </a:ext>
            </a:extLst>
          </p:cNvPr>
          <p:cNvPicPr>
            <a:picLocks noChangeAspect="1"/>
          </p:cNvPicPr>
          <p:nvPr/>
        </p:nvPicPr>
        <p:blipFill>
          <a:blip r:embed="rId50">
            <a:extLst>
              <a:ext uri="{28A0092B-C50C-407E-A947-70E740481C1C}">
                <a14:useLocalDpi xmlns:a14="http://schemas.microsoft.com/office/drawing/2010/main" val="0"/>
              </a:ext>
            </a:extLst>
          </a:blip>
          <a:stretch>
            <a:fillRect/>
          </a:stretch>
        </p:blipFill>
        <p:spPr>
          <a:xfrm>
            <a:off x="1023895" y="3405927"/>
            <a:ext cx="460800" cy="460800"/>
          </a:xfrm>
          <a:prstGeom prst="rect">
            <a:avLst/>
          </a:prstGeom>
        </p:spPr>
      </p:pic>
      <p:pic>
        <p:nvPicPr>
          <p:cNvPr id="226" name="Kuva 225">
            <a:extLst>
              <a:ext uri="{FF2B5EF4-FFF2-40B4-BE49-F238E27FC236}">
                <a16:creationId xmlns:a16="http://schemas.microsoft.com/office/drawing/2014/main" id="{291FF5D1-48F6-75DF-C341-BD6A6AF1BA38}"/>
              </a:ext>
            </a:extLst>
          </p:cNvPr>
          <p:cNvPicPr>
            <a:picLocks noChangeAspect="1"/>
          </p:cNvPicPr>
          <p:nvPr/>
        </p:nvPicPr>
        <p:blipFill>
          <a:blip r:embed="rId51">
            <a:extLst>
              <a:ext uri="{28A0092B-C50C-407E-A947-70E740481C1C}">
                <a14:useLocalDpi xmlns:a14="http://schemas.microsoft.com/office/drawing/2010/main" val="0"/>
              </a:ext>
            </a:extLst>
          </a:blip>
          <a:stretch>
            <a:fillRect/>
          </a:stretch>
        </p:blipFill>
        <p:spPr>
          <a:xfrm>
            <a:off x="1023895" y="3942458"/>
            <a:ext cx="460800" cy="460800"/>
          </a:xfrm>
          <a:prstGeom prst="rect">
            <a:avLst/>
          </a:prstGeom>
        </p:spPr>
      </p:pic>
      <p:pic>
        <p:nvPicPr>
          <p:cNvPr id="225" name="Kuva 224">
            <a:extLst>
              <a:ext uri="{FF2B5EF4-FFF2-40B4-BE49-F238E27FC236}">
                <a16:creationId xmlns:a16="http://schemas.microsoft.com/office/drawing/2014/main" id="{59B7F3D1-4AA1-18A0-FC4C-42B24ED1E42F}"/>
              </a:ext>
            </a:extLst>
          </p:cNvPr>
          <p:cNvPicPr>
            <a:picLocks noChangeAspect="1"/>
          </p:cNvPicPr>
          <p:nvPr/>
        </p:nvPicPr>
        <p:blipFill>
          <a:blip r:embed="rId52">
            <a:extLst>
              <a:ext uri="{28A0092B-C50C-407E-A947-70E740481C1C}">
                <a14:useLocalDpi xmlns:a14="http://schemas.microsoft.com/office/drawing/2010/main" val="0"/>
              </a:ext>
            </a:extLst>
          </a:blip>
          <a:stretch>
            <a:fillRect/>
          </a:stretch>
        </p:blipFill>
        <p:spPr>
          <a:xfrm>
            <a:off x="1023895" y="2862266"/>
            <a:ext cx="460800" cy="460800"/>
          </a:xfrm>
          <a:prstGeom prst="rect">
            <a:avLst/>
          </a:prstGeom>
        </p:spPr>
      </p:pic>
    </p:spTree>
    <p:extLst>
      <p:ext uri="{BB962C8B-B14F-4D97-AF65-F5344CB8AC3E}">
        <p14:creationId xmlns:p14="http://schemas.microsoft.com/office/powerpoint/2010/main" val="2077658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44" name="Text Box 3"/>
          <p:cNvSpPr txBox="1">
            <a:spLocks noChangeArrowheads="1"/>
          </p:cNvSpPr>
          <p:nvPr/>
        </p:nvSpPr>
        <p:spPr bwMode="auto">
          <a:xfrm>
            <a:off x="752475" y="154295"/>
            <a:ext cx="7253477"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600" b="1" dirty="0">
                <a:latin typeface="Arial" panose="020B0604020202020204" pitchFamily="34" charset="0"/>
                <a:cs typeface="Arial" panose="020B0604020202020204" pitchFamily="34" charset="0"/>
              </a:rPr>
              <a:t>LIIKENTEENOHJAUSSUUNNITELMA</a:t>
            </a:r>
          </a:p>
          <a:p>
            <a:pPr>
              <a:spcBef>
                <a:spcPct val="0"/>
              </a:spcBef>
              <a:buFontTx/>
              <a:buNone/>
            </a:pPr>
            <a:endParaRPr lang="fi-FI" altLang="fi-FI" sz="1400" dirty="0">
              <a:latin typeface="Arial" panose="020B0604020202020204" pitchFamily="34" charset="0"/>
              <a:cs typeface="Arial" panose="020B0604020202020204" pitchFamily="34" charset="0"/>
            </a:endParaRPr>
          </a:p>
          <a:p>
            <a:pPr>
              <a:spcBef>
                <a:spcPct val="0"/>
              </a:spcBef>
              <a:buFontTx/>
              <a:buNone/>
            </a:pPr>
            <a:r>
              <a:rPr lang="fi-FI" altLang="fi-FI" sz="1400" dirty="0">
                <a:latin typeface="Arial" panose="020B0604020202020204" pitchFamily="34" charset="0"/>
                <a:cs typeface="Arial" panose="020B0604020202020204" pitchFamily="34" charset="0"/>
              </a:rPr>
              <a:t>Tiekohtainen nopeusrajoitus xx km/h </a:t>
            </a:r>
            <a:r>
              <a:rPr lang="fi-FI" altLang="fi-FI" sz="1400" dirty="0">
                <a:latin typeface="Arial" panose="020B0604020202020204" pitchFamily="34" charset="0"/>
                <a:cs typeface="Arial" panose="020B0604020202020204" pitchFamily="34" charset="0"/>
                <a:sym typeface="Wingdings" panose="05000000000000000000" pitchFamily="2" charset="2"/>
              </a:rPr>
              <a:t></a:t>
            </a:r>
            <a:r>
              <a:rPr lang="fi-FI" altLang="fi-FI" sz="1400" dirty="0">
                <a:latin typeface="Arial" panose="020B0604020202020204" pitchFamily="34" charset="0"/>
                <a:cs typeface="Arial" panose="020B0604020202020204" pitchFamily="34" charset="0"/>
              </a:rPr>
              <a:t> xx km/h</a:t>
            </a:r>
          </a:p>
        </p:txBody>
      </p:sp>
    </p:spTree>
    <p:extLst>
      <p:ext uri="{BB962C8B-B14F-4D97-AF65-F5344CB8AC3E}">
        <p14:creationId xmlns:p14="http://schemas.microsoft.com/office/powerpoint/2010/main" val="3242744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 r="-1000"/>
          </a:stretch>
        </a:blipFill>
        <a:effectLst/>
      </p:bgPr>
    </p:bg>
    <p:spTree>
      <p:nvGrpSpPr>
        <p:cNvPr id="1" name=""/>
        <p:cNvGrpSpPr/>
        <p:nvPr/>
      </p:nvGrpSpPr>
      <p:grpSpPr>
        <a:xfrm>
          <a:off x="0" y="0"/>
          <a:ext cx="0" cy="0"/>
          <a:chOff x="0" y="0"/>
          <a:chExt cx="0" cy="0"/>
        </a:xfrm>
      </p:grpSpPr>
      <p:sp>
        <p:nvSpPr>
          <p:cNvPr id="2" name="Text Box 3">
            <a:extLst>
              <a:ext uri="{FF2B5EF4-FFF2-40B4-BE49-F238E27FC236}">
                <a16:creationId xmlns:a16="http://schemas.microsoft.com/office/drawing/2014/main" id="{E6B3A896-66B1-6C03-B0B4-10BFFF32987D}"/>
              </a:ext>
            </a:extLst>
          </p:cNvPr>
          <p:cNvSpPr txBox="1">
            <a:spLocks noChangeArrowheads="1"/>
          </p:cNvSpPr>
          <p:nvPr/>
        </p:nvSpPr>
        <p:spPr bwMode="auto">
          <a:xfrm>
            <a:off x="752475" y="154295"/>
            <a:ext cx="7253477"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600" b="1" dirty="0">
                <a:latin typeface="Arial" panose="020B0604020202020204" pitchFamily="34" charset="0"/>
                <a:cs typeface="Arial" panose="020B0604020202020204" pitchFamily="34" charset="0"/>
              </a:rPr>
              <a:t>LIIKENTEENOHJAUSSUUNNITELMA</a:t>
            </a:r>
          </a:p>
          <a:p>
            <a:pPr>
              <a:spcBef>
                <a:spcPct val="0"/>
              </a:spcBef>
              <a:buFontTx/>
              <a:buNone/>
            </a:pPr>
            <a:endParaRPr lang="fi-FI" altLang="fi-FI" sz="1400" dirty="0">
              <a:latin typeface="Arial" panose="020B0604020202020204" pitchFamily="34" charset="0"/>
              <a:cs typeface="Arial" panose="020B0604020202020204" pitchFamily="34" charset="0"/>
            </a:endParaRPr>
          </a:p>
          <a:p>
            <a:pPr>
              <a:spcBef>
                <a:spcPct val="0"/>
              </a:spcBef>
              <a:buFontTx/>
              <a:buNone/>
            </a:pPr>
            <a:r>
              <a:rPr lang="fi-FI" altLang="fi-FI" sz="1400" dirty="0">
                <a:latin typeface="Arial" panose="020B0604020202020204" pitchFamily="34" charset="0"/>
                <a:cs typeface="Arial" panose="020B0604020202020204" pitchFamily="34" charset="0"/>
              </a:rPr>
              <a:t>Tiekohtainen nopeusrajoitus xx km/h </a:t>
            </a:r>
            <a:r>
              <a:rPr lang="fi-FI" altLang="fi-FI" sz="1400" dirty="0">
                <a:latin typeface="Arial" panose="020B0604020202020204" pitchFamily="34" charset="0"/>
                <a:cs typeface="Arial" panose="020B0604020202020204" pitchFamily="34" charset="0"/>
                <a:sym typeface="Wingdings" panose="05000000000000000000" pitchFamily="2" charset="2"/>
              </a:rPr>
              <a:t></a:t>
            </a:r>
            <a:r>
              <a:rPr lang="fi-FI" altLang="fi-FI" sz="1400" dirty="0">
                <a:latin typeface="Arial" panose="020B0604020202020204" pitchFamily="34" charset="0"/>
                <a:cs typeface="Arial" panose="020B0604020202020204" pitchFamily="34" charset="0"/>
              </a:rPr>
              <a:t> xx km/h</a:t>
            </a:r>
          </a:p>
        </p:txBody>
      </p:sp>
    </p:spTree>
    <p:extLst>
      <p:ext uri="{BB962C8B-B14F-4D97-AF65-F5344CB8AC3E}">
        <p14:creationId xmlns:p14="http://schemas.microsoft.com/office/powerpoint/2010/main" val="1755155539"/>
      </p:ext>
    </p:extLst>
  </p:cSld>
  <p:clrMapOvr>
    <a:masterClrMapping/>
  </p:clrMapOvr>
</p:sld>
</file>

<file path=ppt/theme/theme1.xml><?xml version="1.0" encoding="utf-8"?>
<a:theme xmlns:a="http://schemas.openxmlformats.org/drawingml/2006/main" name="Oletusrakenne">
  <a:themeElements>
    <a:clrScheme name="Oletusrakenn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letusrakenn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letusrakenn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letusrakenn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letusrakenn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letusraken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letusraken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Office-te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TAIMI Työtiladokumentti" ma:contentTypeID="0x01010040485BB5EA91409BADF540D1B0254D330400AEDF745A306A6E418B1F975C6FF13645" ma:contentTypeVersion="19804" ma:contentTypeDescription="Taimin työtiloissa käytettävä sisältötyyppi. Pohjautuu TAIMI Yleisdokumentti-sisältötyyppiin, josta on siivottu mm. joitakin viestinnällisen intran metatietoja pois ja järjestetty metatiedot eri järjestykseen." ma:contentTypeScope="" ma:versionID="a810d1581f0e7d3b827b1963ad5f7d63">
  <xsd:schema xmlns:xsd="http://www.w3.org/2001/XMLSchema" xmlns:xs="http://www.w3.org/2001/XMLSchema" xmlns:p="http://schemas.microsoft.com/office/2006/metadata/properties" xmlns:ns2="a90a8554-5475-4609-9feb-2f024996965b" targetNamespace="http://schemas.microsoft.com/office/2006/metadata/properties" ma:root="true" ma:fieldsID="6c5d34021bda68d32318906b547057cf" ns2:_="">
    <xsd:import namespace="a90a8554-5475-4609-9feb-2f024996965b"/>
    <xsd:element name="properties">
      <xsd:complexType>
        <xsd:sequence>
          <xsd:element name="documentManagement">
            <xsd:complexType>
              <xsd:all>
                <xsd:element ref="ns2:Päiväys" minOccurs="0"/>
                <xsd:element ref="ns2:Dokumenttityyppi" minOccurs="0"/>
                <xsd:element ref="ns2:Dokumentin_x0020_tila" minOccurs="0"/>
                <xsd:element ref="ns2:KEHALaatija" minOccurs="0"/>
                <xsd:element ref="ns2:Lisatieto" minOccurs="0"/>
                <xsd:element ref="ns2:Diaarinumero"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element ref="ns2:TaxCatchAllLabel" minOccurs="0"/>
                <xsd:element ref="ns2:Projekti"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Päiväys" ma:index="2"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okumenttityyppi" ma:index="3"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dexed="true"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ankekortti"/>
          <xsd:enumeration value="Hinnasto"/>
          <xsd:enumeration value="Huomautus"/>
          <xsd:enumeration value="Hyvity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auspyyntö"/>
          <xsd:enumeration value="Kuitti"/>
          <xsd:enumeration value="Kustannusarvio"/>
          <xsd:enumeration value="Kutsu"/>
          <xsd:enumeration value="Kuuleminen"/>
          <xsd:enumeration value="Kuulutus"/>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upaehdot"/>
          <xsd:enumeration value="Lähete"/>
          <xsd:enumeration value="Määrittely"/>
          <xsd:enumeration value="Määritys"/>
          <xsd:enumeration value="Määrärahakirje"/>
          <xsd:enumeration value="Muistio"/>
          <xsd:enumeration value="Muutosilmoitus"/>
          <xsd:enumeration value="Nimitys"/>
          <xsd:enumeration value="Ohje"/>
          <xsd:enumeration value="Ohjelma"/>
          <xsd:enumeration value="Oikaisupäätös"/>
          <xsd:enumeration value="Oikaisuohje"/>
          <xsd:enumeration value="Palautuspyyntö"/>
          <xsd:enumeration value="Palvelukuvaus"/>
          <xsd:enumeration value="Pelastussuunnitelma"/>
          <xsd:enumeration value="Perustelumuistio"/>
          <xsd:enumeration value="Perusteltu päätelmä"/>
          <xsd:enumeration value="Politiikka"/>
          <xsd:enumeration value="Posteri"/>
          <xsd:enumeration value="Projektiehdotus"/>
          <xsd:enumeration value="Projektisuunnitelma"/>
          <xsd:enumeration value="Prosessikuvaus"/>
          <xsd:enumeration value="Pyyntö"/>
          <xsd:enumeration value="Päätös"/>
          <xsd:enumeration value="Pöytäkirja"/>
          <xsd:enumeration value="Raportti"/>
          <xsd:enumeration value="Ratkaisu"/>
          <xsd:enumeration value="Rekisteriseloste"/>
          <xsd:enumeration value="Reklamaatio"/>
          <xsd:enumeration value="Resurssivaraus"/>
          <xsd:enumeration value="Saate"/>
          <xsd:enumeration value="Selvitys"/>
          <xsd:enumeration value="Selvityspyyntö"/>
          <xsd:enumeration value="Sitoumus"/>
          <xsd:enumeration value="Sivusto"/>
          <xsd:enumeration value="Sopimus"/>
          <xsd:enumeration value="Strategia"/>
          <xsd:enumeration value="Suunnitelma"/>
          <xsd:enumeration value="Sähköpostiviesti"/>
          <xsd:enumeration value="Tarjous"/>
          <xsd:enumeration value="Tarjouspyyntö"/>
          <xsd:enumeration value="Tarkastus"/>
          <xsd:enumeration value="Tehtävänkuva"/>
          <xsd:enumeration value="Tiedote"/>
          <xsd:enumeration value="Tietojärjestelmäseloste"/>
          <xsd:enumeration value="Tietosuojaseloste"/>
          <xsd:enumeration value="Tilaus"/>
          <xsd:enumeration value="Tilausvahvistus"/>
          <xsd:enumeration value="Todistus"/>
          <xsd:enumeration value="Toimeksianto"/>
          <xsd:enumeration value="Tosite"/>
          <xsd:enumeration value="Työjärjestys"/>
          <xsd:enumeration value="Urakkaohjelma"/>
          <xsd:enumeration value="Uutiskirje"/>
          <xsd:enumeration value="Vaatimus"/>
          <xsd:enumeration value="Valitus"/>
          <xsd:enumeration value="Valitusosoitus"/>
          <xsd:enumeration value="Vastaus"/>
          <xsd:enumeration value="Vastine"/>
          <xsd:enumeration value="Video"/>
          <xsd:enumeration value="Yhteenveto"/>
          <xsd:enumeration value="Äänitiedosto"/>
          <xsd:enumeration value="Palvelusopimus"/>
          <xsd:enumeration value="Toimeksiantosopimus"/>
          <xsd:enumeration value="Toimitussopimus"/>
          <xsd:enumeration value="Toimittajasopimus"/>
          <xsd:enumeration value="Tietoturvallisuussopimus"/>
          <xsd:enumeration value="Tutkintapyyntö"/>
          <xsd:enumeration value="Työmääräarvio"/>
          <xsd:enumeration value="Vaatimusmäärittely"/>
        </xsd:restriction>
      </xsd:simpleType>
    </xsd:element>
    <xsd:element name="Dokumentin_x0020_tila" ma:index="4"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enumeration value="Toimitettu allekirjoitettavaksi"/>
        </xsd:restriction>
      </xsd:simpleType>
    </xsd:element>
    <xsd:element name="KEHALaatija" ma:index="5" nillable="true" ma:displayName="Laatija" ma:description="Dokumentin laatija(t)/kirjoittaja(t)/valmistelija(t). Kirjoita muodossa Sukunimi Etunimi ja useampi nimi pilkulla erotettuina. Laatijaorganisaatio on omana tietonaan. HUOM! Ei ole sama kuin Muokkaaja, joka päivittyy aina automaattisesti!" ma:indexed="true" ma:internalName="KEHALaatija">
      <xsd:simpleType>
        <xsd:restriction base="dms:Text">
          <xsd:maxLength value="255"/>
        </xsd:restriction>
      </xsd:simpleType>
    </xsd:element>
    <xsd:element name="Lisatieto" ma:index="7" nillable="true" ma:displayName="Lisatieto" ma:description="Dokumenttiin liittyvä vapaamuotoinen lisätieto" ma:internalName="Lisatieto">
      <xsd:simpleType>
        <xsd:restriction base="dms:Text">
          <xsd:maxLength value="255"/>
        </xsd:restriction>
      </xsd:simpleType>
    </xsd:element>
    <xsd:element name="Diaarinumero" ma:index="8"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dexed="true" ma:internalName="Diaarinumero">
      <xsd:simpleType>
        <xsd:restriction base="dms:Text">
          <xsd:maxLength value="255"/>
        </xsd:restriction>
      </xsd:simpleType>
    </xsd:element>
    <xsd:element name="h5218b789dcc4879ac7e2471126f729c" ma:index="18"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0"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1" nillable="true" ma:displayName="Taxonomy Catch All Column" ma:hidden="true" ma:list="{82cdd2f2-290b-4248-98ce-8660527d5bf4}" ma:internalName="TaxCatchAll" ma:showField="CatchAllData"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2"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3"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element name="TaxCatchAllLabel" ma:index="24" nillable="true" ma:displayName="Taxonomy Catch All Column1" ma:hidden="true" ma:list="{82cdd2f2-290b-4248-98ce-8660527d5bf4}" ma:internalName="TaxCatchAllLabel" ma:readOnly="true" ma:showField="CatchAllDataLabel"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Projekti" ma:index="25" nillable="true" ma:displayName="Projekti" ma:description="Projektin nimi, lyhenne tai tunniste (esim. projektinumero). Jos käytetään projektin nimeä, kiinnitä huomiota oikeinkirjoitukseen, jotta Projekti-metatiedolla voidaan helposti hakea yhteen tietytyn projektiin liittyvät dokumentit." ma:internalName="Projekti">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d2c86073-d20c-4242-97f1-555d65605501" ContentTypeId="0x01010040485BB5EA91409BADF540D1B0254D3304" PreviousValue="tru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a41659fa04643d0ac27d4c98155f03c xmlns="a90a8554-5475-4609-9feb-2f024996965b">
      <Terms xmlns="http://schemas.microsoft.com/office/infopath/2007/PartnerControls"/>
    </ha41659fa04643d0ac27d4c98155f03c>
    <Dokumentin_x0020_tila xmlns="a90a8554-5475-4609-9feb-2f024996965b" xsi:nil="true"/>
    <Diaarinumero xmlns="a90a8554-5475-4609-9feb-2f024996965b" xsi:nil="true"/>
    <Dokumenttityyppi xmlns="a90a8554-5475-4609-9feb-2f024996965b" xsi:nil="true"/>
    <TaxCatchAll xmlns="a90a8554-5475-4609-9feb-2f024996965b" xsi:nil="true"/>
    <KEHALaatija xmlns="a90a8554-5475-4609-9feb-2f024996965b" xsi:nil="true"/>
    <h5218b789dcc4879ac7e2471126f729c xmlns="a90a8554-5475-4609-9feb-2f024996965b">
      <Terms xmlns="http://schemas.microsoft.com/office/infopath/2007/PartnerControls"/>
    </h5218b789dcc4879ac7e2471126f729c>
    <ic4bbedd957942e9b7ae9016b7d801af xmlns="a90a8554-5475-4609-9feb-2f024996965b">
      <Terms xmlns="http://schemas.microsoft.com/office/infopath/2007/PartnerControls"/>
    </ic4bbedd957942e9b7ae9016b7d801af>
    <Päiväys xmlns="a90a8554-5475-4609-9feb-2f024996965b" xsi:nil="true"/>
    <cdf3ae8bf76741b5a3048f7f7f6eee61 xmlns="a90a8554-5475-4609-9feb-2f024996965b">
      <Terms xmlns="http://schemas.microsoft.com/office/infopath/2007/PartnerControls"/>
    </cdf3ae8bf76741b5a3048f7f7f6eee61>
    <Projekti xmlns="a90a8554-5475-4609-9feb-2f024996965b" xsi:nil="true"/>
    <Lisatieto xmlns="a90a8554-5475-4609-9feb-2f024996965b" xsi:nil="true"/>
  </documentManagement>
</p:properties>
</file>

<file path=customXml/itemProps1.xml><?xml version="1.0" encoding="utf-8"?>
<ds:datastoreItem xmlns:ds="http://schemas.openxmlformats.org/officeDocument/2006/customXml" ds:itemID="{0C330998-CA7E-4DFD-B318-38A1A561EBCE}"/>
</file>

<file path=customXml/itemProps2.xml><?xml version="1.0" encoding="utf-8"?>
<ds:datastoreItem xmlns:ds="http://schemas.openxmlformats.org/officeDocument/2006/customXml" ds:itemID="{406230DA-4849-4708-9706-323FE3289074}"/>
</file>

<file path=customXml/itemProps3.xml><?xml version="1.0" encoding="utf-8"?>
<ds:datastoreItem xmlns:ds="http://schemas.openxmlformats.org/officeDocument/2006/customXml" ds:itemID="{19E70DDE-2170-4BB5-9579-1E6735EBF1D1}"/>
</file>

<file path=customXml/itemProps4.xml><?xml version="1.0" encoding="utf-8"?>
<ds:datastoreItem xmlns:ds="http://schemas.openxmlformats.org/officeDocument/2006/customXml" ds:itemID="{066C1ECA-C13B-4F9C-8485-A8CDF04FA1F3}"/>
</file>

<file path=docProps/app.xml><?xml version="1.0" encoding="utf-8"?>
<Properties xmlns="http://schemas.openxmlformats.org/officeDocument/2006/extended-properties" xmlns:vt="http://schemas.openxmlformats.org/officeDocument/2006/docPropsVTypes">
  <TotalTime>43782</TotalTime>
  <Words>35</Words>
  <Application>Microsoft Office PowerPoint</Application>
  <PresentationFormat>A4-paperi (210 x 297 mm)</PresentationFormat>
  <Paragraphs>12</Paragraphs>
  <Slides>3</Slides>
  <Notes>1</Notes>
  <HiddenSlides>0</HiddenSlides>
  <MMClips>0</MMClips>
  <ScaleCrop>false</ScaleCrop>
  <HeadingPairs>
    <vt:vector size="6" baseType="variant">
      <vt:variant>
        <vt:lpstr>Käytetyt fontit</vt:lpstr>
      </vt:variant>
      <vt:variant>
        <vt:i4>4</vt:i4>
      </vt:variant>
      <vt:variant>
        <vt:lpstr>Teema</vt:lpstr>
      </vt:variant>
      <vt:variant>
        <vt:i4>2</vt:i4>
      </vt:variant>
      <vt:variant>
        <vt:lpstr>Dian otsikot</vt:lpstr>
      </vt:variant>
      <vt:variant>
        <vt:i4>3</vt:i4>
      </vt:variant>
    </vt:vector>
  </HeadingPairs>
  <TitlesOfParts>
    <vt:vector size="9" baseType="lpstr">
      <vt:lpstr>Arial</vt:lpstr>
      <vt:lpstr>Calibri</vt:lpstr>
      <vt:lpstr>Calibri Light</vt:lpstr>
      <vt:lpstr>Times New Roman</vt:lpstr>
      <vt:lpstr>Oletusrakenne</vt:lpstr>
      <vt:lpstr>Office-teema</vt:lpstr>
      <vt:lpstr>PowerPoint-esitys</vt:lpstr>
      <vt:lpstr>PowerPoint-esitys</vt:lpstr>
      <vt:lpstr>PowerPoint-esitys</vt:lpstr>
    </vt:vector>
  </TitlesOfParts>
  <Company>TIELAITOS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 dian otsikkoa</dc:title>
  <dc:creator>JUTILA KALLE</dc:creator>
  <cp:lastModifiedBy>Nummelin Ulrika</cp:lastModifiedBy>
  <cp:revision>1522</cp:revision>
  <cp:lastPrinted>2017-12-01T07:33:17Z</cp:lastPrinted>
  <dcterms:created xsi:type="dcterms:W3CDTF">1999-06-29T11:08:05Z</dcterms:created>
  <dcterms:modified xsi:type="dcterms:W3CDTF">2022-12-13T11:23:12Z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0x01010040485BB5EA91409BADF540D1B0254D330400AEDF745A306A6E418B1F975C6FF13645</vt:lpwstr>
  </property>
</Properties>
</file>