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wmf" ContentType="image/x-wmf"/>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97" r:id="rId3"/>
    <p:sldId id="323"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566" userDrawn="1">
          <p15:clr>
            <a:srgbClr val="A4A3A4"/>
          </p15:clr>
        </p15:guide>
        <p15:guide id="2" orient="horz" pos="51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14" autoAdjust="0"/>
    <p:restoredTop sz="94660"/>
  </p:normalViewPr>
  <p:slideViewPr>
    <p:cSldViewPr>
      <p:cViewPr varScale="1">
        <p:scale>
          <a:sx n="113" d="100"/>
          <a:sy n="113" d="100"/>
        </p:scale>
        <p:origin x="4152" y="126"/>
      </p:cViewPr>
      <p:guideLst>
        <p:guide pos="3566"/>
        <p:guide orient="horz" pos="5148"/>
      </p:guideLst>
    </p:cSldViewPr>
  </p:slideViewPr>
  <p:notesTextViewPr>
    <p:cViewPr>
      <p:scale>
        <a:sx n="1" d="1"/>
        <a:sy n="1" d="1"/>
      </p:scale>
      <p:origin x="0" y="0"/>
    </p:cViewPr>
  </p:notesText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4.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notesMaster" Target="notesMasters/notesMaster1.xml"/><Relationship Id="rId1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636A49-9D05-4B2B-B7B7-AA4B735B2D50}" type="datetimeFigureOut">
              <a:rPr lang="fi-FI" smtClean="0"/>
              <a:t>20.12.2022</a:t>
            </a:fld>
            <a:endParaRPr lang="fi-FI"/>
          </a:p>
        </p:txBody>
      </p:sp>
      <p:sp>
        <p:nvSpPr>
          <p:cNvPr id="4" name="Dian kuvan paikkamerkki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5D1037-AE42-48C6-BDCA-E6958B78ED09}" type="slidenum">
              <a:rPr lang="fi-FI" smtClean="0"/>
              <a:t>‹#›</a:t>
            </a:fld>
            <a:endParaRPr lang="fi-FI"/>
          </a:p>
        </p:txBody>
      </p:sp>
    </p:spTree>
    <p:extLst>
      <p:ext uri="{BB962C8B-B14F-4D97-AF65-F5344CB8AC3E}">
        <p14:creationId xmlns:p14="http://schemas.microsoft.com/office/powerpoint/2010/main" val="2462699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i-FI"/>
              <a:t>Muokkaa perustyyl. napsautt.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673C9478-1903-4B86-90D8-70795249E052}" type="datetimeFigureOut">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987900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73C9478-1903-4B86-90D8-70795249E052}" type="datetimeFigureOut">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83958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73C9478-1903-4B86-90D8-70795249E052}" type="datetimeFigureOut">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905546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73C9478-1903-4B86-90D8-70795249E052}" type="datetimeFigureOut">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160538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i-FI"/>
              <a:t>Muokkaa perustyyl. napsautt.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673C9478-1903-4B86-90D8-70795249E052}" type="datetimeFigureOut">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534019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673C9478-1903-4B86-90D8-70795249E052}" type="datetimeFigureOut">
              <a:rPr lang="fi-FI" smtClean="0"/>
              <a:t>20.12.2022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985964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i-FI"/>
              <a:t>Muokkaa perustyyl. napsautt.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a:t>
            </a:r>
          </a:p>
        </p:txBody>
      </p:sp>
      <p:sp>
        <p:nvSpPr>
          <p:cNvPr id="4" name="Content Placeholder 3"/>
          <p:cNvSpPr>
            <a:spLocks noGrp="1"/>
          </p:cNvSpPr>
          <p:nvPr>
            <p:ph sz="half" idx="2"/>
          </p:nvPr>
        </p:nvSpPr>
        <p:spPr>
          <a:xfrm>
            <a:off x="472381" y="3618442"/>
            <a:ext cx="2901255" cy="532218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a:t>
            </a:r>
          </a:p>
        </p:txBody>
      </p:sp>
      <p:sp>
        <p:nvSpPr>
          <p:cNvPr id="6" name="Content Placeholder 5"/>
          <p:cNvSpPr>
            <a:spLocks noGrp="1"/>
          </p:cNvSpPr>
          <p:nvPr>
            <p:ph sz="quarter" idx="4"/>
          </p:nvPr>
        </p:nvSpPr>
        <p:spPr>
          <a:xfrm>
            <a:off x="3471863" y="3618442"/>
            <a:ext cx="2915543" cy="532218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673C9478-1903-4B86-90D8-70795249E052}" type="datetimeFigureOut">
              <a:rPr lang="fi-FI" smtClean="0"/>
              <a:t>20.12.2022</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336765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673C9478-1903-4B86-90D8-70795249E052}" type="datetimeFigureOut">
              <a:rPr lang="fi-FI" smtClean="0"/>
              <a:t>20.12.2022</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445486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3C9478-1903-4B86-90D8-70795249E052}" type="datetimeFigureOut">
              <a:rPr lang="fi-FI" smtClean="0"/>
              <a:t>20.12.2022</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411986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perustyyl. napsautt.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a:t>
            </a:r>
          </a:p>
        </p:txBody>
      </p:sp>
      <p:sp>
        <p:nvSpPr>
          <p:cNvPr id="5" name="Date Placeholder 4"/>
          <p:cNvSpPr>
            <a:spLocks noGrp="1"/>
          </p:cNvSpPr>
          <p:nvPr>
            <p:ph type="dt" sz="half" idx="10"/>
          </p:nvPr>
        </p:nvSpPr>
        <p:spPr/>
        <p:txBody>
          <a:bodyPr/>
          <a:lstStyle/>
          <a:p>
            <a:fld id="{673C9478-1903-4B86-90D8-70795249E052}" type="datetimeFigureOut">
              <a:rPr lang="fi-FI" smtClean="0"/>
              <a:t>20.12.2022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913209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perustyyl. napsautt.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a:t>Lisää kuva napsauttamalla kuvaketta</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a:t>
            </a:r>
          </a:p>
        </p:txBody>
      </p:sp>
      <p:sp>
        <p:nvSpPr>
          <p:cNvPr id="5" name="Date Placeholder 4"/>
          <p:cNvSpPr>
            <a:spLocks noGrp="1"/>
          </p:cNvSpPr>
          <p:nvPr>
            <p:ph type="dt" sz="half" idx="10"/>
          </p:nvPr>
        </p:nvSpPr>
        <p:spPr/>
        <p:txBody>
          <a:bodyPr/>
          <a:lstStyle/>
          <a:p>
            <a:fld id="{673C9478-1903-4B86-90D8-70795249E052}" type="datetimeFigureOut">
              <a:rPr lang="fi-FI" smtClean="0"/>
              <a:t>20.12.2022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763018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73C9478-1903-4B86-90D8-70795249E052}" type="datetimeFigureOut">
              <a:rPr lang="fi-FI" smtClean="0"/>
              <a:t>20.12.2022</a:t>
            </a:fld>
            <a:endParaRPr lang="fi-FI"/>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B78C1BA-D23B-4A8D-A634-845BEEF3F752}" type="slidenum">
              <a:rPr lang="fi-FI" smtClean="0"/>
              <a:t>‹#›</a:t>
            </a:fld>
            <a:endParaRPr lang="fi-FI"/>
          </a:p>
        </p:txBody>
      </p:sp>
    </p:spTree>
    <p:extLst>
      <p:ext uri="{BB962C8B-B14F-4D97-AF65-F5344CB8AC3E}">
        <p14:creationId xmlns:p14="http://schemas.microsoft.com/office/powerpoint/2010/main" val="1204557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wmf"/><Relationship Id="rId3" Type="http://schemas.openxmlformats.org/officeDocument/2006/relationships/image" Target="../media/image2.wmf"/><Relationship Id="rId7" Type="http://schemas.openxmlformats.org/officeDocument/2006/relationships/image" Target="../media/image6.wmf"/><Relationship Id="rId12" Type="http://schemas.openxmlformats.org/officeDocument/2006/relationships/image" Target="../media/image11.wmf"/><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wmf"/><Relationship Id="rId11" Type="http://schemas.openxmlformats.org/officeDocument/2006/relationships/image" Target="../media/image10.wmf"/><Relationship Id="rId5" Type="http://schemas.openxmlformats.org/officeDocument/2006/relationships/image" Target="../media/image4.wmf"/><Relationship Id="rId15" Type="http://schemas.openxmlformats.org/officeDocument/2006/relationships/image" Target="../media/image14.png"/><Relationship Id="rId10" Type="http://schemas.openxmlformats.org/officeDocument/2006/relationships/image" Target="../media/image9.wmf"/><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wmf"/></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10.wmf"/><Relationship Id="rId3" Type="http://schemas.openxmlformats.org/officeDocument/2006/relationships/image" Target="../media/image12.wmf"/><Relationship Id="rId7" Type="http://schemas.openxmlformats.org/officeDocument/2006/relationships/image" Target="../media/image15.wmf"/><Relationship Id="rId12" Type="http://schemas.openxmlformats.org/officeDocument/2006/relationships/image" Target="../media/image14.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3.png"/><Relationship Id="rId11" Type="http://schemas.openxmlformats.org/officeDocument/2006/relationships/image" Target="../media/image9.wmf"/><Relationship Id="rId5" Type="http://schemas.openxmlformats.org/officeDocument/2006/relationships/image" Target="../media/image5.wmf"/><Relationship Id="rId10" Type="http://schemas.openxmlformats.org/officeDocument/2006/relationships/image" Target="../media/image8.png"/><Relationship Id="rId4" Type="http://schemas.openxmlformats.org/officeDocument/2006/relationships/image" Target="../media/image11.wmf"/><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73"/>
          <p:cNvSpPr txBox="1">
            <a:spLocks noChangeArrowheads="1"/>
          </p:cNvSpPr>
          <p:nvPr/>
        </p:nvSpPr>
        <p:spPr bwMode="auto">
          <a:xfrm>
            <a:off x="333375" y="920750"/>
            <a:ext cx="6264275"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7 – Liikenteen pysäyttäminen moottoritiellä</a:t>
            </a:r>
          </a:p>
          <a:p>
            <a:pPr>
              <a:spcBef>
                <a:spcPct val="0"/>
              </a:spcBef>
              <a:buFontTx/>
              <a:buNone/>
            </a:pPr>
            <a:r>
              <a:rPr lang="fi-FI" altLang="fi-FI" sz="1400" dirty="0">
                <a:latin typeface="Arial" panose="020B0604020202020204" pitchFamily="34" charset="0"/>
                <a:cs typeface="Arial" panose="020B0604020202020204" pitchFamily="34" charset="0"/>
              </a:rPr>
              <a:t>OHJEITA MALLIKUVIEN KÄYTTÖÖN</a:t>
            </a:r>
          </a:p>
          <a:p>
            <a:pPr>
              <a:spcBef>
                <a:spcPct val="0"/>
              </a:spcBef>
              <a:buFontTx/>
              <a:buNone/>
            </a:pPr>
            <a:endParaRPr lang="fi-FI" altLang="fi-FI" sz="1200" b="1" dirty="0">
              <a:latin typeface="Arial" panose="020B0604020202020204" pitchFamily="34" charset="0"/>
              <a:cs typeface="Arial" panose="020B0604020202020204" pitchFamily="34" charset="0"/>
            </a:endParaRPr>
          </a:p>
          <a:p>
            <a:pPr>
              <a:spcBef>
                <a:spcPct val="0"/>
              </a:spcBef>
              <a:buFontTx/>
              <a:buNone/>
            </a:pPr>
            <a:r>
              <a:rPr lang="fi-FI" altLang="fi-FI" sz="1200" dirty="0">
                <a:latin typeface="Arial" panose="020B0604020202020204" pitchFamily="34" charset="0"/>
                <a:cs typeface="Arial" panose="020B0604020202020204" pitchFamily="34" charset="0"/>
              </a:rPr>
              <a:t>Näitä mallikuvia tulee käyttää silloin kun liikenne joudutaan pysäyttämään moottoritiellä tai muulla kaksiajorataisella tiellä.</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FontTx/>
              <a:buNone/>
            </a:pPr>
            <a:r>
              <a:rPr lang="fi-FI" altLang="fi-FI" sz="1200" dirty="0">
                <a:latin typeface="Arial" panose="020B0604020202020204" pitchFamily="34" charset="0"/>
                <a:cs typeface="Arial" panose="020B0604020202020204" pitchFamily="34" charset="0"/>
              </a:rPr>
              <a:t>Käytettävä työnaikainen nopeusrajoitus liikenteen pysäytyksessä on enintään 50 km/h. </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FontTx/>
              <a:buNone/>
            </a:pPr>
            <a:r>
              <a:rPr lang="fi-FI" altLang="fi-FI" sz="1200" dirty="0">
                <a:latin typeface="Arial" panose="020B0604020202020204" pitchFamily="34" charset="0"/>
                <a:cs typeface="Arial" panose="020B0604020202020204" pitchFamily="34" charset="0"/>
              </a:rPr>
              <a:t>Liikenteen pysäyttämiseen tulee käyttää vähintään 4 liikenteenohjaajaa tai vaihtoehtoisesti liikennevaloja. Liikennevaloista varoitetaan aina erikseen varoitusmerkillä A23 (liikennevalot).</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FontTx/>
              <a:buNone/>
            </a:pPr>
            <a:r>
              <a:rPr lang="fi-FI" altLang="fi-FI" sz="1200" dirty="0">
                <a:latin typeface="Arial" panose="020B0604020202020204" pitchFamily="34" charset="0"/>
                <a:cs typeface="Arial" panose="020B0604020202020204" pitchFamily="34" charset="0"/>
              </a:rPr>
              <a:t>Liikenteen pysäyttämiseen tulee valoisan aikaan käyttää halkaisijaltaan 400 mm heijastavalla kalvolla varustettua pienoiskoossa olevaa liikennemerkkiä C1 (ajoneuvolla ajo kielletty). Pimeän ja hämärän aikaan tulee käyttää halkaisijaltaan 200 mm sisältä valaistua tai esimerkiksi LED-tekniikalla valmistettua pienoisliikennemerkkiä C1.</a:t>
            </a:r>
          </a:p>
          <a:p>
            <a:pPr>
              <a:spcBef>
                <a:spcPct val="0"/>
              </a:spcBef>
              <a:buFontTx/>
              <a:buNone/>
            </a:pPr>
            <a:endParaRPr lang="fi-FI" altLang="fi-FI" sz="1200" dirty="0">
              <a:latin typeface="Arial" panose="020B0604020202020204" pitchFamily="34" charset="0"/>
              <a:cs typeface="Arial" panose="020B0604020202020204" pitchFamily="34" charset="0"/>
            </a:endParaRPr>
          </a:p>
          <a:p>
            <a:pPr lvl="0">
              <a:spcBef>
                <a:spcPct val="0"/>
              </a:spcBef>
              <a:buNone/>
            </a:pPr>
            <a:r>
              <a:rPr lang="fi-FI" altLang="fi-FI" sz="1200" dirty="0">
                <a:latin typeface="Arial" panose="020B0604020202020204" pitchFamily="34" charset="0"/>
                <a:cs typeface="Arial" panose="020B0604020202020204" pitchFamily="34" charset="0"/>
              </a:rPr>
              <a:t>Liikenteenohjaajana toimivilla henkilöillä ja kaikilla muilla tiellä työskentelevillä on oltava vähintään Tieturva 1 -pätevyys. Liikenteenohjaussuunnitelman </a:t>
            </a:r>
            <a:r>
              <a:rPr lang="fi-FI" altLang="fi-FI" sz="1200" dirty="0">
                <a:solidFill>
                  <a:prstClr val="black"/>
                </a:solidFill>
                <a:latin typeface="Arial" panose="020B0604020202020204" pitchFamily="34" charset="0"/>
                <a:cs typeface="Arial" panose="020B0604020202020204" pitchFamily="34" charset="0"/>
              </a:rPr>
              <a:t>laatijalta edellytetään riittävää kokemusta suunnitelmien laatimisesta ja hänellä tulee olla voimassa oleva Tieturva 2 -pätevyys. </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FontTx/>
              <a:buNone/>
            </a:pPr>
            <a:r>
              <a:rPr lang="fi-FI" altLang="fi-FI" sz="1200" dirty="0">
                <a:latin typeface="Arial" panose="020B0604020202020204" pitchFamily="34" charset="0"/>
                <a:cs typeface="Arial" panose="020B0604020202020204" pitchFamily="34" charset="0"/>
              </a:rPr>
              <a:t>Moottori- ja moottoriliikenneteillä tilapäisten merkkien tulee aina olla suurikokoisia</a:t>
            </a:r>
            <a:r>
              <a:rPr lang="fi-FI" altLang="fi-FI" sz="1200"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09539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a:stretch>
        </a:blipFill>
        <a:effectLst/>
      </p:bgPr>
    </p:bg>
    <p:spTree>
      <p:nvGrpSpPr>
        <p:cNvPr id="1" name=""/>
        <p:cNvGrpSpPr/>
        <p:nvPr/>
      </p:nvGrpSpPr>
      <p:grpSpPr>
        <a:xfrm>
          <a:off x="0" y="0"/>
          <a:ext cx="0" cy="0"/>
          <a:chOff x="0" y="0"/>
          <a:chExt cx="0" cy="0"/>
        </a:xfrm>
      </p:grpSpPr>
      <p:pic>
        <p:nvPicPr>
          <p:cNvPr id="195" name="Kuva 194"/>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140909" y="2515925"/>
            <a:ext cx="466369" cy="129600"/>
          </a:xfrm>
          <a:prstGeom prst="rect">
            <a:avLst/>
          </a:prstGeom>
        </p:spPr>
      </p:pic>
      <p:pic>
        <p:nvPicPr>
          <p:cNvPr id="194" name="Kuva 193"/>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3845990" y="2516403"/>
            <a:ext cx="466369" cy="129600"/>
          </a:xfrm>
          <a:prstGeom prst="rect">
            <a:avLst/>
          </a:prstGeom>
        </p:spPr>
      </p:pic>
      <p:pic>
        <p:nvPicPr>
          <p:cNvPr id="193" name="Kuva 192"/>
          <p:cNvPicPr>
            <a:picLocks noChangeAspect="1"/>
          </p:cNvPicPr>
          <p:nvPr/>
        </p:nvPicPr>
        <p:blipFill>
          <a:blip r:embed="rId3">
            <a:extLst>
              <a:ext uri="{28A0092B-C50C-407E-A947-70E740481C1C}">
                <a14:useLocalDpi xmlns:a14="http://schemas.microsoft.com/office/drawing/2010/main" val="0"/>
              </a:ext>
            </a:extLst>
          </a:blip>
          <a:srcRect/>
          <a:stretch/>
        </p:blipFill>
        <p:spPr>
          <a:xfrm>
            <a:off x="5026098" y="8265871"/>
            <a:ext cx="466369" cy="129600"/>
          </a:xfrm>
          <a:prstGeom prst="rect">
            <a:avLst/>
          </a:prstGeom>
        </p:spPr>
      </p:pic>
      <p:pic>
        <p:nvPicPr>
          <p:cNvPr id="2" name="Kuva 1"/>
          <p:cNvPicPr>
            <a:picLocks noChangeAspect="1"/>
          </p:cNvPicPr>
          <p:nvPr/>
        </p:nvPicPr>
        <p:blipFill>
          <a:blip r:embed="rId3">
            <a:extLst>
              <a:ext uri="{28A0092B-C50C-407E-A947-70E740481C1C}">
                <a14:useLocalDpi xmlns:a14="http://schemas.microsoft.com/office/drawing/2010/main" val="0"/>
              </a:ext>
            </a:extLst>
          </a:blip>
          <a:srcRect/>
          <a:stretch/>
        </p:blipFill>
        <p:spPr>
          <a:xfrm>
            <a:off x="2317204" y="8265532"/>
            <a:ext cx="466369" cy="129600"/>
          </a:xfrm>
          <a:prstGeom prst="rect">
            <a:avLst/>
          </a:prstGeom>
        </p:spPr>
      </p:pic>
      <p:grpSp>
        <p:nvGrpSpPr>
          <p:cNvPr id="527" name="Ryhmä 526"/>
          <p:cNvGrpSpPr/>
          <p:nvPr/>
        </p:nvGrpSpPr>
        <p:grpSpPr>
          <a:xfrm>
            <a:off x="347412" y="5964319"/>
            <a:ext cx="5856801" cy="3297622"/>
            <a:chOff x="486095" y="5994025"/>
            <a:chExt cx="5856801" cy="3297622"/>
          </a:xfrm>
        </p:grpSpPr>
        <p:pic>
          <p:nvPicPr>
            <p:cNvPr id="529"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356821" y="5994025"/>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30" name="Suora yhdysviiva 529"/>
            <p:cNvCxnSpPr/>
            <p:nvPr/>
          </p:nvCxnSpPr>
          <p:spPr>
            <a:xfrm rot="10800000" flipV="1">
              <a:off x="1186682" y="6391416"/>
              <a:ext cx="4680000" cy="0"/>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531" name="Kuva 530"/>
            <p:cNvPicPr>
              <a:picLocks noChangeAspect="1"/>
            </p:cNvPicPr>
            <p:nvPr/>
          </p:nvPicPr>
          <p:blipFill>
            <a:blip r:embed="rId5">
              <a:extLst>
                <a:ext uri="{28A0092B-C50C-407E-A947-70E740481C1C}">
                  <a14:useLocalDpi xmlns:a14="http://schemas.microsoft.com/office/drawing/2010/main" val="0"/>
                </a:ext>
              </a:extLst>
            </a:blip>
            <a:srcRect/>
            <a:stretch/>
          </p:blipFill>
          <p:spPr>
            <a:xfrm>
              <a:off x="4735488" y="7277586"/>
              <a:ext cx="330464" cy="331200"/>
            </a:xfrm>
            <a:prstGeom prst="rect">
              <a:avLst/>
            </a:prstGeom>
          </p:spPr>
        </p:pic>
        <p:grpSp>
          <p:nvGrpSpPr>
            <p:cNvPr id="532" name="Ryhmä 531"/>
            <p:cNvGrpSpPr/>
            <p:nvPr/>
          </p:nvGrpSpPr>
          <p:grpSpPr>
            <a:xfrm>
              <a:off x="5730264" y="6301585"/>
              <a:ext cx="612632" cy="2751774"/>
              <a:chOff x="3477540" y="6303884"/>
              <a:chExt cx="669361" cy="3006585"/>
            </a:xfrm>
          </p:grpSpPr>
          <p:cxnSp>
            <p:nvCxnSpPr>
              <p:cNvPr id="606" name="Suora yhdysviiva 605"/>
              <p:cNvCxnSpPr/>
              <p:nvPr/>
            </p:nvCxnSpPr>
            <p:spPr>
              <a:xfrm flipV="1">
                <a:off x="3551193" y="6395478"/>
                <a:ext cx="0" cy="28477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7" name="Suora yhdysviiva 606"/>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8" name="Suora yhdysviiva 607"/>
              <p:cNvCxnSpPr/>
              <p:nvPr/>
            </p:nvCxnSpPr>
            <p:spPr>
              <a:xfrm rot="10800000">
                <a:off x="3481011" y="696535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9" name="Suora yhdysviiva 608"/>
              <p:cNvCxnSpPr/>
              <p:nvPr/>
            </p:nvCxnSpPr>
            <p:spPr>
              <a:xfrm rot="10800000">
                <a:off x="3478577" y="753274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0" name="Suora yhdysviiva 609"/>
              <p:cNvCxnSpPr/>
              <p:nvPr/>
            </p:nvCxnSpPr>
            <p:spPr>
              <a:xfrm rot="10800000">
                <a:off x="3477540" y="838244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1" name="Suora yhdysviiva 610"/>
              <p:cNvCxnSpPr/>
              <p:nvPr/>
            </p:nvCxnSpPr>
            <p:spPr>
              <a:xfrm rot="10800000">
                <a:off x="3479193" y="923695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2" name="Tekstiruutu 611"/>
              <p:cNvSpPr txBox="1"/>
              <p:nvPr/>
            </p:nvSpPr>
            <p:spPr>
              <a:xfrm>
                <a:off x="3650982" y="7457991"/>
                <a:ext cx="402577"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sp>
            <p:nvSpPr>
              <p:cNvPr id="613" name="Tekstiruutu 612"/>
              <p:cNvSpPr txBox="1"/>
              <p:nvPr/>
            </p:nvSpPr>
            <p:spPr>
              <a:xfrm>
                <a:off x="3655191" y="8290247"/>
                <a:ext cx="45779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700 m</a:t>
                </a:r>
              </a:p>
            </p:txBody>
          </p:sp>
          <p:sp>
            <p:nvSpPr>
              <p:cNvPr id="614" name="Tekstiruutu 613"/>
              <p:cNvSpPr txBox="1"/>
              <p:nvPr/>
            </p:nvSpPr>
            <p:spPr>
              <a:xfrm>
                <a:off x="3596438" y="9142331"/>
                <a:ext cx="502381"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1000 m</a:t>
                </a:r>
              </a:p>
            </p:txBody>
          </p:sp>
          <p:sp>
            <p:nvSpPr>
              <p:cNvPr id="615" name="Tekstiruutu 614"/>
              <p:cNvSpPr txBox="1"/>
              <p:nvPr/>
            </p:nvSpPr>
            <p:spPr>
              <a:xfrm>
                <a:off x="3648769" y="6858934"/>
                <a:ext cx="49813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616" name="Tekstiruutu 615"/>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cxnSp>
            <p:nvCxnSpPr>
              <p:cNvPr id="617" name="Suora yhdysviiva 616"/>
              <p:cNvCxnSpPr/>
              <p:nvPr/>
            </p:nvCxnSpPr>
            <p:spPr>
              <a:xfrm rot="10800000">
                <a:off x="3482311" y="894150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8" name="Tekstiruutu 617"/>
              <p:cNvSpPr txBox="1"/>
              <p:nvPr/>
            </p:nvSpPr>
            <p:spPr>
              <a:xfrm>
                <a:off x="3659962" y="8849306"/>
                <a:ext cx="457792"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900 m</a:t>
                </a:r>
              </a:p>
            </p:txBody>
          </p:sp>
        </p:grpSp>
        <p:grpSp>
          <p:nvGrpSpPr>
            <p:cNvPr id="533" name="Ryhmä 532"/>
            <p:cNvGrpSpPr/>
            <p:nvPr/>
          </p:nvGrpSpPr>
          <p:grpSpPr>
            <a:xfrm>
              <a:off x="4359584" y="6330596"/>
              <a:ext cx="1271251" cy="2961051"/>
              <a:chOff x="4357419" y="6348589"/>
              <a:chExt cx="1271251" cy="2961051"/>
            </a:xfrm>
          </p:grpSpPr>
          <p:grpSp>
            <p:nvGrpSpPr>
              <p:cNvPr id="581" name="Ryhmä 580"/>
              <p:cNvGrpSpPr/>
              <p:nvPr/>
            </p:nvGrpSpPr>
            <p:grpSpPr>
              <a:xfrm>
                <a:off x="4357419" y="6348589"/>
                <a:ext cx="1271251" cy="2961051"/>
                <a:chOff x="4357419" y="6348589"/>
                <a:chExt cx="1271251" cy="2961051"/>
              </a:xfrm>
            </p:grpSpPr>
            <p:grpSp>
              <p:nvGrpSpPr>
                <p:cNvPr id="583" name="Ryhmä 582"/>
                <p:cNvGrpSpPr/>
                <p:nvPr/>
              </p:nvGrpSpPr>
              <p:grpSpPr>
                <a:xfrm>
                  <a:off x="4357419" y="6348589"/>
                  <a:ext cx="1271251" cy="2655502"/>
                  <a:chOff x="3835823" y="6460668"/>
                  <a:chExt cx="1271251" cy="2655502"/>
                </a:xfrm>
              </p:grpSpPr>
              <p:pic>
                <p:nvPicPr>
                  <p:cNvPr id="585"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36279" y="8448281"/>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7" name="Kuva 586"/>
                  <p:cNvPicPr>
                    <a:picLocks noChangeAspect="1"/>
                  </p:cNvPicPr>
                  <p:nvPr/>
                </p:nvPicPr>
                <p:blipFill>
                  <a:blip r:embed="rId6">
                    <a:extLst>
                      <a:ext uri="{28A0092B-C50C-407E-A947-70E740481C1C}">
                        <a14:useLocalDpi xmlns:a14="http://schemas.microsoft.com/office/drawing/2010/main" val="0"/>
                      </a:ext>
                    </a:extLst>
                  </a:blip>
                  <a:srcRect/>
                  <a:stretch/>
                </p:blipFill>
                <p:spPr>
                  <a:xfrm>
                    <a:off x="4643064" y="8676300"/>
                    <a:ext cx="462280" cy="406683"/>
                  </a:xfrm>
                  <a:prstGeom prst="rect">
                    <a:avLst/>
                  </a:prstGeom>
                </p:spPr>
              </p:pic>
              <p:pic>
                <p:nvPicPr>
                  <p:cNvPr id="588" name="Kuva 587"/>
                  <p:cNvPicPr>
                    <a:picLocks noChangeAspect="1"/>
                  </p:cNvPicPr>
                  <p:nvPr/>
                </p:nvPicPr>
                <p:blipFill>
                  <a:blip r:embed="rId7">
                    <a:extLst>
                      <a:ext uri="{28A0092B-C50C-407E-A947-70E740481C1C}">
                        <a14:useLocalDpi xmlns:a14="http://schemas.microsoft.com/office/drawing/2010/main" val="0"/>
                      </a:ext>
                    </a:extLst>
                  </a:blip>
                  <a:srcRect/>
                  <a:stretch/>
                </p:blipFill>
                <p:spPr>
                  <a:xfrm>
                    <a:off x="4644795" y="7877948"/>
                    <a:ext cx="462279" cy="406682"/>
                  </a:xfrm>
                  <a:prstGeom prst="rect">
                    <a:avLst/>
                  </a:prstGeom>
                </p:spPr>
              </p:pic>
              <p:pic>
                <p:nvPicPr>
                  <p:cNvPr id="589" name="Kuva 588"/>
                  <p:cNvPicPr>
                    <a:picLocks noChangeAspect="1"/>
                  </p:cNvPicPr>
                  <p:nvPr/>
                </p:nvPicPr>
                <p:blipFill>
                  <a:blip r:embed="rId7">
                    <a:extLst>
                      <a:ext uri="{28A0092B-C50C-407E-A947-70E740481C1C}">
                        <a14:useLocalDpi xmlns:a14="http://schemas.microsoft.com/office/drawing/2010/main" val="0"/>
                      </a:ext>
                    </a:extLst>
                  </a:blip>
                  <a:srcRect/>
                  <a:stretch/>
                </p:blipFill>
                <p:spPr>
                  <a:xfrm>
                    <a:off x="4643065" y="6605974"/>
                    <a:ext cx="462280" cy="406683"/>
                  </a:xfrm>
                  <a:prstGeom prst="rect">
                    <a:avLst/>
                  </a:prstGeom>
                </p:spPr>
              </p:pic>
              <p:cxnSp>
                <p:nvCxnSpPr>
                  <p:cNvPr id="590" name="Suora yhdysviiva 589"/>
                  <p:cNvCxnSpPr/>
                  <p:nvPr/>
                </p:nvCxnSpPr>
                <p:spPr>
                  <a:xfrm rot="10800000">
                    <a:off x="4845778" y="7608608"/>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91"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3210" y="7725745"/>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2"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82897" y="6987850"/>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3"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7133" y="749856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4"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9388" y="8785219"/>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5"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8610" y="9056597"/>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96" name="Suora yhdysviiva 595"/>
                  <p:cNvCxnSpPr>
                    <a:stCxn id="588" idx="2"/>
                    <a:endCxn id="594" idx="2"/>
                  </p:cNvCxnSpPr>
                  <p:nvPr/>
                </p:nvCxnSpPr>
                <p:spPr>
                  <a:xfrm rot="10800000" flipV="1">
                    <a:off x="4020797" y="8284633"/>
                    <a:ext cx="855138" cy="560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7" name="Suora yhdysviiva 596"/>
                  <p:cNvCxnSpPr>
                    <a:stCxn id="592" idx="2"/>
                    <a:endCxn id="589" idx="2"/>
                  </p:cNvCxnSpPr>
                  <p:nvPr/>
                </p:nvCxnSpPr>
                <p:spPr>
                  <a:xfrm flipV="1">
                    <a:off x="4024305" y="7012662"/>
                    <a:ext cx="849900" cy="347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8" name="Suora yhdysviiva 597"/>
                  <p:cNvCxnSpPr>
                    <a:endCxn id="593" idx="2"/>
                  </p:cNvCxnSpPr>
                  <p:nvPr/>
                </p:nvCxnSpPr>
                <p:spPr>
                  <a:xfrm flipH="1" flipV="1">
                    <a:off x="4018542" y="7558136"/>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9" name="Suora yhdysviiva 598"/>
                  <p:cNvCxnSpPr>
                    <a:stCxn id="587" idx="2"/>
                    <a:endCxn id="595" idx="2"/>
                  </p:cNvCxnSpPr>
                  <p:nvPr/>
                </p:nvCxnSpPr>
                <p:spPr>
                  <a:xfrm rot="10800000" flipV="1">
                    <a:off x="4020019" y="9082985"/>
                    <a:ext cx="854186" cy="3318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00" name="Kuva 599"/>
                  <p:cNvPicPr>
                    <a:picLocks noChangeAspect="1"/>
                  </p:cNvPicPr>
                  <p:nvPr/>
                </p:nvPicPr>
                <p:blipFill>
                  <a:blip r:embed="rId10">
                    <a:extLst>
                      <a:ext uri="{28A0092B-C50C-407E-A947-70E740481C1C}">
                        <a14:useLocalDpi xmlns:a14="http://schemas.microsoft.com/office/drawing/2010/main" val="0"/>
                      </a:ext>
                    </a:extLst>
                  </a:blip>
                  <a:srcRect/>
                  <a:stretch/>
                </p:blipFill>
                <p:spPr>
                  <a:xfrm>
                    <a:off x="4639771" y="7027911"/>
                    <a:ext cx="464400" cy="129053"/>
                  </a:xfrm>
                  <a:prstGeom prst="rect">
                    <a:avLst/>
                  </a:prstGeom>
                </p:spPr>
              </p:pic>
              <p:pic>
                <p:nvPicPr>
                  <p:cNvPr id="601" name="Kuva 600"/>
                  <p:cNvPicPr>
                    <a:picLocks noChangeAspect="1"/>
                  </p:cNvPicPr>
                  <p:nvPr/>
                </p:nvPicPr>
                <p:blipFill>
                  <a:blip r:embed="rId10">
                    <a:extLst>
                      <a:ext uri="{28A0092B-C50C-407E-A947-70E740481C1C}">
                        <a14:useLocalDpi xmlns:a14="http://schemas.microsoft.com/office/drawing/2010/main" val="0"/>
                      </a:ext>
                    </a:extLst>
                  </a:blip>
                  <a:srcRect/>
                  <a:stretch/>
                </p:blipFill>
                <p:spPr>
                  <a:xfrm>
                    <a:off x="4641501" y="8299445"/>
                    <a:ext cx="464400" cy="129053"/>
                  </a:xfrm>
                  <a:prstGeom prst="rect">
                    <a:avLst/>
                  </a:prstGeom>
                </p:spPr>
              </p:pic>
              <p:pic>
                <p:nvPicPr>
                  <p:cNvPr id="602"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5981" y="8274485"/>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03" name="Suora yhdysviiva 602"/>
                  <p:cNvCxnSpPr>
                    <a:endCxn id="602" idx="2"/>
                  </p:cNvCxnSpPr>
                  <p:nvPr/>
                </p:nvCxnSpPr>
                <p:spPr>
                  <a:xfrm flipH="1" flipV="1">
                    <a:off x="4017390" y="8334057"/>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04"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77650" y="6460668"/>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5"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35823" y="665438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584" name="Kuva 583"/>
                <p:cNvPicPr>
                  <a:picLocks noChangeAspect="1"/>
                </p:cNvPicPr>
                <p:nvPr/>
              </p:nvPicPr>
              <p:blipFill>
                <a:blip r:embed="rId11">
                  <a:extLst>
                    <a:ext uri="{28A0092B-C50C-407E-A947-70E740481C1C}">
                      <a14:useLocalDpi xmlns:a14="http://schemas.microsoft.com/office/drawing/2010/main" val="0"/>
                    </a:ext>
                  </a:extLst>
                </a:blip>
                <a:srcRect/>
                <a:stretch/>
              </p:blipFill>
              <p:spPr>
                <a:xfrm>
                  <a:off x="5238283" y="8980109"/>
                  <a:ext cx="328798" cy="329531"/>
                </a:xfrm>
                <a:prstGeom prst="rect">
                  <a:avLst/>
                </a:prstGeom>
              </p:spPr>
            </p:pic>
          </p:grpSp>
          <p:pic>
            <p:nvPicPr>
              <p:cNvPr id="582" name="Kuva 581"/>
              <p:cNvPicPr>
                <a:picLocks noChangeAspect="1"/>
              </p:cNvPicPr>
              <p:nvPr/>
            </p:nvPicPr>
            <p:blipFill>
              <a:blip r:embed="rId12">
                <a:extLst>
                  <a:ext uri="{28A0092B-C50C-407E-A947-70E740481C1C}">
                    <a14:useLocalDpi xmlns:a14="http://schemas.microsoft.com/office/drawing/2010/main" val="0"/>
                  </a:ext>
                </a:extLst>
              </a:blip>
              <a:srcRect/>
              <a:stretch/>
            </p:blipFill>
            <p:spPr>
              <a:xfrm>
                <a:off x="4739066" y="8046958"/>
                <a:ext cx="328798" cy="329531"/>
              </a:xfrm>
              <a:prstGeom prst="rect">
                <a:avLst/>
              </a:prstGeom>
            </p:spPr>
          </p:pic>
        </p:grpSp>
        <p:pic>
          <p:nvPicPr>
            <p:cNvPr id="534" name="Kuva 533"/>
            <p:cNvPicPr>
              <a:picLocks noChangeAspect="1"/>
            </p:cNvPicPr>
            <p:nvPr/>
          </p:nvPicPr>
          <p:blipFill>
            <a:blip r:embed="rId13">
              <a:extLst>
                <a:ext uri="{28A0092B-C50C-407E-A947-70E740481C1C}">
                  <a14:useLocalDpi xmlns:a14="http://schemas.microsoft.com/office/drawing/2010/main" val="0"/>
                </a:ext>
              </a:extLst>
            </a:blip>
            <a:srcRect/>
            <a:stretch/>
          </p:blipFill>
          <p:spPr>
            <a:xfrm>
              <a:off x="5240665" y="7045771"/>
              <a:ext cx="328363" cy="329095"/>
            </a:xfrm>
            <a:prstGeom prst="rect">
              <a:avLst/>
            </a:prstGeom>
          </p:spPr>
        </p:pic>
        <p:grpSp>
          <p:nvGrpSpPr>
            <p:cNvPr id="535" name="Ryhmä 534"/>
            <p:cNvGrpSpPr/>
            <p:nvPr/>
          </p:nvGrpSpPr>
          <p:grpSpPr>
            <a:xfrm>
              <a:off x="2458448" y="6330596"/>
              <a:ext cx="1274789" cy="2961051"/>
              <a:chOff x="2458448" y="6330596"/>
              <a:chExt cx="1274789" cy="2961051"/>
            </a:xfrm>
          </p:grpSpPr>
          <p:grpSp>
            <p:nvGrpSpPr>
              <p:cNvPr id="552" name="Ryhmä 551"/>
              <p:cNvGrpSpPr/>
              <p:nvPr/>
            </p:nvGrpSpPr>
            <p:grpSpPr>
              <a:xfrm>
                <a:off x="2458448" y="6330596"/>
                <a:ext cx="1274789" cy="2961051"/>
                <a:chOff x="6658530" y="6243783"/>
                <a:chExt cx="1274789" cy="2961051"/>
              </a:xfrm>
            </p:grpSpPr>
            <p:grpSp>
              <p:nvGrpSpPr>
                <p:cNvPr id="554" name="Ryhmä 553"/>
                <p:cNvGrpSpPr/>
                <p:nvPr/>
              </p:nvGrpSpPr>
              <p:grpSpPr>
                <a:xfrm flipH="1">
                  <a:off x="6658530" y="6243783"/>
                  <a:ext cx="1274789" cy="2961051"/>
                  <a:chOff x="4353881" y="6348589"/>
                  <a:chExt cx="1274789" cy="2961051"/>
                </a:xfrm>
              </p:grpSpPr>
              <p:grpSp>
                <p:nvGrpSpPr>
                  <p:cNvPr id="556" name="Ryhmä 555"/>
                  <p:cNvGrpSpPr/>
                  <p:nvPr/>
                </p:nvGrpSpPr>
                <p:grpSpPr>
                  <a:xfrm>
                    <a:off x="4353881" y="6348589"/>
                    <a:ext cx="1274789" cy="2961051"/>
                    <a:chOff x="4353881" y="6348589"/>
                    <a:chExt cx="1274789" cy="2961051"/>
                  </a:xfrm>
                </p:grpSpPr>
                <p:grpSp>
                  <p:nvGrpSpPr>
                    <p:cNvPr id="558" name="Ryhmä 557"/>
                    <p:cNvGrpSpPr/>
                    <p:nvPr/>
                  </p:nvGrpSpPr>
                  <p:grpSpPr>
                    <a:xfrm>
                      <a:off x="4353881" y="6348589"/>
                      <a:ext cx="1274789" cy="2655501"/>
                      <a:chOff x="3832285" y="6460668"/>
                      <a:chExt cx="1274789" cy="2655501"/>
                    </a:xfrm>
                  </p:grpSpPr>
                  <p:pic>
                    <p:nvPicPr>
                      <p:cNvPr id="560"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36279" y="8448281"/>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2" name="Kuva 561"/>
                      <p:cNvPicPr>
                        <a:picLocks noChangeAspect="1"/>
                      </p:cNvPicPr>
                      <p:nvPr/>
                    </p:nvPicPr>
                    <p:blipFill>
                      <a:blip r:embed="rId6">
                        <a:extLst>
                          <a:ext uri="{28A0092B-C50C-407E-A947-70E740481C1C}">
                            <a14:useLocalDpi xmlns:a14="http://schemas.microsoft.com/office/drawing/2010/main" val="0"/>
                          </a:ext>
                        </a:extLst>
                      </a:blip>
                      <a:srcRect/>
                      <a:stretch/>
                    </p:blipFill>
                    <p:spPr>
                      <a:xfrm flipH="1">
                        <a:off x="4643065" y="8676300"/>
                        <a:ext cx="462280" cy="406683"/>
                      </a:xfrm>
                      <a:prstGeom prst="rect">
                        <a:avLst/>
                      </a:prstGeom>
                    </p:spPr>
                  </p:pic>
                  <p:pic>
                    <p:nvPicPr>
                      <p:cNvPr id="563" name="Kuva 562"/>
                      <p:cNvPicPr>
                        <a:picLocks noChangeAspect="1"/>
                      </p:cNvPicPr>
                      <p:nvPr/>
                    </p:nvPicPr>
                    <p:blipFill>
                      <a:blip r:embed="rId7">
                        <a:extLst>
                          <a:ext uri="{28A0092B-C50C-407E-A947-70E740481C1C}">
                            <a14:useLocalDpi xmlns:a14="http://schemas.microsoft.com/office/drawing/2010/main" val="0"/>
                          </a:ext>
                        </a:extLst>
                      </a:blip>
                      <a:srcRect/>
                      <a:stretch/>
                    </p:blipFill>
                    <p:spPr>
                      <a:xfrm>
                        <a:off x="4644795" y="7877948"/>
                        <a:ext cx="462279" cy="406682"/>
                      </a:xfrm>
                      <a:prstGeom prst="rect">
                        <a:avLst/>
                      </a:prstGeom>
                    </p:spPr>
                  </p:pic>
                  <p:pic>
                    <p:nvPicPr>
                      <p:cNvPr id="564" name="Kuva 563"/>
                      <p:cNvPicPr>
                        <a:picLocks noChangeAspect="1"/>
                      </p:cNvPicPr>
                      <p:nvPr/>
                    </p:nvPicPr>
                    <p:blipFill>
                      <a:blip r:embed="rId7">
                        <a:extLst>
                          <a:ext uri="{28A0092B-C50C-407E-A947-70E740481C1C}">
                            <a14:useLocalDpi xmlns:a14="http://schemas.microsoft.com/office/drawing/2010/main" val="0"/>
                          </a:ext>
                        </a:extLst>
                      </a:blip>
                      <a:srcRect/>
                      <a:stretch/>
                    </p:blipFill>
                    <p:spPr>
                      <a:xfrm>
                        <a:off x="4643066" y="6605974"/>
                        <a:ext cx="462280" cy="406683"/>
                      </a:xfrm>
                      <a:prstGeom prst="rect">
                        <a:avLst/>
                      </a:prstGeom>
                    </p:spPr>
                  </p:pic>
                  <p:cxnSp>
                    <p:nvCxnSpPr>
                      <p:cNvPr id="565" name="Suora yhdysviiva 564"/>
                      <p:cNvCxnSpPr/>
                      <p:nvPr/>
                    </p:nvCxnSpPr>
                    <p:spPr>
                      <a:xfrm rot="10800000">
                        <a:off x="4845778" y="7608608"/>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66"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3210" y="7725745"/>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7"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82897" y="6987850"/>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8"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7133" y="749856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9"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9388" y="8785219"/>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0"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8610" y="9056597"/>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71" name="Suora yhdysviiva 570"/>
                      <p:cNvCxnSpPr>
                        <a:stCxn id="563" idx="2"/>
                        <a:endCxn id="569" idx="2"/>
                      </p:cNvCxnSpPr>
                      <p:nvPr/>
                    </p:nvCxnSpPr>
                    <p:spPr>
                      <a:xfrm rot="10800000" flipV="1">
                        <a:off x="4020797" y="8284633"/>
                        <a:ext cx="855138" cy="560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2" name="Suora yhdysviiva 571"/>
                      <p:cNvCxnSpPr>
                        <a:stCxn id="567" idx="2"/>
                        <a:endCxn id="564" idx="2"/>
                      </p:cNvCxnSpPr>
                      <p:nvPr/>
                    </p:nvCxnSpPr>
                    <p:spPr>
                      <a:xfrm flipV="1">
                        <a:off x="4024305" y="7012662"/>
                        <a:ext cx="849900" cy="347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3" name="Suora yhdysviiva 572"/>
                      <p:cNvCxnSpPr>
                        <a:endCxn id="568" idx="2"/>
                      </p:cNvCxnSpPr>
                      <p:nvPr/>
                    </p:nvCxnSpPr>
                    <p:spPr>
                      <a:xfrm flipH="1" flipV="1">
                        <a:off x="4018542" y="7558136"/>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4" name="Suora yhdysviiva 573"/>
                      <p:cNvCxnSpPr>
                        <a:stCxn id="562" idx="2"/>
                        <a:endCxn id="570" idx="2"/>
                      </p:cNvCxnSpPr>
                      <p:nvPr/>
                    </p:nvCxnSpPr>
                    <p:spPr>
                      <a:xfrm flipH="1">
                        <a:off x="4020019" y="9082983"/>
                        <a:ext cx="854185" cy="3318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575" name="Kuva 574"/>
                      <p:cNvPicPr>
                        <a:picLocks noChangeAspect="1"/>
                      </p:cNvPicPr>
                      <p:nvPr/>
                    </p:nvPicPr>
                    <p:blipFill>
                      <a:blip r:embed="rId10">
                        <a:extLst>
                          <a:ext uri="{28A0092B-C50C-407E-A947-70E740481C1C}">
                            <a14:useLocalDpi xmlns:a14="http://schemas.microsoft.com/office/drawing/2010/main" val="0"/>
                          </a:ext>
                        </a:extLst>
                      </a:blip>
                      <a:srcRect/>
                      <a:stretch/>
                    </p:blipFill>
                    <p:spPr>
                      <a:xfrm flipH="1">
                        <a:off x="4639771" y="7027911"/>
                        <a:ext cx="464400" cy="129053"/>
                      </a:xfrm>
                      <a:prstGeom prst="rect">
                        <a:avLst/>
                      </a:prstGeom>
                    </p:spPr>
                  </p:pic>
                  <p:pic>
                    <p:nvPicPr>
                      <p:cNvPr id="576" name="Kuva 575"/>
                      <p:cNvPicPr>
                        <a:picLocks noChangeAspect="1"/>
                      </p:cNvPicPr>
                      <p:nvPr/>
                    </p:nvPicPr>
                    <p:blipFill>
                      <a:blip r:embed="rId10">
                        <a:extLst>
                          <a:ext uri="{28A0092B-C50C-407E-A947-70E740481C1C}">
                            <a14:useLocalDpi xmlns:a14="http://schemas.microsoft.com/office/drawing/2010/main" val="0"/>
                          </a:ext>
                        </a:extLst>
                      </a:blip>
                      <a:srcRect/>
                      <a:stretch/>
                    </p:blipFill>
                    <p:spPr>
                      <a:xfrm flipH="1">
                        <a:off x="4641501" y="8299445"/>
                        <a:ext cx="464400" cy="129053"/>
                      </a:xfrm>
                      <a:prstGeom prst="rect">
                        <a:avLst/>
                      </a:prstGeom>
                    </p:spPr>
                  </p:pic>
                  <p:pic>
                    <p:nvPicPr>
                      <p:cNvPr id="577"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5981" y="8274485"/>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78" name="Suora yhdysviiva 577"/>
                      <p:cNvCxnSpPr>
                        <a:endCxn id="577" idx="2"/>
                      </p:cNvCxnSpPr>
                      <p:nvPr/>
                    </p:nvCxnSpPr>
                    <p:spPr>
                      <a:xfrm flipH="1" flipV="1">
                        <a:off x="4017390" y="8334057"/>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579"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77650" y="6460668"/>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0"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32285" y="665055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559" name="Kuva 558"/>
                    <p:cNvPicPr>
                      <a:picLocks noChangeAspect="1"/>
                    </p:cNvPicPr>
                    <p:nvPr/>
                  </p:nvPicPr>
                  <p:blipFill>
                    <a:blip r:embed="rId11">
                      <a:extLst>
                        <a:ext uri="{28A0092B-C50C-407E-A947-70E740481C1C}">
                          <a14:useLocalDpi xmlns:a14="http://schemas.microsoft.com/office/drawing/2010/main" val="0"/>
                        </a:ext>
                      </a:extLst>
                    </a:blip>
                    <a:srcRect/>
                    <a:stretch/>
                  </p:blipFill>
                  <p:spPr>
                    <a:xfrm flipH="1">
                      <a:off x="5238284" y="8980109"/>
                      <a:ext cx="328798" cy="329531"/>
                    </a:xfrm>
                    <a:prstGeom prst="rect">
                      <a:avLst/>
                    </a:prstGeom>
                  </p:spPr>
                </p:pic>
              </p:grpSp>
              <p:pic>
                <p:nvPicPr>
                  <p:cNvPr id="557" name="Kuva 556"/>
                  <p:cNvPicPr>
                    <a:picLocks noChangeAspect="1"/>
                  </p:cNvPicPr>
                  <p:nvPr/>
                </p:nvPicPr>
                <p:blipFill>
                  <a:blip r:embed="rId12">
                    <a:extLst>
                      <a:ext uri="{28A0092B-C50C-407E-A947-70E740481C1C}">
                        <a14:useLocalDpi xmlns:a14="http://schemas.microsoft.com/office/drawing/2010/main" val="0"/>
                      </a:ext>
                    </a:extLst>
                  </a:blip>
                  <a:srcRect/>
                  <a:stretch/>
                </p:blipFill>
                <p:spPr>
                  <a:xfrm flipH="1">
                    <a:off x="4739067" y="8046958"/>
                    <a:ext cx="328798" cy="329531"/>
                  </a:xfrm>
                  <a:prstGeom prst="rect">
                    <a:avLst/>
                  </a:prstGeom>
                </p:spPr>
              </p:pic>
            </p:grpSp>
            <p:pic>
              <p:nvPicPr>
                <p:cNvPr id="555" name="Kuva 554"/>
                <p:cNvPicPr>
                  <a:picLocks noChangeAspect="1"/>
                </p:cNvPicPr>
                <p:nvPr/>
              </p:nvPicPr>
              <p:blipFill>
                <a:blip r:embed="rId5">
                  <a:extLst>
                    <a:ext uri="{28A0092B-C50C-407E-A947-70E740481C1C}">
                      <a14:useLocalDpi xmlns:a14="http://schemas.microsoft.com/office/drawing/2010/main" val="0"/>
                    </a:ext>
                  </a:extLst>
                </a:blip>
                <a:srcRect/>
                <a:stretch/>
              </p:blipFill>
              <p:spPr>
                <a:xfrm>
                  <a:off x="7211546" y="7192280"/>
                  <a:ext cx="330464" cy="331200"/>
                </a:xfrm>
                <a:prstGeom prst="rect">
                  <a:avLst/>
                </a:prstGeom>
              </p:spPr>
            </p:pic>
          </p:grpSp>
          <p:pic>
            <p:nvPicPr>
              <p:cNvPr id="553" name="Kuva 552"/>
              <p:cNvPicPr>
                <a:picLocks noChangeAspect="1"/>
              </p:cNvPicPr>
              <p:nvPr/>
            </p:nvPicPr>
            <p:blipFill>
              <a:blip r:embed="rId13">
                <a:extLst>
                  <a:ext uri="{28A0092B-C50C-407E-A947-70E740481C1C}">
                    <a14:useLocalDpi xmlns:a14="http://schemas.microsoft.com/office/drawing/2010/main" val="0"/>
                  </a:ext>
                </a:extLst>
              </a:blip>
              <a:srcRect/>
              <a:stretch/>
            </p:blipFill>
            <p:spPr>
              <a:xfrm>
                <a:off x="2518656" y="7040108"/>
                <a:ext cx="328363" cy="329095"/>
              </a:xfrm>
              <a:prstGeom prst="rect">
                <a:avLst/>
              </a:prstGeom>
            </p:spPr>
          </p:pic>
        </p:grpSp>
        <p:grpSp>
          <p:nvGrpSpPr>
            <p:cNvPr id="536" name="Ryhmä 535"/>
            <p:cNvGrpSpPr/>
            <p:nvPr/>
          </p:nvGrpSpPr>
          <p:grpSpPr>
            <a:xfrm>
              <a:off x="3011464" y="6058353"/>
              <a:ext cx="435763" cy="650831"/>
              <a:chOff x="2993602" y="6010583"/>
              <a:chExt cx="435763" cy="650831"/>
            </a:xfrm>
          </p:grpSpPr>
          <p:grpSp>
            <p:nvGrpSpPr>
              <p:cNvPr id="548" name="Ryhmä 547"/>
              <p:cNvGrpSpPr/>
              <p:nvPr/>
            </p:nvGrpSpPr>
            <p:grpSpPr>
              <a:xfrm rot="10800000">
                <a:off x="3158829" y="6341779"/>
                <a:ext cx="270536" cy="319635"/>
                <a:chOff x="4515330" y="5018592"/>
                <a:chExt cx="271137" cy="316105"/>
              </a:xfrm>
            </p:grpSpPr>
            <p:cxnSp>
              <p:nvCxnSpPr>
                <p:cNvPr id="550" name="Suora yhdysviiva 549"/>
                <p:cNvCxnSpPr>
                  <a:stCxn id="551" idx="2"/>
                  <a:endCxn id="549" idx="0"/>
                </p:cNvCxnSpPr>
                <p:nvPr/>
              </p:nvCxnSpPr>
              <p:spPr>
                <a:xfrm rot="10800000" flipH="1" flipV="1">
                  <a:off x="4556739" y="5078164"/>
                  <a:ext cx="229728" cy="25653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551"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515330" y="5018592"/>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549" name="Kuva 548"/>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2993602" y="6010583"/>
                <a:ext cx="330464" cy="331200"/>
              </a:xfrm>
              <a:prstGeom prst="rect">
                <a:avLst/>
              </a:prstGeom>
            </p:spPr>
          </p:pic>
        </p:grpSp>
        <p:grpSp>
          <p:nvGrpSpPr>
            <p:cNvPr id="537" name="Ryhmä 536"/>
            <p:cNvGrpSpPr/>
            <p:nvPr/>
          </p:nvGrpSpPr>
          <p:grpSpPr>
            <a:xfrm>
              <a:off x="1858756" y="6066644"/>
              <a:ext cx="580962" cy="645151"/>
              <a:chOff x="2848408" y="6016267"/>
              <a:chExt cx="580962" cy="645151"/>
            </a:xfrm>
          </p:grpSpPr>
          <p:grpSp>
            <p:nvGrpSpPr>
              <p:cNvPr id="544" name="Ryhmä 543"/>
              <p:cNvGrpSpPr/>
              <p:nvPr/>
            </p:nvGrpSpPr>
            <p:grpSpPr>
              <a:xfrm rot="10800000">
                <a:off x="3013634" y="6347467"/>
                <a:ext cx="415736" cy="313951"/>
                <a:chOff x="4515330" y="5018592"/>
                <a:chExt cx="416660" cy="310484"/>
              </a:xfrm>
            </p:grpSpPr>
            <p:cxnSp>
              <p:nvCxnSpPr>
                <p:cNvPr id="546" name="Suora yhdysviiva 545"/>
                <p:cNvCxnSpPr>
                  <a:stCxn id="547" idx="2"/>
                  <a:endCxn id="545" idx="0"/>
                </p:cNvCxnSpPr>
                <p:nvPr/>
              </p:nvCxnSpPr>
              <p:spPr>
                <a:xfrm rot="10800000" flipH="1" flipV="1">
                  <a:off x="4556739" y="5078164"/>
                  <a:ext cx="375251" cy="25091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547"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515330" y="5018592"/>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545" name="Kuva 544"/>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2848408" y="6016267"/>
                <a:ext cx="330464" cy="331200"/>
              </a:xfrm>
              <a:prstGeom prst="rect">
                <a:avLst/>
              </a:prstGeom>
            </p:spPr>
          </p:pic>
        </p:grpSp>
        <p:grpSp>
          <p:nvGrpSpPr>
            <p:cNvPr id="538" name="Ryhmä 537"/>
            <p:cNvGrpSpPr/>
            <p:nvPr/>
          </p:nvGrpSpPr>
          <p:grpSpPr>
            <a:xfrm rot="10800000">
              <a:off x="486095" y="6327791"/>
              <a:ext cx="687338" cy="384179"/>
              <a:chOff x="3896157" y="6399317"/>
              <a:chExt cx="750984" cy="419754"/>
            </a:xfrm>
          </p:grpSpPr>
          <p:cxnSp>
            <p:nvCxnSpPr>
              <p:cNvPr id="539" name="Suora yhdysviiva 538"/>
              <p:cNvCxnSpPr/>
              <p:nvPr/>
            </p:nvCxnSpPr>
            <p:spPr>
              <a:xfrm flipV="1">
                <a:off x="3968157" y="6462163"/>
                <a:ext cx="1266" cy="283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0" name="Suora yhdysviiva 539"/>
              <p:cNvCxnSpPr/>
              <p:nvPr/>
            </p:nvCxnSpPr>
            <p:spPr>
              <a:xfrm rot="10800000">
                <a:off x="3896157" y="646464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1" name="Tekstiruutu 540"/>
              <p:cNvSpPr txBox="1"/>
              <p:nvPr/>
            </p:nvSpPr>
            <p:spPr>
              <a:xfrm>
                <a:off x="4056119" y="6399317"/>
                <a:ext cx="591022"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542" name="Suora yhdysviiva 541"/>
              <p:cNvCxnSpPr/>
              <p:nvPr/>
            </p:nvCxnSpPr>
            <p:spPr>
              <a:xfrm rot="10800000">
                <a:off x="3896535" y="67441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3" name="Tekstiruutu 542"/>
              <p:cNvSpPr txBox="1"/>
              <p:nvPr/>
            </p:nvSpPr>
            <p:spPr>
              <a:xfrm>
                <a:off x="4064007" y="6665183"/>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sp>
        <p:nvSpPr>
          <p:cNvPr id="223"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7.1</a:t>
            </a:r>
          </a:p>
        </p:txBody>
      </p:sp>
      <p:sp>
        <p:nvSpPr>
          <p:cNvPr id="224" name="Tekstiruutu 1"/>
          <p:cNvSpPr txBox="1">
            <a:spLocks noChangeArrowheads="1"/>
          </p:cNvSpPr>
          <p:nvPr/>
        </p:nvSpPr>
        <p:spPr bwMode="auto">
          <a:xfrm>
            <a:off x="4449417" y="1593467"/>
            <a:ext cx="1708471" cy="80010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900" dirty="0">
                <a:latin typeface="Arial" panose="020B0604020202020204" pitchFamily="34" charset="0"/>
                <a:cs typeface="Arial" panose="020B0604020202020204" pitchFamily="34" charset="0"/>
              </a:rPr>
              <a:t>Varoitusvilkut asennetaan sekä pysäytyksestä varoittavien ennakkomerkkien yhteyteen että varsinaisten varoitusmerkkien yhteyteen</a:t>
            </a:r>
            <a:r>
              <a:rPr lang="fi-FI" altLang="fi-FI" sz="1000" dirty="0"/>
              <a:t>.</a:t>
            </a:r>
          </a:p>
        </p:txBody>
      </p:sp>
      <p:grpSp>
        <p:nvGrpSpPr>
          <p:cNvPr id="435" name="Ryhmä 434"/>
          <p:cNvGrpSpPr/>
          <p:nvPr/>
        </p:nvGrpSpPr>
        <p:grpSpPr>
          <a:xfrm rot="10800000">
            <a:off x="437465" y="1653689"/>
            <a:ext cx="5856801" cy="3297622"/>
            <a:chOff x="486095" y="5994025"/>
            <a:chExt cx="5856801" cy="3297622"/>
          </a:xfrm>
        </p:grpSpPr>
        <p:pic>
          <p:nvPicPr>
            <p:cNvPr id="437"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356821" y="5994025"/>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38" name="Suora yhdysviiva 437"/>
            <p:cNvCxnSpPr/>
            <p:nvPr/>
          </p:nvCxnSpPr>
          <p:spPr>
            <a:xfrm rot="10800000" flipV="1">
              <a:off x="1186682" y="6391416"/>
              <a:ext cx="4680000" cy="0"/>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439" name="Kuva 438"/>
            <p:cNvPicPr>
              <a:picLocks noChangeAspect="1"/>
            </p:cNvPicPr>
            <p:nvPr/>
          </p:nvPicPr>
          <p:blipFill>
            <a:blip r:embed="rId5">
              <a:extLst>
                <a:ext uri="{28A0092B-C50C-407E-A947-70E740481C1C}">
                  <a14:useLocalDpi xmlns:a14="http://schemas.microsoft.com/office/drawing/2010/main" val="0"/>
                </a:ext>
              </a:extLst>
            </a:blip>
            <a:srcRect/>
            <a:stretch/>
          </p:blipFill>
          <p:spPr>
            <a:xfrm>
              <a:off x="4735488" y="7277586"/>
              <a:ext cx="330464" cy="331200"/>
            </a:xfrm>
            <a:prstGeom prst="rect">
              <a:avLst/>
            </a:prstGeom>
          </p:spPr>
        </p:pic>
        <p:grpSp>
          <p:nvGrpSpPr>
            <p:cNvPr id="440" name="Ryhmä 439"/>
            <p:cNvGrpSpPr/>
            <p:nvPr/>
          </p:nvGrpSpPr>
          <p:grpSpPr>
            <a:xfrm>
              <a:off x="5730264" y="6301585"/>
              <a:ext cx="612632" cy="2751774"/>
              <a:chOff x="3477540" y="6303884"/>
              <a:chExt cx="669361" cy="3006585"/>
            </a:xfrm>
          </p:grpSpPr>
          <p:cxnSp>
            <p:nvCxnSpPr>
              <p:cNvPr id="514" name="Suora yhdysviiva 513"/>
              <p:cNvCxnSpPr/>
              <p:nvPr/>
            </p:nvCxnSpPr>
            <p:spPr>
              <a:xfrm flipV="1">
                <a:off x="3551193" y="6395478"/>
                <a:ext cx="0" cy="28477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5" name="Suora yhdysviiva 514"/>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6" name="Suora yhdysviiva 515"/>
              <p:cNvCxnSpPr/>
              <p:nvPr/>
            </p:nvCxnSpPr>
            <p:spPr>
              <a:xfrm rot="10800000">
                <a:off x="3481011" y="696535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7" name="Suora yhdysviiva 516"/>
              <p:cNvCxnSpPr/>
              <p:nvPr/>
            </p:nvCxnSpPr>
            <p:spPr>
              <a:xfrm rot="10800000">
                <a:off x="3478577" y="753274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8" name="Suora yhdysviiva 517"/>
              <p:cNvCxnSpPr/>
              <p:nvPr/>
            </p:nvCxnSpPr>
            <p:spPr>
              <a:xfrm rot="10800000">
                <a:off x="3477540" y="838244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9" name="Suora yhdysviiva 518"/>
              <p:cNvCxnSpPr/>
              <p:nvPr/>
            </p:nvCxnSpPr>
            <p:spPr>
              <a:xfrm rot="10800000">
                <a:off x="3479193" y="923695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0" name="Tekstiruutu 519"/>
              <p:cNvSpPr txBox="1"/>
              <p:nvPr/>
            </p:nvSpPr>
            <p:spPr>
              <a:xfrm>
                <a:off x="3650982" y="7457991"/>
                <a:ext cx="402577"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sp>
            <p:nvSpPr>
              <p:cNvPr id="521" name="Tekstiruutu 520"/>
              <p:cNvSpPr txBox="1"/>
              <p:nvPr/>
            </p:nvSpPr>
            <p:spPr>
              <a:xfrm>
                <a:off x="3655191" y="8290247"/>
                <a:ext cx="45779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700 m</a:t>
                </a:r>
              </a:p>
            </p:txBody>
          </p:sp>
          <p:sp>
            <p:nvSpPr>
              <p:cNvPr id="522" name="Tekstiruutu 521"/>
              <p:cNvSpPr txBox="1"/>
              <p:nvPr/>
            </p:nvSpPr>
            <p:spPr>
              <a:xfrm>
                <a:off x="3596438" y="9142331"/>
                <a:ext cx="502381"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1000 m</a:t>
                </a:r>
              </a:p>
            </p:txBody>
          </p:sp>
          <p:sp>
            <p:nvSpPr>
              <p:cNvPr id="523" name="Tekstiruutu 522"/>
              <p:cNvSpPr txBox="1"/>
              <p:nvPr/>
            </p:nvSpPr>
            <p:spPr>
              <a:xfrm>
                <a:off x="3648769" y="6858934"/>
                <a:ext cx="49813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524" name="Tekstiruutu 523"/>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cxnSp>
            <p:nvCxnSpPr>
              <p:cNvPr id="525" name="Suora yhdysviiva 524"/>
              <p:cNvCxnSpPr/>
              <p:nvPr/>
            </p:nvCxnSpPr>
            <p:spPr>
              <a:xfrm rot="10800000">
                <a:off x="3482311" y="894150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6" name="Tekstiruutu 525"/>
              <p:cNvSpPr txBox="1"/>
              <p:nvPr/>
            </p:nvSpPr>
            <p:spPr>
              <a:xfrm>
                <a:off x="3659962" y="8849306"/>
                <a:ext cx="457792"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900 m</a:t>
                </a:r>
              </a:p>
            </p:txBody>
          </p:sp>
        </p:grpSp>
        <p:grpSp>
          <p:nvGrpSpPr>
            <p:cNvPr id="441" name="Ryhmä 440"/>
            <p:cNvGrpSpPr/>
            <p:nvPr/>
          </p:nvGrpSpPr>
          <p:grpSpPr>
            <a:xfrm>
              <a:off x="4359584" y="6330596"/>
              <a:ext cx="1271251" cy="2961051"/>
              <a:chOff x="4357419" y="6348589"/>
              <a:chExt cx="1271251" cy="2961051"/>
            </a:xfrm>
          </p:grpSpPr>
          <p:grpSp>
            <p:nvGrpSpPr>
              <p:cNvPr id="489" name="Ryhmä 488"/>
              <p:cNvGrpSpPr/>
              <p:nvPr/>
            </p:nvGrpSpPr>
            <p:grpSpPr>
              <a:xfrm>
                <a:off x="4357419" y="6348589"/>
                <a:ext cx="1271251" cy="2961051"/>
                <a:chOff x="4357419" y="6348589"/>
                <a:chExt cx="1271251" cy="2961051"/>
              </a:xfrm>
            </p:grpSpPr>
            <p:grpSp>
              <p:nvGrpSpPr>
                <p:cNvPr id="491" name="Ryhmä 490"/>
                <p:cNvGrpSpPr/>
                <p:nvPr/>
              </p:nvGrpSpPr>
              <p:grpSpPr>
                <a:xfrm>
                  <a:off x="4357419" y="6348589"/>
                  <a:ext cx="1271251" cy="2655502"/>
                  <a:chOff x="3835823" y="6460668"/>
                  <a:chExt cx="1271251" cy="2655502"/>
                </a:xfrm>
              </p:grpSpPr>
              <p:pic>
                <p:nvPicPr>
                  <p:cNvPr id="493"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36279" y="8448281"/>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5" name="Kuva 494"/>
                  <p:cNvPicPr>
                    <a:picLocks noChangeAspect="1"/>
                  </p:cNvPicPr>
                  <p:nvPr/>
                </p:nvPicPr>
                <p:blipFill>
                  <a:blip r:embed="rId6">
                    <a:extLst>
                      <a:ext uri="{28A0092B-C50C-407E-A947-70E740481C1C}">
                        <a14:useLocalDpi xmlns:a14="http://schemas.microsoft.com/office/drawing/2010/main" val="0"/>
                      </a:ext>
                    </a:extLst>
                  </a:blip>
                  <a:srcRect/>
                  <a:stretch/>
                </p:blipFill>
                <p:spPr>
                  <a:xfrm>
                    <a:off x="4643065" y="8676300"/>
                    <a:ext cx="462280" cy="406683"/>
                  </a:xfrm>
                  <a:prstGeom prst="rect">
                    <a:avLst/>
                  </a:prstGeom>
                </p:spPr>
              </p:pic>
              <p:pic>
                <p:nvPicPr>
                  <p:cNvPr id="496" name="Kuva 495"/>
                  <p:cNvPicPr>
                    <a:picLocks noChangeAspect="1"/>
                  </p:cNvPicPr>
                  <p:nvPr/>
                </p:nvPicPr>
                <p:blipFill>
                  <a:blip r:embed="rId7">
                    <a:extLst>
                      <a:ext uri="{28A0092B-C50C-407E-A947-70E740481C1C}">
                        <a14:useLocalDpi xmlns:a14="http://schemas.microsoft.com/office/drawing/2010/main" val="0"/>
                      </a:ext>
                    </a:extLst>
                  </a:blip>
                  <a:srcRect/>
                  <a:stretch/>
                </p:blipFill>
                <p:spPr>
                  <a:xfrm>
                    <a:off x="4644795" y="7877948"/>
                    <a:ext cx="462279" cy="406682"/>
                  </a:xfrm>
                  <a:prstGeom prst="rect">
                    <a:avLst/>
                  </a:prstGeom>
                </p:spPr>
              </p:pic>
              <p:pic>
                <p:nvPicPr>
                  <p:cNvPr id="497" name="Kuva 496"/>
                  <p:cNvPicPr>
                    <a:picLocks noChangeAspect="1"/>
                  </p:cNvPicPr>
                  <p:nvPr/>
                </p:nvPicPr>
                <p:blipFill>
                  <a:blip r:embed="rId7">
                    <a:extLst>
                      <a:ext uri="{28A0092B-C50C-407E-A947-70E740481C1C}">
                        <a14:useLocalDpi xmlns:a14="http://schemas.microsoft.com/office/drawing/2010/main" val="0"/>
                      </a:ext>
                    </a:extLst>
                  </a:blip>
                  <a:srcRect/>
                  <a:stretch/>
                </p:blipFill>
                <p:spPr>
                  <a:xfrm>
                    <a:off x="4643066" y="6605974"/>
                    <a:ext cx="462280" cy="406683"/>
                  </a:xfrm>
                  <a:prstGeom prst="rect">
                    <a:avLst/>
                  </a:prstGeom>
                </p:spPr>
              </p:pic>
              <p:cxnSp>
                <p:nvCxnSpPr>
                  <p:cNvPr id="498" name="Suora yhdysviiva 497"/>
                  <p:cNvCxnSpPr/>
                  <p:nvPr/>
                </p:nvCxnSpPr>
                <p:spPr>
                  <a:xfrm rot="10800000">
                    <a:off x="4845778" y="7608608"/>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499"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3210" y="7725745"/>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0"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82897" y="6987850"/>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7133" y="749856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2"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9388" y="8785219"/>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3"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8610" y="9056597"/>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04" name="Suora yhdysviiva 503"/>
                  <p:cNvCxnSpPr>
                    <a:stCxn id="496" idx="2"/>
                    <a:endCxn id="502" idx="2"/>
                  </p:cNvCxnSpPr>
                  <p:nvPr/>
                </p:nvCxnSpPr>
                <p:spPr>
                  <a:xfrm rot="10800000" flipV="1">
                    <a:off x="4020797" y="8284633"/>
                    <a:ext cx="855138" cy="560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5" name="Suora yhdysviiva 504"/>
                  <p:cNvCxnSpPr>
                    <a:stCxn id="500" idx="2"/>
                    <a:endCxn id="497" idx="2"/>
                  </p:cNvCxnSpPr>
                  <p:nvPr/>
                </p:nvCxnSpPr>
                <p:spPr>
                  <a:xfrm flipV="1">
                    <a:off x="4024305" y="7012662"/>
                    <a:ext cx="849900" cy="347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6" name="Suora yhdysviiva 505"/>
                  <p:cNvCxnSpPr>
                    <a:endCxn id="501" idx="2"/>
                  </p:cNvCxnSpPr>
                  <p:nvPr/>
                </p:nvCxnSpPr>
                <p:spPr>
                  <a:xfrm flipH="1" flipV="1">
                    <a:off x="4018542" y="7558136"/>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7" name="Suora yhdysviiva 506"/>
                  <p:cNvCxnSpPr>
                    <a:stCxn id="495" idx="2"/>
                    <a:endCxn id="503" idx="2"/>
                  </p:cNvCxnSpPr>
                  <p:nvPr/>
                </p:nvCxnSpPr>
                <p:spPr>
                  <a:xfrm rot="10800000" flipV="1">
                    <a:off x="4020019" y="9082985"/>
                    <a:ext cx="854186" cy="3318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508" name="Kuva 507"/>
                  <p:cNvPicPr>
                    <a:picLocks noChangeAspect="1"/>
                  </p:cNvPicPr>
                  <p:nvPr/>
                </p:nvPicPr>
                <p:blipFill>
                  <a:blip r:embed="rId10">
                    <a:extLst>
                      <a:ext uri="{28A0092B-C50C-407E-A947-70E740481C1C}">
                        <a14:useLocalDpi xmlns:a14="http://schemas.microsoft.com/office/drawing/2010/main" val="0"/>
                      </a:ext>
                    </a:extLst>
                  </a:blip>
                  <a:srcRect/>
                  <a:stretch/>
                </p:blipFill>
                <p:spPr>
                  <a:xfrm>
                    <a:off x="4639771" y="7027912"/>
                    <a:ext cx="464400" cy="129053"/>
                  </a:xfrm>
                  <a:prstGeom prst="rect">
                    <a:avLst/>
                  </a:prstGeom>
                </p:spPr>
              </p:pic>
              <p:pic>
                <p:nvPicPr>
                  <p:cNvPr id="509" name="Kuva 508"/>
                  <p:cNvPicPr>
                    <a:picLocks noChangeAspect="1"/>
                  </p:cNvPicPr>
                  <p:nvPr/>
                </p:nvPicPr>
                <p:blipFill>
                  <a:blip r:embed="rId10">
                    <a:extLst>
                      <a:ext uri="{28A0092B-C50C-407E-A947-70E740481C1C}">
                        <a14:useLocalDpi xmlns:a14="http://schemas.microsoft.com/office/drawing/2010/main" val="0"/>
                      </a:ext>
                    </a:extLst>
                  </a:blip>
                  <a:srcRect/>
                  <a:stretch/>
                </p:blipFill>
                <p:spPr>
                  <a:xfrm>
                    <a:off x="4641501" y="8299446"/>
                    <a:ext cx="464400" cy="129053"/>
                  </a:xfrm>
                  <a:prstGeom prst="rect">
                    <a:avLst/>
                  </a:prstGeom>
                </p:spPr>
              </p:pic>
              <p:pic>
                <p:nvPicPr>
                  <p:cNvPr id="510"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5981" y="8274485"/>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11" name="Suora yhdysviiva 510"/>
                  <p:cNvCxnSpPr>
                    <a:endCxn id="510" idx="2"/>
                  </p:cNvCxnSpPr>
                  <p:nvPr/>
                </p:nvCxnSpPr>
                <p:spPr>
                  <a:xfrm flipH="1" flipV="1">
                    <a:off x="4017390" y="8334057"/>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512"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77650" y="6460668"/>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35823" y="665438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92" name="Kuva 491"/>
                <p:cNvPicPr>
                  <a:picLocks noChangeAspect="1"/>
                </p:cNvPicPr>
                <p:nvPr/>
              </p:nvPicPr>
              <p:blipFill>
                <a:blip r:embed="rId11">
                  <a:extLst>
                    <a:ext uri="{28A0092B-C50C-407E-A947-70E740481C1C}">
                      <a14:useLocalDpi xmlns:a14="http://schemas.microsoft.com/office/drawing/2010/main" val="0"/>
                    </a:ext>
                  </a:extLst>
                </a:blip>
                <a:srcRect/>
                <a:stretch/>
              </p:blipFill>
              <p:spPr>
                <a:xfrm>
                  <a:off x="5238284" y="8980109"/>
                  <a:ext cx="328798" cy="329531"/>
                </a:xfrm>
                <a:prstGeom prst="rect">
                  <a:avLst/>
                </a:prstGeom>
              </p:spPr>
            </p:pic>
          </p:grpSp>
          <p:pic>
            <p:nvPicPr>
              <p:cNvPr id="490" name="Kuva 489"/>
              <p:cNvPicPr>
                <a:picLocks noChangeAspect="1"/>
              </p:cNvPicPr>
              <p:nvPr/>
            </p:nvPicPr>
            <p:blipFill>
              <a:blip r:embed="rId12">
                <a:extLst>
                  <a:ext uri="{28A0092B-C50C-407E-A947-70E740481C1C}">
                    <a14:useLocalDpi xmlns:a14="http://schemas.microsoft.com/office/drawing/2010/main" val="0"/>
                  </a:ext>
                </a:extLst>
              </a:blip>
              <a:srcRect/>
              <a:stretch/>
            </p:blipFill>
            <p:spPr>
              <a:xfrm>
                <a:off x="4739067" y="8046958"/>
                <a:ext cx="328798" cy="329531"/>
              </a:xfrm>
              <a:prstGeom prst="rect">
                <a:avLst/>
              </a:prstGeom>
            </p:spPr>
          </p:pic>
        </p:grpSp>
        <p:pic>
          <p:nvPicPr>
            <p:cNvPr id="442" name="Kuva 441"/>
            <p:cNvPicPr>
              <a:picLocks noChangeAspect="1"/>
            </p:cNvPicPr>
            <p:nvPr/>
          </p:nvPicPr>
          <p:blipFill>
            <a:blip r:embed="rId13">
              <a:extLst>
                <a:ext uri="{28A0092B-C50C-407E-A947-70E740481C1C}">
                  <a14:useLocalDpi xmlns:a14="http://schemas.microsoft.com/office/drawing/2010/main" val="0"/>
                </a:ext>
              </a:extLst>
            </a:blip>
            <a:srcRect/>
            <a:stretch/>
          </p:blipFill>
          <p:spPr>
            <a:xfrm>
              <a:off x="5239397" y="7045273"/>
              <a:ext cx="328363" cy="329095"/>
            </a:xfrm>
            <a:prstGeom prst="rect">
              <a:avLst/>
            </a:prstGeom>
          </p:spPr>
        </p:pic>
        <p:grpSp>
          <p:nvGrpSpPr>
            <p:cNvPr id="443" name="Ryhmä 442"/>
            <p:cNvGrpSpPr/>
            <p:nvPr/>
          </p:nvGrpSpPr>
          <p:grpSpPr>
            <a:xfrm>
              <a:off x="2458448" y="6330596"/>
              <a:ext cx="1274789" cy="2961051"/>
              <a:chOff x="2458448" y="6330596"/>
              <a:chExt cx="1274789" cy="2961051"/>
            </a:xfrm>
          </p:grpSpPr>
          <p:grpSp>
            <p:nvGrpSpPr>
              <p:cNvPr id="460" name="Ryhmä 459"/>
              <p:cNvGrpSpPr/>
              <p:nvPr/>
            </p:nvGrpSpPr>
            <p:grpSpPr>
              <a:xfrm>
                <a:off x="2458448" y="6330596"/>
                <a:ext cx="1274789" cy="2961051"/>
                <a:chOff x="6658530" y="6243783"/>
                <a:chExt cx="1274789" cy="2961051"/>
              </a:xfrm>
            </p:grpSpPr>
            <p:grpSp>
              <p:nvGrpSpPr>
                <p:cNvPr id="462" name="Ryhmä 461"/>
                <p:cNvGrpSpPr/>
                <p:nvPr/>
              </p:nvGrpSpPr>
              <p:grpSpPr>
                <a:xfrm flipH="1">
                  <a:off x="6658530" y="6243783"/>
                  <a:ext cx="1274789" cy="2961051"/>
                  <a:chOff x="4353881" y="6348589"/>
                  <a:chExt cx="1274789" cy="2961051"/>
                </a:xfrm>
              </p:grpSpPr>
              <p:grpSp>
                <p:nvGrpSpPr>
                  <p:cNvPr id="464" name="Ryhmä 463"/>
                  <p:cNvGrpSpPr/>
                  <p:nvPr/>
                </p:nvGrpSpPr>
                <p:grpSpPr>
                  <a:xfrm>
                    <a:off x="4353881" y="6348589"/>
                    <a:ext cx="1274789" cy="2961051"/>
                    <a:chOff x="4353881" y="6348589"/>
                    <a:chExt cx="1274789" cy="2961051"/>
                  </a:xfrm>
                </p:grpSpPr>
                <p:grpSp>
                  <p:nvGrpSpPr>
                    <p:cNvPr id="466" name="Ryhmä 465"/>
                    <p:cNvGrpSpPr/>
                    <p:nvPr/>
                  </p:nvGrpSpPr>
                  <p:grpSpPr>
                    <a:xfrm>
                      <a:off x="4353881" y="6348589"/>
                      <a:ext cx="1274789" cy="2655501"/>
                      <a:chOff x="3832285" y="6460668"/>
                      <a:chExt cx="1274789" cy="2655501"/>
                    </a:xfrm>
                  </p:grpSpPr>
                  <p:pic>
                    <p:nvPicPr>
                      <p:cNvPr id="46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36279" y="8448281"/>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0" name="Kuva 469"/>
                      <p:cNvPicPr>
                        <a:picLocks noChangeAspect="1"/>
                      </p:cNvPicPr>
                      <p:nvPr/>
                    </p:nvPicPr>
                    <p:blipFill>
                      <a:blip r:embed="rId6">
                        <a:extLst>
                          <a:ext uri="{28A0092B-C50C-407E-A947-70E740481C1C}">
                            <a14:useLocalDpi xmlns:a14="http://schemas.microsoft.com/office/drawing/2010/main" val="0"/>
                          </a:ext>
                        </a:extLst>
                      </a:blip>
                      <a:srcRect/>
                      <a:stretch/>
                    </p:blipFill>
                    <p:spPr>
                      <a:xfrm flipH="1">
                        <a:off x="4643064" y="8676300"/>
                        <a:ext cx="462280" cy="406683"/>
                      </a:xfrm>
                      <a:prstGeom prst="rect">
                        <a:avLst/>
                      </a:prstGeom>
                    </p:spPr>
                  </p:pic>
                  <p:pic>
                    <p:nvPicPr>
                      <p:cNvPr id="471" name="Kuva 470"/>
                      <p:cNvPicPr>
                        <a:picLocks noChangeAspect="1"/>
                      </p:cNvPicPr>
                      <p:nvPr/>
                    </p:nvPicPr>
                    <p:blipFill>
                      <a:blip r:embed="rId7">
                        <a:extLst>
                          <a:ext uri="{28A0092B-C50C-407E-A947-70E740481C1C}">
                            <a14:useLocalDpi xmlns:a14="http://schemas.microsoft.com/office/drawing/2010/main" val="0"/>
                          </a:ext>
                        </a:extLst>
                      </a:blip>
                      <a:srcRect/>
                      <a:stretch/>
                    </p:blipFill>
                    <p:spPr>
                      <a:xfrm>
                        <a:off x="4644795" y="7877948"/>
                        <a:ext cx="462279" cy="406682"/>
                      </a:xfrm>
                      <a:prstGeom prst="rect">
                        <a:avLst/>
                      </a:prstGeom>
                    </p:spPr>
                  </p:pic>
                  <p:pic>
                    <p:nvPicPr>
                      <p:cNvPr id="472" name="Kuva 471"/>
                      <p:cNvPicPr>
                        <a:picLocks noChangeAspect="1"/>
                      </p:cNvPicPr>
                      <p:nvPr/>
                    </p:nvPicPr>
                    <p:blipFill>
                      <a:blip r:embed="rId7">
                        <a:extLst>
                          <a:ext uri="{28A0092B-C50C-407E-A947-70E740481C1C}">
                            <a14:useLocalDpi xmlns:a14="http://schemas.microsoft.com/office/drawing/2010/main" val="0"/>
                          </a:ext>
                        </a:extLst>
                      </a:blip>
                      <a:srcRect/>
                      <a:stretch/>
                    </p:blipFill>
                    <p:spPr>
                      <a:xfrm>
                        <a:off x="4643065" y="6605974"/>
                        <a:ext cx="462280" cy="406683"/>
                      </a:xfrm>
                      <a:prstGeom prst="rect">
                        <a:avLst/>
                      </a:prstGeom>
                    </p:spPr>
                  </p:pic>
                  <p:cxnSp>
                    <p:nvCxnSpPr>
                      <p:cNvPr id="473" name="Suora yhdysviiva 472"/>
                      <p:cNvCxnSpPr/>
                      <p:nvPr/>
                    </p:nvCxnSpPr>
                    <p:spPr>
                      <a:xfrm rot="10800000">
                        <a:off x="4845778" y="7608608"/>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474"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3210" y="7725745"/>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5"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82897" y="6987850"/>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6"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7133" y="749856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7"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9388" y="8785219"/>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8"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8610" y="9056597"/>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79" name="Suora yhdysviiva 478"/>
                      <p:cNvCxnSpPr>
                        <a:stCxn id="471" idx="2"/>
                        <a:endCxn id="477" idx="2"/>
                      </p:cNvCxnSpPr>
                      <p:nvPr/>
                    </p:nvCxnSpPr>
                    <p:spPr>
                      <a:xfrm rot="10800000" flipV="1">
                        <a:off x="4020797" y="8284633"/>
                        <a:ext cx="855138" cy="560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0" name="Suora yhdysviiva 479"/>
                      <p:cNvCxnSpPr>
                        <a:stCxn id="475" idx="2"/>
                        <a:endCxn id="472" idx="2"/>
                      </p:cNvCxnSpPr>
                      <p:nvPr/>
                    </p:nvCxnSpPr>
                    <p:spPr>
                      <a:xfrm flipV="1">
                        <a:off x="4024305" y="7012662"/>
                        <a:ext cx="849900" cy="347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1" name="Suora yhdysviiva 480"/>
                      <p:cNvCxnSpPr>
                        <a:endCxn id="476" idx="2"/>
                      </p:cNvCxnSpPr>
                      <p:nvPr/>
                    </p:nvCxnSpPr>
                    <p:spPr>
                      <a:xfrm flipH="1" flipV="1">
                        <a:off x="4018542" y="7558136"/>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2" name="Suora yhdysviiva 481"/>
                      <p:cNvCxnSpPr>
                        <a:stCxn id="470" idx="2"/>
                        <a:endCxn id="478" idx="2"/>
                      </p:cNvCxnSpPr>
                      <p:nvPr/>
                    </p:nvCxnSpPr>
                    <p:spPr>
                      <a:xfrm flipH="1">
                        <a:off x="4020019" y="9082983"/>
                        <a:ext cx="854185" cy="3318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483" name="Kuva 482"/>
                      <p:cNvPicPr>
                        <a:picLocks noChangeAspect="1"/>
                      </p:cNvPicPr>
                      <p:nvPr/>
                    </p:nvPicPr>
                    <p:blipFill>
                      <a:blip r:embed="rId10">
                        <a:extLst>
                          <a:ext uri="{28A0092B-C50C-407E-A947-70E740481C1C}">
                            <a14:useLocalDpi xmlns:a14="http://schemas.microsoft.com/office/drawing/2010/main" val="0"/>
                          </a:ext>
                        </a:extLst>
                      </a:blip>
                      <a:srcRect/>
                      <a:stretch/>
                    </p:blipFill>
                    <p:spPr>
                      <a:xfrm flipH="1">
                        <a:off x="4639771" y="7027912"/>
                        <a:ext cx="464400" cy="129053"/>
                      </a:xfrm>
                      <a:prstGeom prst="rect">
                        <a:avLst/>
                      </a:prstGeom>
                    </p:spPr>
                  </p:pic>
                  <p:pic>
                    <p:nvPicPr>
                      <p:cNvPr id="484" name="Kuva 483"/>
                      <p:cNvPicPr>
                        <a:picLocks noChangeAspect="1"/>
                      </p:cNvPicPr>
                      <p:nvPr/>
                    </p:nvPicPr>
                    <p:blipFill>
                      <a:blip r:embed="rId10">
                        <a:extLst>
                          <a:ext uri="{28A0092B-C50C-407E-A947-70E740481C1C}">
                            <a14:useLocalDpi xmlns:a14="http://schemas.microsoft.com/office/drawing/2010/main" val="0"/>
                          </a:ext>
                        </a:extLst>
                      </a:blip>
                      <a:srcRect/>
                      <a:stretch/>
                    </p:blipFill>
                    <p:spPr>
                      <a:xfrm flipH="1">
                        <a:off x="4641501" y="8299446"/>
                        <a:ext cx="464400" cy="129053"/>
                      </a:xfrm>
                      <a:prstGeom prst="rect">
                        <a:avLst/>
                      </a:prstGeom>
                    </p:spPr>
                  </p:pic>
                  <p:pic>
                    <p:nvPicPr>
                      <p:cNvPr id="485"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75981" y="8274485"/>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86" name="Suora yhdysviiva 485"/>
                      <p:cNvCxnSpPr>
                        <a:endCxn id="485" idx="2"/>
                      </p:cNvCxnSpPr>
                      <p:nvPr/>
                    </p:nvCxnSpPr>
                    <p:spPr>
                      <a:xfrm flipH="1" flipV="1">
                        <a:off x="4017390" y="8334057"/>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487"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77650" y="6460668"/>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32285" y="665055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67" name="Kuva 466"/>
                    <p:cNvPicPr>
                      <a:picLocks noChangeAspect="1"/>
                    </p:cNvPicPr>
                    <p:nvPr/>
                  </p:nvPicPr>
                  <p:blipFill>
                    <a:blip r:embed="rId11">
                      <a:extLst>
                        <a:ext uri="{28A0092B-C50C-407E-A947-70E740481C1C}">
                          <a14:useLocalDpi xmlns:a14="http://schemas.microsoft.com/office/drawing/2010/main" val="0"/>
                        </a:ext>
                      </a:extLst>
                    </a:blip>
                    <a:srcRect/>
                    <a:stretch/>
                  </p:blipFill>
                  <p:spPr>
                    <a:xfrm flipH="1">
                      <a:off x="5238283" y="8980109"/>
                      <a:ext cx="328798" cy="329531"/>
                    </a:xfrm>
                    <a:prstGeom prst="rect">
                      <a:avLst/>
                    </a:prstGeom>
                  </p:spPr>
                </p:pic>
              </p:grpSp>
              <p:pic>
                <p:nvPicPr>
                  <p:cNvPr id="465" name="Kuva 464"/>
                  <p:cNvPicPr>
                    <a:picLocks noChangeAspect="1"/>
                  </p:cNvPicPr>
                  <p:nvPr/>
                </p:nvPicPr>
                <p:blipFill>
                  <a:blip r:embed="rId12">
                    <a:extLst>
                      <a:ext uri="{28A0092B-C50C-407E-A947-70E740481C1C}">
                        <a14:useLocalDpi xmlns:a14="http://schemas.microsoft.com/office/drawing/2010/main" val="0"/>
                      </a:ext>
                    </a:extLst>
                  </a:blip>
                  <a:srcRect/>
                  <a:stretch/>
                </p:blipFill>
                <p:spPr>
                  <a:xfrm flipH="1">
                    <a:off x="4739066" y="8046958"/>
                    <a:ext cx="328798" cy="329531"/>
                  </a:xfrm>
                  <a:prstGeom prst="rect">
                    <a:avLst/>
                  </a:prstGeom>
                </p:spPr>
              </p:pic>
            </p:grpSp>
            <p:pic>
              <p:nvPicPr>
                <p:cNvPr id="463" name="Kuva 462"/>
                <p:cNvPicPr>
                  <a:picLocks noChangeAspect="1"/>
                </p:cNvPicPr>
                <p:nvPr/>
              </p:nvPicPr>
              <p:blipFill>
                <a:blip r:embed="rId5">
                  <a:extLst>
                    <a:ext uri="{28A0092B-C50C-407E-A947-70E740481C1C}">
                      <a14:useLocalDpi xmlns:a14="http://schemas.microsoft.com/office/drawing/2010/main" val="0"/>
                    </a:ext>
                  </a:extLst>
                </a:blip>
                <a:srcRect/>
                <a:stretch/>
              </p:blipFill>
              <p:spPr>
                <a:xfrm>
                  <a:off x="7211546" y="7192280"/>
                  <a:ext cx="330464" cy="331200"/>
                </a:xfrm>
                <a:prstGeom prst="rect">
                  <a:avLst/>
                </a:prstGeom>
              </p:spPr>
            </p:pic>
          </p:grpSp>
          <p:pic>
            <p:nvPicPr>
              <p:cNvPr id="461" name="Kuva 460"/>
              <p:cNvPicPr>
                <a:picLocks noChangeAspect="1"/>
              </p:cNvPicPr>
              <p:nvPr/>
            </p:nvPicPr>
            <p:blipFill>
              <a:blip r:embed="rId13">
                <a:extLst>
                  <a:ext uri="{28A0092B-C50C-407E-A947-70E740481C1C}">
                    <a14:useLocalDpi xmlns:a14="http://schemas.microsoft.com/office/drawing/2010/main" val="0"/>
                  </a:ext>
                </a:extLst>
              </a:blip>
              <a:srcRect/>
              <a:stretch/>
            </p:blipFill>
            <p:spPr>
              <a:xfrm>
                <a:off x="2520254" y="7044663"/>
                <a:ext cx="328363" cy="329095"/>
              </a:xfrm>
              <a:prstGeom prst="rect">
                <a:avLst/>
              </a:prstGeom>
            </p:spPr>
          </p:pic>
        </p:grpSp>
        <p:grpSp>
          <p:nvGrpSpPr>
            <p:cNvPr id="444" name="Ryhmä 443"/>
            <p:cNvGrpSpPr/>
            <p:nvPr/>
          </p:nvGrpSpPr>
          <p:grpSpPr>
            <a:xfrm>
              <a:off x="3017586" y="6064036"/>
              <a:ext cx="429651" cy="645152"/>
              <a:chOff x="2999724" y="6016266"/>
              <a:chExt cx="429651" cy="645152"/>
            </a:xfrm>
          </p:grpSpPr>
          <p:grpSp>
            <p:nvGrpSpPr>
              <p:cNvPr id="456" name="Ryhmä 455"/>
              <p:cNvGrpSpPr/>
              <p:nvPr/>
            </p:nvGrpSpPr>
            <p:grpSpPr>
              <a:xfrm rot="10800000">
                <a:off x="3164961" y="6347466"/>
                <a:ext cx="264414" cy="313952"/>
                <a:chOff x="4515330" y="5018592"/>
                <a:chExt cx="265002" cy="310485"/>
              </a:xfrm>
            </p:grpSpPr>
            <p:cxnSp>
              <p:nvCxnSpPr>
                <p:cNvPr id="458" name="Suora yhdysviiva 457"/>
                <p:cNvCxnSpPr>
                  <a:stCxn id="459" idx="2"/>
                  <a:endCxn id="457" idx="0"/>
                </p:cNvCxnSpPr>
                <p:nvPr/>
              </p:nvCxnSpPr>
              <p:spPr>
                <a:xfrm>
                  <a:off x="4556739" y="5078164"/>
                  <a:ext cx="223593" cy="25091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459"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515330" y="5018592"/>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57" name="Kuva 456"/>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2999724" y="6016266"/>
                <a:ext cx="330464" cy="331200"/>
              </a:xfrm>
              <a:prstGeom prst="rect">
                <a:avLst/>
              </a:prstGeom>
            </p:spPr>
          </p:pic>
        </p:grpSp>
        <p:grpSp>
          <p:nvGrpSpPr>
            <p:cNvPr id="445" name="Ryhmä 444"/>
            <p:cNvGrpSpPr/>
            <p:nvPr/>
          </p:nvGrpSpPr>
          <p:grpSpPr>
            <a:xfrm>
              <a:off x="1858756" y="6066644"/>
              <a:ext cx="580962" cy="645151"/>
              <a:chOff x="2848408" y="6016267"/>
              <a:chExt cx="580962" cy="645151"/>
            </a:xfrm>
          </p:grpSpPr>
          <p:grpSp>
            <p:nvGrpSpPr>
              <p:cNvPr id="452" name="Ryhmä 451"/>
              <p:cNvGrpSpPr/>
              <p:nvPr/>
            </p:nvGrpSpPr>
            <p:grpSpPr>
              <a:xfrm rot="10800000">
                <a:off x="3013634" y="6347467"/>
                <a:ext cx="415736" cy="313951"/>
                <a:chOff x="4515330" y="5018592"/>
                <a:chExt cx="416660" cy="310484"/>
              </a:xfrm>
            </p:grpSpPr>
            <p:cxnSp>
              <p:nvCxnSpPr>
                <p:cNvPr id="454" name="Suora yhdysviiva 453"/>
                <p:cNvCxnSpPr>
                  <a:stCxn id="455" idx="2"/>
                  <a:endCxn id="453" idx="0"/>
                </p:cNvCxnSpPr>
                <p:nvPr/>
              </p:nvCxnSpPr>
              <p:spPr>
                <a:xfrm rot="10800000" flipH="1" flipV="1">
                  <a:off x="4556739" y="5078164"/>
                  <a:ext cx="375251" cy="25091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455"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515330" y="5018592"/>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53" name="Kuva 452"/>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2848408" y="6016267"/>
                <a:ext cx="330464" cy="331200"/>
              </a:xfrm>
              <a:prstGeom prst="rect">
                <a:avLst/>
              </a:prstGeom>
            </p:spPr>
          </p:pic>
        </p:grpSp>
        <p:grpSp>
          <p:nvGrpSpPr>
            <p:cNvPr id="446" name="Ryhmä 445"/>
            <p:cNvGrpSpPr/>
            <p:nvPr/>
          </p:nvGrpSpPr>
          <p:grpSpPr>
            <a:xfrm rot="10800000">
              <a:off x="486095" y="6327791"/>
              <a:ext cx="687338" cy="384179"/>
              <a:chOff x="3896157" y="6399317"/>
              <a:chExt cx="750984" cy="419754"/>
            </a:xfrm>
          </p:grpSpPr>
          <p:cxnSp>
            <p:nvCxnSpPr>
              <p:cNvPr id="447" name="Suora yhdysviiva 446"/>
              <p:cNvCxnSpPr/>
              <p:nvPr/>
            </p:nvCxnSpPr>
            <p:spPr>
              <a:xfrm flipV="1">
                <a:off x="3968157" y="6462163"/>
                <a:ext cx="1266" cy="283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8" name="Suora yhdysviiva 447"/>
              <p:cNvCxnSpPr/>
              <p:nvPr/>
            </p:nvCxnSpPr>
            <p:spPr>
              <a:xfrm rot="10800000">
                <a:off x="3896157" y="646464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49" name="Tekstiruutu 448"/>
              <p:cNvSpPr txBox="1"/>
              <p:nvPr/>
            </p:nvSpPr>
            <p:spPr>
              <a:xfrm>
                <a:off x="4056119" y="6399317"/>
                <a:ext cx="591022"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450" name="Suora yhdysviiva 449"/>
              <p:cNvCxnSpPr/>
              <p:nvPr/>
            </p:nvCxnSpPr>
            <p:spPr>
              <a:xfrm rot="10800000">
                <a:off x="3896535" y="67441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1" name="Tekstiruutu 450"/>
              <p:cNvSpPr txBox="1"/>
              <p:nvPr/>
            </p:nvSpPr>
            <p:spPr>
              <a:xfrm>
                <a:off x="4064007" y="6665183"/>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pic>
        <p:nvPicPr>
          <p:cNvPr id="621" name="Kuva 1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rot="10800000">
            <a:off x="2401206" y="4554180"/>
            <a:ext cx="327600" cy="553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2" name="Kuva 1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rot="10800000" flipH="1">
            <a:off x="2745796" y="4554180"/>
            <a:ext cx="327600" cy="553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 name="Ryhmä 29"/>
          <p:cNvGrpSpPr/>
          <p:nvPr/>
        </p:nvGrpSpPr>
        <p:grpSpPr>
          <a:xfrm rot="10800000">
            <a:off x="3570233" y="5809483"/>
            <a:ext cx="672190" cy="553184"/>
            <a:chOff x="3367590" y="5291511"/>
            <a:chExt cx="672190" cy="553184"/>
          </a:xfrm>
        </p:grpSpPr>
        <p:pic>
          <p:nvPicPr>
            <p:cNvPr id="623" name="Kuva 1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rot="10800000">
              <a:off x="3367590" y="5291511"/>
              <a:ext cx="327600" cy="553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 name="Kuva 1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rot="10800000" flipH="1">
              <a:off x="3712180" y="5291511"/>
              <a:ext cx="327600" cy="553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Text Box 3">
            <a:extLst>
              <a:ext uri="{FF2B5EF4-FFF2-40B4-BE49-F238E27FC236}">
                <a16:creationId xmlns:a16="http://schemas.microsoft.com/office/drawing/2014/main" id="{0E25C6CE-D3B5-73CA-091A-64CE14C4C730}"/>
              </a:ext>
            </a:extLst>
          </p:cNvPr>
          <p:cNvSpPr txBox="1">
            <a:spLocks noChangeArrowheads="1"/>
          </p:cNvSpPr>
          <p:nvPr/>
        </p:nvSpPr>
        <p:spPr bwMode="auto">
          <a:xfrm>
            <a:off x="477000" y="239134"/>
            <a:ext cx="6745391"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FontTx/>
              <a:buNone/>
            </a:pPr>
            <a:r>
              <a:rPr lang="fi-FI" altLang="fi-FI" sz="1300" dirty="0">
                <a:latin typeface="Arial" panose="020B0604020202020204" pitchFamily="34" charset="0"/>
                <a:cs typeface="Arial" panose="020B0604020202020204" pitchFamily="34" charset="0"/>
              </a:rPr>
              <a:t>Liikenteen pysäyttäminen</a:t>
            </a:r>
          </a:p>
          <a:p>
            <a:pPr>
              <a:spcBef>
                <a:spcPct val="0"/>
              </a:spcBef>
              <a:buFontTx/>
              <a:buNone/>
            </a:pPr>
            <a:endParaRPr lang="fi-FI" altLang="fi-FI" sz="1300" dirty="0">
              <a:latin typeface="Arial" panose="020B0604020202020204" pitchFamily="34" charset="0"/>
              <a:cs typeface="Arial" panose="020B0604020202020204" pitchFamily="34" charset="0"/>
            </a:endParaRPr>
          </a:p>
          <a:p>
            <a:pPr>
              <a:spcBef>
                <a:spcPct val="0"/>
              </a:spcBef>
              <a:buFontTx/>
              <a:buNone/>
            </a:pPr>
            <a:r>
              <a:rPr lang="fi-FI" altLang="fi-FI" sz="1300" dirty="0">
                <a:latin typeface="Arial" panose="020B0604020202020204" pitchFamily="34" charset="0"/>
                <a:cs typeface="Arial" panose="020B0604020202020204" pitchFamily="34" charset="0"/>
              </a:rPr>
              <a:t>Moottoritie, 120 km/h </a:t>
            </a:r>
            <a:r>
              <a:rPr lang="fi-FI" altLang="fi-FI" sz="1300" dirty="0">
                <a:latin typeface="Arial" panose="020B0604020202020204" pitchFamily="34" charset="0"/>
                <a:cs typeface="Arial" panose="020B0604020202020204" pitchFamily="34" charset="0"/>
                <a:sym typeface="Wingdings" panose="05000000000000000000" pitchFamily="2" charset="2"/>
              </a:rPr>
              <a:t> 50 km/h</a:t>
            </a:r>
            <a:endParaRPr lang="fi-FI" altLang="fi-FI" sz="1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8601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a:stretch>
        </a:blipFill>
        <a:effectLst/>
      </p:bgPr>
    </p:bg>
    <p:spTree>
      <p:nvGrpSpPr>
        <p:cNvPr id="1" name=""/>
        <p:cNvGrpSpPr/>
        <p:nvPr/>
      </p:nvGrpSpPr>
      <p:grpSpPr>
        <a:xfrm>
          <a:off x="0" y="0"/>
          <a:ext cx="0" cy="0"/>
          <a:chOff x="0" y="0"/>
          <a:chExt cx="0" cy="0"/>
        </a:xfrm>
      </p:grpSpPr>
      <p:grpSp>
        <p:nvGrpSpPr>
          <p:cNvPr id="6" name="Ryhmä 5"/>
          <p:cNvGrpSpPr/>
          <p:nvPr/>
        </p:nvGrpSpPr>
        <p:grpSpPr>
          <a:xfrm>
            <a:off x="347412" y="5809005"/>
            <a:ext cx="5856803" cy="3251489"/>
            <a:chOff x="347412" y="5809005"/>
            <a:chExt cx="5856803" cy="3251489"/>
          </a:xfrm>
        </p:grpSpPr>
        <p:grpSp>
          <p:nvGrpSpPr>
            <p:cNvPr id="5" name="Ryhmä 4"/>
            <p:cNvGrpSpPr/>
            <p:nvPr/>
          </p:nvGrpSpPr>
          <p:grpSpPr>
            <a:xfrm flipH="1">
              <a:off x="2326640" y="6446196"/>
              <a:ext cx="1269523" cy="2614298"/>
              <a:chOff x="10335049" y="6281430"/>
              <a:chExt cx="1269523" cy="2614298"/>
            </a:xfrm>
          </p:grpSpPr>
          <p:pic>
            <p:nvPicPr>
              <p:cNvPr id="195" name="Kuva 194"/>
              <p:cNvPicPr>
                <a:picLocks noChangeAspect="1"/>
              </p:cNvPicPr>
              <p:nvPr/>
            </p:nvPicPr>
            <p:blipFill>
              <a:blip r:embed="rId3">
                <a:extLst>
                  <a:ext uri="{28A0092B-C50C-407E-A947-70E740481C1C}">
                    <a14:useLocalDpi xmlns:a14="http://schemas.microsoft.com/office/drawing/2010/main" val="0"/>
                  </a:ext>
                </a:extLst>
              </a:blip>
              <a:srcRect/>
              <a:stretch/>
            </p:blipFill>
            <p:spPr>
              <a:xfrm flipH="1">
                <a:off x="10707175" y="7084166"/>
                <a:ext cx="328363" cy="329095"/>
              </a:xfrm>
              <a:prstGeom prst="rect">
                <a:avLst/>
              </a:prstGeom>
            </p:spPr>
          </p:pic>
          <p:grpSp>
            <p:nvGrpSpPr>
              <p:cNvPr id="200" name="Ryhmä 199"/>
              <p:cNvGrpSpPr/>
              <p:nvPr/>
            </p:nvGrpSpPr>
            <p:grpSpPr>
              <a:xfrm>
                <a:off x="10335049" y="6281430"/>
                <a:ext cx="1269523" cy="2614298"/>
                <a:chOff x="4357419" y="6493895"/>
                <a:chExt cx="1269523" cy="2614298"/>
              </a:xfrm>
            </p:grpSpPr>
            <p:pic>
              <p:nvPicPr>
                <p:cNvPr id="219" name="Kuva 218"/>
                <p:cNvPicPr>
                  <a:picLocks noChangeAspect="1"/>
                </p:cNvPicPr>
                <p:nvPr/>
              </p:nvPicPr>
              <p:blipFill>
                <a:blip r:embed="rId4">
                  <a:extLst>
                    <a:ext uri="{28A0092B-C50C-407E-A947-70E740481C1C}">
                      <a14:useLocalDpi xmlns:a14="http://schemas.microsoft.com/office/drawing/2010/main" val="0"/>
                    </a:ext>
                  </a:extLst>
                </a:blip>
                <a:srcRect/>
                <a:stretch/>
              </p:blipFill>
              <p:spPr>
                <a:xfrm flipH="1">
                  <a:off x="5231429" y="8778662"/>
                  <a:ext cx="328798" cy="329531"/>
                </a:xfrm>
                <a:prstGeom prst="rect">
                  <a:avLst/>
                </a:prstGeom>
              </p:spPr>
            </p:pic>
            <p:grpSp>
              <p:nvGrpSpPr>
                <p:cNvPr id="220" name="Ryhmä 219"/>
                <p:cNvGrpSpPr/>
                <p:nvPr/>
              </p:nvGrpSpPr>
              <p:grpSpPr>
                <a:xfrm>
                  <a:off x="4357419" y="6493895"/>
                  <a:ext cx="1269523" cy="2249177"/>
                  <a:chOff x="3835823" y="6605974"/>
                  <a:chExt cx="1269523" cy="2249177"/>
                </a:xfrm>
              </p:grpSpPr>
              <p:cxnSp>
                <p:nvCxnSpPr>
                  <p:cNvPr id="221" name="Suora yhdysviiva 220"/>
                  <p:cNvCxnSpPr>
                    <a:stCxn id="222" idx="2"/>
                    <a:endCxn id="234" idx="2"/>
                  </p:cNvCxnSpPr>
                  <p:nvPr/>
                </p:nvCxnSpPr>
                <p:spPr>
                  <a:xfrm flipH="1" flipV="1">
                    <a:off x="4024248" y="8609046"/>
                    <a:ext cx="846540" cy="24610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222" name="Kuva 221"/>
                  <p:cNvPicPr>
                    <a:picLocks noChangeAspect="1"/>
                  </p:cNvPicPr>
                  <p:nvPr/>
                </p:nvPicPr>
                <p:blipFill>
                  <a:blip r:embed="rId5">
                    <a:extLst>
                      <a:ext uri="{28A0092B-C50C-407E-A947-70E740481C1C}">
                        <a14:useLocalDpi xmlns:a14="http://schemas.microsoft.com/office/drawing/2010/main" val="0"/>
                      </a:ext>
                    </a:extLst>
                  </a:blip>
                  <a:srcRect/>
                  <a:stretch/>
                </p:blipFill>
                <p:spPr>
                  <a:xfrm flipH="1">
                    <a:off x="4639649" y="8448468"/>
                    <a:ext cx="462280" cy="406683"/>
                  </a:xfrm>
                  <a:prstGeom prst="rect">
                    <a:avLst/>
                  </a:prstGeom>
                </p:spPr>
              </p:pic>
              <p:pic>
                <p:nvPicPr>
                  <p:cNvPr id="225"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37026" y="793544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6" name="Kuva 225"/>
                  <p:cNvPicPr>
                    <a:picLocks noChangeAspect="1"/>
                  </p:cNvPicPr>
                  <p:nvPr/>
                </p:nvPicPr>
                <p:blipFill>
                  <a:blip r:embed="rId7">
                    <a:extLst>
                      <a:ext uri="{28A0092B-C50C-407E-A947-70E740481C1C}">
                        <a14:useLocalDpi xmlns:a14="http://schemas.microsoft.com/office/drawing/2010/main" val="0"/>
                      </a:ext>
                    </a:extLst>
                  </a:blip>
                  <a:srcRect/>
                  <a:stretch/>
                </p:blipFill>
                <p:spPr>
                  <a:xfrm flipH="1">
                    <a:off x="4636190" y="8143321"/>
                    <a:ext cx="466370" cy="129600"/>
                  </a:xfrm>
                  <a:prstGeom prst="rect">
                    <a:avLst/>
                  </a:prstGeom>
                </p:spPr>
              </p:pic>
              <p:pic>
                <p:nvPicPr>
                  <p:cNvPr id="227" name="Kuva 226"/>
                  <p:cNvPicPr>
                    <a:picLocks noChangeAspect="1"/>
                  </p:cNvPicPr>
                  <p:nvPr/>
                </p:nvPicPr>
                <p:blipFill>
                  <a:blip r:embed="rId8">
                    <a:extLst>
                      <a:ext uri="{28A0092B-C50C-407E-A947-70E740481C1C}">
                        <a14:useLocalDpi xmlns:a14="http://schemas.microsoft.com/office/drawing/2010/main" val="0"/>
                      </a:ext>
                    </a:extLst>
                  </a:blip>
                  <a:srcRect/>
                  <a:stretch/>
                </p:blipFill>
                <p:spPr>
                  <a:xfrm>
                    <a:off x="4641357" y="7593802"/>
                    <a:ext cx="462279" cy="406682"/>
                  </a:xfrm>
                  <a:prstGeom prst="rect">
                    <a:avLst/>
                  </a:prstGeom>
                </p:spPr>
              </p:pic>
              <p:pic>
                <p:nvPicPr>
                  <p:cNvPr id="228" name="Kuva 227"/>
                  <p:cNvPicPr>
                    <a:picLocks noChangeAspect="1"/>
                  </p:cNvPicPr>
                  <p:nvPr/>
                </p:nvPicPr>
                <p:blipFill>
                  <a:blip r:embed="rId8">
                    <a:extLst>
                      <a:ext uri="{28A0092B-C50C-407E-A947-70E740481C1C}">
                        <a14:useLocalDpi xmlns:a14="http://schemas.microsoft.com/office/drawing/2010/main" val="0"/>
                      </a:ext>
                    </a:extLst>
                  </a:blip>
                  <a:srcRect/>
                  <a:stretch/>
                </p:blipFill>
                <p:spPr>
                  <a:xfrm>
                    <a:off x="4643066" y="6605974"/>
                    <a:ext cx="462280" cy="406683"/>
                  </a:xfrm>
                  <a:prstGeom prst="rect">
                    <a:avLst/>
                  </a:prstGeom>
                </p:spPr>
              </p:pic>
              <p:cxnSp>
                <p:nvCxnSpPr>
                  <p:cNvPr id="229" name="Suora yhdysviiva 228"/>
                  <p:cNvCxnSpPr/>
                  <p:nvPr/>
                </p:nvCxnSpPr>
                <p:spPr>
                  <a:xfrm rot="10800000">
                    <a:off x="4845778" y="7608608"/>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230"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9772" y="7441599"/>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1"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2897" y="6987850"/>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2"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77133" y="749856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3"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0135" y="8272387"/>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4"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2839" y="854947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35" name="Suora yhdysviiva 234"/>
                  <p:cNvCxnSpPr>
                    <a:stCxn id="227" idx="2"/>
                    <a:endCxn id="233" idx="2"/>
                  </p:cNvCxnSpPr>
                  <p:nvPr/>
                </p:nvCxnSpPr>
                <p:spPr>
                  <a:xfrm flipH="1">
                    <a:off x="4021544" y="8000484"/>
                    <a:ext cx="850953" cy="33147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uora yhdysviiva 235"/>
                  <p:cNvCxnSpPr>
                    <a:stCxn id="231" idx="2"/>
                    <a:endCxn id="228" idx="2"/>
                  </p:cNvCxnSpPr>
                  <p:nvPr/>
                </p:nvCxnSpPr>
                <p:spPr>
                  <a:xfrm flipV="1">
                    <a:off x="4024305" y="7012662"/>
                    <a:ext cx="849900" cy="347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uora yhdysviiva 236"/>
                  <p:cNvCxnSpPr>
                    <a:endCxn id="232" idx="2"/>
                  </p:cNvCxnSpPr>
                  <p:nvPr/>
                </p:nvCxnSpPr>
                <p:spPr>
                  <a:xfrm flipH="1" flipV="1">
                    <a:off x="4018542" y="7558136"/>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238" name="Kuva 237"/>
                  <p:cNvPicPr>
                    <a:picLocks noChangeAspect="1"/>
                  </p:cNvPicPr>
                  <p:nvPr/>
                </p:nvPicPr>
                <p:blipFill>
                  <a:blip r:embed="rId11">
                    <a:extLst>
                      <a:ext uri="{28A0092B-C50C-407E-A947-70E740481C1C}">
                        <a14:useLocalDpi xmlns:a14="http://schemas.microsoft.com/office/drawing/2010/main" val="0"/>
                      </a:ext>
                    </a:extLst>
                  </a:blip>
                  <a:srcRect/>
                  <a:stretch/>
                </p:blipFill>
                <p:spPr>
                  <a:xfrm flipH="1">
                    <a:off x="4639771" y="7027911"/>
                    <a:ext cx="464400" cy="129053"/>
                  </a:xfrm>
                  <a:prstGeom prst="rect">
                    <a:avLst/>
                  </a:prstGeom>
                </p:spPr>
              </p:pic>
              <p:pic>
                <p:nvPicPr>
                  <p:cNvPr id="239" name="Kuva 238"/>
                  <p:cNvPicPr>
                    <a:picLocks noChangeAspect="1"/>
                  </p:cNvPicPr>
                  <p:nvPr/>
                </p:nvPicPr>
                <p:blipFill>
                  <a:blip r:embed="rId11">
                    <a:extLst>
                      <a:ext uri="{28A0092B-C50C-407E-A947-70E740481C1C}">
                        <a14:useLocalDpi xmlns:a14="http://schemas.microsoft.com/office/drawing/2010/main" val="0"/>
                      </a:ext>
                    </a:extLst>
                  </a:blip>
                  <a:srcRect/>
                  <a:stretch/>
                </p:blipFill>
                <p:spPr>
                  <a:xfrm flipH="1">
                    <a:off x="4638063" y="8015299"/>
                    <a:ext cx="464400" cy="129053"/>
                  </a:xfrm>
                  <a:prstGeom prst="rect">
                    <a:avLst/>
                  </a:prstGeom>
                </p:spPr>
              </p:pic>
              <p:pic>
                <p:nvPicPr>
                  <p:cNvPr id="241"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35823" y="665438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527" name="Ryhmä 526"/>
            <p:cNvGrpSpPr/>
            <p:nvPr/>
          </p:nvGrpSpPr>
          <p:grpSpPr>
            <a:xfrm>
              <a:off x="347412" y="5809005"/>
              <a:ext cx="5856803" cy="3251489"/>
              <a:chOff x="486095" y="5838711"/>
              <a:chExt cx="5856803" cy="3251489"/>
            </a:xfrm>
          </p:grpSpPr>
          <p:cxnSp>
            <p:nvCxnSpPr>
              <p:cNvPr id="530" name="Suora yhdysviiva 529"/>
              <p:cNvCxnSpPr/>
              <p:nvPr/>
            </p:nvCxnSpPr>
            <p:spPr>
              <a:xfrm rot="10800000" flipV="1">
                <a:off x="1186682" y="6391416"/>
                <a:ext cx="4680000" cy="0"/>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534" name="Kuva 533"/>
              <p:cNvPicPr>
                <a:picLocks noChangeAspect="1"/>
              </p:cNvPicPr>
              <p:nvPr/>
            </p:nvPicPr>
            <p:blipFill>
              <a:blip r:embed="rId3">
                <a:extLst>
                  <a:ext uri="{28A0092B-C50C-407E-A947-70E740481C1C}">
                    <a14:useLocalDpi xmlns:a14="http://schemas.microsoft.com/office/drawing/2010/main" val="0"/>
                  </a:ext>
                </a:extLst>
              </a:blip>
              <a:srcRect/>
              <a:stretch/>
            </p:blipFill>
            <p:spPr>
              <a:xfrm>
                <a:off x="4731710" y="7278638"/>
                <a:ext cx="328363" cy="329095"/>
              </a:xfrm>
              <a:prstGeom prst="rect">
                <a:avLst/>
              </a:prstGeom>
            </p:spPr>
          </p:pic>
          <p:pic>
            <p:nvPicPr>
              <p:cNvPr id="528" name="Kuva 16"/>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4052203" y="5840261"/>
                <a:ext cx="327600" cy="553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9"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356821" y="5994025"/>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32" name="Ryhmä 531"/>
              <p:cNvGrpSpPr/>
              <p:nvPr/>
            </p:nvGrpSpPr>
            <p:grpSpPr>
              <a:xfrm>
                <a:off x="5724388" y="6301584"/>
                <a:ext cx="618510" cy="2239927"/>
                <a:chOff x="3471118" y="6303884"/>
                <a:chExt cx="675783" cy="2447342"/>
              </a:xfrm>
            </p:grpSpPr>
            <p:cxnSp>
              <p:nvCxnSpPr>
                <p:cNvPr id="606" name="Suora yhdysviiva 605"/>
                <p:cNvCxnSpPr/>
                <p:nvPr/>
              </p:nvCxnSpPr>
              <p:spPr>
                <a:xfrm flipV="1">
                  <a:off x="3551193" y="6395478"/>
                  <a:ext cx="0" cy="22774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7" name="Suora yhdysviiva 606"/>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8" name="Suora yhdysviiva 607"/>
                <p:cNvCxnSpPr/>
                <p:nvPr/>
              </p:nvCxnSpPr>
              <p:spPr>
                <a:xfrm rot="10800000">
                  <a:off x="3481011" y="696535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9" name="Suora yhdysviiva 608"/>
                <p:cNvCxnSpPr/>
                <p:nvPr/>
              </p:nvCxnSpPr>
              <p:spPr>
                <a:xfrm rot="10800000">
                  <a:off x="3478577" y="753274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0" name="Suora yhdysviiva 609"/>
                <p:cNvCxnSpPr/>
                <p:nvPr/>
              </p:nvCxnSpPr>
              <p:spPr>
                <a:xfrm rot="10800000">
                  <a:off x="3477540" y="838244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2" name="Tekstiruutu 611"/>
                <p:cNvSpPr txBox="1"/>
                <p:nvPr/>
              </p:nvSpPr>
              <p:spPr>
                <a:xfrm>
                  <a:off x="3650982" y="7457991"/>
                  <a:ext cx="402577"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sp>
              <p:nvSpPr>
                <p:cNvPr id="613" name="Tekstiruutu 612"/>
                <p:cNvSpPr txBox="1"/>
                <p:nvPr/>
              </p:nvSpPr>
              <p:spPr>
                <a:xfrm>
                  <a:off x="3655191" y="8290247"/>
                  <a:ext cx="45779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700 m</a:t>
                  </a:r>
                </a:p>
              </p:txBody>
            </p:sp>
            <p:sp>
              <p:nvSpPr>
                <p:cNvPr id="615" name="Tekstiruutu 614"/>
                <p:cNvSpPr txBox="1"/>
                <p:nvPr/>
              </p:nvSpPr>
              <p:spPr>
                <a:xfrm>
                  <a:off x="3648769" y="6858934"/>
                  <a:ext cx="49813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616" name="Tekstiruutu 615"/>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cxnSp>
              <p:nvCxnSpPr>
                <p:cNvPr id="617" name="Suora yhdysviiva 616"/>
                <p:cNvCxnSpPr/>
                <p:nvPr/>
              </p:nvCxnSpPr>
              <p:spPr>
                <a:xfrm rot="10800000">
                  <a:off x="3471118" y="867528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8" name="Tekstiruutu 617"/>
                <p:cNvSpPr txBox="1"/>
                <p:nvPr/>
              </p:nvSpPr>
              <p:spPr>
                <a:xfrm>
                  <a:off x="3648768" y="8583088"/>
                  <a:ext cx="457792"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800 m</a:t>
                  </a:r>
                </a:p>
              </p:txBody>
            </p:sp>
          </p:grpSp>
          <p:grpSp>
            <p:nvGrpSpPr>
              <p:cNvPr id="533" name="Ryhmä 532"/>
              <p:cNvGrpSpPr/>
              <p:nvPr/>
            </p:nvGrpSpPr>
            <p:grpSpPr>
              <a:xfrm>
                <a:off x="2605291" y="6330596"/>
                <a:ext cx="3023815" cy="2759604"/>
                <a:chOff x="2603126" y="6348589"/>
                <a:chExt cx="3023815" cy="2759604"/>
              </a:xfrm>
            </p:grpSpPr>
            <p:pic>
              <p:nvPicPr>
                <p:cNvPr id="190" name="Kuva 189"/>
                <p:cNvPicPr>
                  <a:picLocks noChangeAspect="1"/>
                </p:cNvPicPr>
                <p:nvPr/>
              </p:nvPicPr>
              <p:blipFill>
                <a:blip r:embed="rId4">
                  <a:extLst>
                    <a:ext uri="{28A0092B-C50C-407E-A947-70E740481C1C}">
                      <a14:useLocalDpi xmlns:a14="http://schemas.microsoft.com/office/drawing/2010/main" val="0"/>
                    </a:ext>
                  </a:extLst>
                </a:blip>
                <a:srcRect/>
                <a:stretch/>
              </p:blipFill>
              <p:spPr>
                <a:xfrm>
                  <a:off x="5231428" y="8778662"/>
                  <a:ext cx="328798" cy="329531"/>
                </a:xfrm>
                <a:prstGeom prst="rect">
                  <a:avLst/>
                </a:prstGeom>
              </p:spPr>
            </p:pic>
            <p:grpSp>
              <p:nvGrpSpPr>
                <p:cNvPr id="583" name="Ryhmä 582"/>
                <p:cNvGrpSpPr/>
                <p:nvPr/>
              </p:nvGrpSpPr>
              <p:grpSpPr>
                <a:xfrm>
                  <a:off x="2603126" y="6348589"/>
                  <a:ext cx="3023815" cy="2394483"/>
                  <a:chOff x="2081530" y="6460668"/>
                  <a:chExt cx="3023815" cy="2394483"/>
                </a:xfrm>
              </p:grpSpPr>
              <p:cxnSp>
                <p:nvCxnSpPr>
                  <p:cNvPr id="599" name="Suora yhdysviiva 598"/>
                  <p:cNvCxnSpPr>
                    <a:stCxn id="587" idx="2"/>
                    <a:endCxn id="595" idx="2"/>
                  </p:cNvCxnSpPr>
                  <p:nvPr/>
                </p:nvCxnSpPr>
                <p:spPr>
                  <a:xfrm flipH="1" flipV="1">
                    <a:off x="4024248" y="8609046"/>
                    <a:ext cx="846541" cy="24610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587" name="Kuva 586"/>
                  <p:cNvPicPr>
                    <a:picLocks noChangeAspect="1"/>
                  </p:cNvPicPr>
                  <p:nvPr/>
                </p:nvPicPr>
                <p:blipFill>
                  <a:blip r:embed="rId5">
                    <a:extLst>
                      <a:ext uri="{28A0092B-C50C-407E-A947-70E740481C1C}">
                        <a14:useLocalDpi xmlns:a14="http://schemas.microsoft.com/office/drawing/2010/main" val="0"/>
                      </a:ext>
                    </a:extLst>
                  </a:blip>
                  <a:srcRect/>
                  <a:stretch/>
                </p:blipFill>
                <p:spPr>
                  <a:xfrm>
                    <a:off x="4639648" y="8448468"/>
                    <a:ext cx="462280" cy="406683"/>
                  </a:xfrm>
                  <a:prstGeom prst="rect">
                    <a:avLst/>
                  </a:prstGeom>
                </p:spPr>
              </p:pic>
              <p:pic>
                <p:nvPicPr>
                  <p:cNvPr id="585"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37026" y="793544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6" name="Kuva 585"/>
                  <p:cNvPicPr>
                    <a:picLocks noChangeAspect="1"/>
                  </p:cNvPicPr>
                  <p:nvPr/>
                </p:nvPicPr>
                <p:blipFill>
                  <a:blip r:embed="rId7">
                    <a:extLst>
                      <a:ext uri="{28A0092B-C50C-407E-A947-70E740481C1C}">
                        <a14:useLocalDpi xmlns:a14="http://schemas.microsoft.com/office/drawing/2010/main" val="0"/>
                      </a:ext>
                    </a:extLst>
                  </a:blip>
                  <a:srcRect/>
                  <a:stretch/>
                </p:blipFill>
                <p:spPr>
                  <a:xfrm>
                    <a:off x="4638063" y="8143321"/>
                    <a:ext cx="466370" cy="129600"/>
                  </a:xfrm>
                  <a:prstGeom prst="rect">
                    <a:avLst/>
                  </a:prstGeom>
                </p:spPr>
              </p:pic>
              <p:pic>
                <p:nvPicPr>
                  <p:cNvPr id="588" name="Kuva 587"/>
                  <p:cNvPicPr>
                    <a:picLocks noChangeAspect="1"/>
                  </p:cNvPicPr>
                  <p:nvPr/>
                </p:nvPicPr>
                <p:blipFill>
                  <a:blip r:embed="rId8">
                    <a:extLst>
                      <a:ext uri="{28A0092B-C50C-407E-A947-70E740481C1C}">
                        <a14:useLocalDpi xmlns:a14="http://schemas.microsoft.com/office/drawing/2010/main" val="0"/>
                      </a:ext>
                    </a:extLst>
                  </a:blip>
                  <a:srcRect/>
                  <a:stretch/>
                </p:blipFill>
                <p:spPr>
                  <a:xfrm>
                    <a:off x="4641357" y="7593802"/>
                    <a:ext cx="462279" cy="406682"/>
                  </a:xfrm>
                  <a:prstGeom prst="rect">
                    <a:avLst/>
                  </a:prstGeom>
                </p:spPr>
              </p:pic>
              <p:pic>
                <p:nvPicPr>
                  <p:cNvPr id="589" name="Kuva 588"/>
                  <p:cNvPicPr>
                    <a:picLocks noChangeAspect="1"/>
                  </p:cNvPicPr>
                  <p:nvPr/>
                </p:nvPicPr>
                <p:blipFill>
                  <a:blip r:embed="rId8">
                    <a:extLst>
                      <a:ext uri="{28A0092B-C50C-407E-A947-70E740481C1C}">
                        <a14:useLocalDpi xmlns:a14="http://schemas.microsoft.com/office/drawing/2010/main" val="0"/>
                      </a:ext>
                    </a:extLst>
                  </a:blip>
                  <a:srcRect/>
                  <a:stretch/>
                </p:blipFill>
                <p:spPr>
                  <a:xfrm>
                    <a:off x="4643065" y="6605974"/>
                    <a:ext cx="462280" cy="406683"/>
                  </a:xfrm>
                  <a:prstGeom prst="rect">
                    <a:avLst/>
                  </a:prstGeom>
                </p:spPr>
              </p:pic>
              <p:cxnSp>
                <p:nvCxnSpPr>
                  <p:cNvPr id="590" name="Suora yhdysviiva 589"/>
                  <p:cNvCxnSpPr/>
                  <p:nvPr/>
                </p:nvCxnSpPr>
                <p:spPr>
                  <a:xfrm rot="10800000">
                    <a:off x="4845778" y="7608608"/>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91"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9772" y="7441599"/>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2"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2897" y="6987850"/>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3"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77133" y="749856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4"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0135" y="8272387"/>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5"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2839" y="854947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96" name="Suora yhdysviiva 595"/>
                  <p:cNvCxnSpPr>
                    <a:stCxn id="588" idx="2"/>
                    <a:endCxn id="594" idx="2"/>
                  </p:cNvCxnSpPr>
                  <p:nvPr/>
                </p:nvCxnSpPr>
                <p:spPr>
                  <a:xfrm flipH="1">
                    <a:off x="4021544" y="8000484"/>
                    <a:ext cx="850953" cy="33147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7" name="Suora yhdysviiva 596"/>
                  <p:cNvCxnSpPr>
                    <a:stCxn id="592" idx="2"/>
                    <a:endCxn id="589" idx="2"/>
                  </p:cNvCxnSpPr>
                  <p:nvPr/>
                </p:nvCxnSpPr>
                <p:spPr>
                  <a:xfrm flipV="1">
                    <a:off x="4024305" y="7012662"/>
                    <a:ext cx="849900" cy="347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8" name="Suora yhdysviiva 597"/>
                  <p:cNvCxnSpPr>
                    <a:endCxn id="593" idx="2"/>
                  </p:cNvCxnSpPr>
                  <p:nvPr/>
                </p:nvCxnSpPr>
                <p:spPr>
                  <a:xfrm flipH="1" flipV="1">
                    <a:off x="4018542" y="7558136"/>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00" name="Kuva 599"/>
                  <p:cNvPicPr>
                    <a:picLocks noChangeAspect="1"/>
                  </p:cNvPicPr>
                  <p:nvPr/>
                </p:nvPicPr>
                <p:blipFill>
                  <a:blip r:embed="rId11">
                    <a:extLst>
                      <a:ext uri="{28A0092B-C50C-407E-A947-70E740481C1C}">
                        <a14:useLocalDpi xmlns:a14="http://schemas.microsoft.com/office/drawing/2010/main" val="0"/>
                      </a:ext>
                    </a:extLst>
                  </a:blip>
                  <a:srcRect/>
                  <a:stretch/>
                </p:blipFill>
                <p:spPr>
                  <a:xfrm>
                    <a:off x="4639771" y="7027911"/>
                    <a:ext cx="464400" cy="129053"/>
                  </a:xfrm>
                  <a:prstGeom prst="rect">
                    <a:avLst/>
                  </a:prstGeom>
                </p:spPr>
              </p:pic>
              <p:pic>
                <p:nvPicPr>
                  <p:cNvPr id="601" name="Kuva 600"/>
                  <p:cNvPicPr>
                    <a:picLocks noChangeAspect="1"/>
                  </p:cNvPicPr>
                  <p:nvPr/>
                </p:nvPicPr>
                <p:blipFill>
                  <a:blip r:embed="rId11">
                    <a:extLst>
                      <a:ext uri="{28A0092B-C50C-407E-A947-70E740481C1C}">
                        <a14:useLocalDpi xmlns:a14="http://schemas.microsoft.com/office/drawing/2010/main" val="0"/>
                      </a:ext>
                    </a:extLst>
                  </a:blip>
                  <a:srcRect/>
                  <a:stretch/>
                </p:blipFill>
                <p:spPr>
                  <a:xfrm>
                    <a:off x="4638063" y="8015299"/>
                    <a:ext cx="464400" cy="129053"/>
                  </a:xfrm>
                  <a:prstGeom prst="rect">
                    <a:avLst/>
                  </a:prstGeom>
                </p:spPr>
              </p:pic>
              <p:pic>
                <p:nvPicPr>
                  <p:cNvPr id="60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7650" y="6460668"/>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5"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35823" y="665438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81530" y="6460668"/>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556" name="Ryhmä 555"/>
              <p:cNvGrpSpPr/>
              <p:nvPr/>
            </p:nvGrpSpPr>
            <p:grpSpPr>
              <a:xfrm flipH="1">
                <a:off x="1864685" y="6065706"/>
                <a:ext cx="1496066" cy="1412830"/>
                <a:chOff x="4726367" y="6083699"/>
                <a:chExt cx="1496066" cy="1412830"/>
              </a:xfrm>
            </p:grpSpPr>
            <p:cxnSp>
              <p:nvCxnSpPr>
                <p:cNvPr id="565" name="Suora yhdysviiva 564"/>
                <p:cNvCxnSpPr/>
                <p:nvPr/>
              </p:nvCxnSpPr>
              <p:spPr>
                <a:xfrm rot="10800000">
                  <a:off x="5367374" y="7496529"/>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59" name="Kuva 558"/>
                <p:cNvPicPr>
                  <a:picLocks noChangeAspect="1"/>
                </p:cNvPicPr>
                <p:nvPr/>
              </p:nvPicPr>
              <p:blipFill>
                <a:blip r:embed="rId13">
                  <a:extLst>
                    <a:ext uri="{28A0092B-C50C-407E-A947-70E740481C1C}">
                      <a14:useLocalDpi xmlns:a14="http://schemas.microsoft.com/office/drawing/2010/main" val="0"/>
                    </a:ext>
                  </a:extLst>
                </a:blip>
                <a:srcRect/>
                <a:stretch/>
              </p:blipFill>
              <p:spPr>
                <a:xfrm rot="10800000" flipH="1">
                  <a:off x="5893635" y="6083699"/>
                  <a:ext cx="328798" cy="329531"/>
                </a:xfrm>
                <a:prstGeom prst="rect">
                  <a:avLst/>
                </a:prstGeom>
              </p:spPr>
            </p:pic>
            <p:pic>
              <p:nvPicPr>
                <p:cNvPr id="193" name="Kuva 192"/>
                <p:cNvPicPr>
                  <a:picLocks noChangeAspect="1"/>
                </p:cNvPicPr>
                <p:nvPr/>
              </p:nvPicPr>
              <p:blipFill>
                <a:blip r:embed="rId13">
                  <a:extLst>
                    <a:ext uri="{28A0092B-C50C-407E-A947-70E740481C1C}">
                      <a14:useLocalDpi xmlns:a14="http://schemas.microsoft.com/office/drawing/2010/main" val="0"/>
                    </a:ext>
                  </a:extLst>
                </a:blip>
                <a:srcRect/>
                <a:stretch/>
              </p:blipFill>
              <p:spPr>
                <a:xfrm rot="10800000" flipH="1">
                  <a:off x="4726367" y="6092029"/>
                  <a:ext cx="328798" cy="329531"/>
                </a:xfrm>
                <a:prstGeom prst="rect">
                  <a:avLst/>
                </a:prstGeom>
              </p:spPr>
            </p:pic>
          </p:grpSp>
          <p:grpSp>
            <p:nvGrpSpPr>
              <p:cNvPr id="548" name="Ryhmä 547"/>
              <p:cNvGrpSpPr/>
              <p:nvPr/>
            </p:nvGrpSpPr>
            <p:grpSpPr>
              <a:xfrm rot="10800000">
                <a:off x="3196359" y="6403567"/>
                <a:ext cx="250880" cy="305621"/>
                <a:chOff x="4515330" y="5018592"/>
                <a:chExt cx="251438" cy="302246"/>
              </a:xfrm>
            </p:grpSpPr>
            <p:cxnSp>
              <p:nvCxnSpPr>
                <p:cNvPr id="550" name="Suora yhdysviiva 549"/>
                <p:cNvCxnSpPr>
                  <a:stCxn id="551" idx="2"/>
                  <a:endCxn id="193" idx="0"/>
                </p:cNvCxnSpPr>
                <p:nvPr/>
              </p:nvCxnSpPr>
              <p:spPr>
                <a:xfrm rot="10800000" flipH="1" flipV="1">
                  <a:off x="4556739" y="5078164"/>
                  <a:ext cx="210029" cy="24267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551"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4515330" y="5018592"/>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44" name="Ryhmä 543"/>
              <p:cNvGrpSpPr/>
              <p:nvPr/>
            </p:nvGrpSpPr>
            <p:grpSpPr>
              <a:xfrm rot="10800000">
                <a:off x="2023982" y="6397844"/>
                <a:ext cx="415736" cy="313951"/>
                <a:chOff x="4515330" y="5018592"/>
                <a:chExt cx="416660" cy="310484"/>
              </a:xfrm>
            </p:grpSpPr>
            <p:cxnSp>
              <p:nvCxnSpPr>
                <p:cNvPr id="546" name="Suora yhdysviiva 545"/>
                <p:cNvCxnSpPr>
                  <a:stCxn id="547" idx="2"/>
                </p:cNvCxnSpPr>
                <p:nvPr/>
              </p:nvCxnSpPr>
              <p:spPr>
                <a:xfrm rot="10800000" flipH="1" flipV="1">
                  <a:off x="4556739" y="5078164"/>
                  <a:ext cx="375251" cy="25091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547"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4515330" y="5018592"/>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38" name="Ryhmä 537"/>
              <p:cNvGrpSpPr/>
              <p:nvPr/>
            </p:nvGrpSpPr>
            <p:grpSpPr>
              <a:xfrm rot="10800000">
                <a:off x="486095" y="6327791"/>
                <a:ext cx="687338" cy="384179"/>
                <a:chOff x="3896157" y="6399317"/>
                <a:chExt cx="750984" cy="419754"/>
              </a:xfrm>
            </p:grpSpPr>
            <p:cxnSp>
              <p:nvCxnSpPr>
                <p:cNvPr id="539" name="Suora yhdysviiva 538"/>
                <p:cNvCxnSpPr/>
                <p:nvPr/>
              </p:nvCxnSpPr>
              <p:spPr>
                <a:xfrm flipV="1">
                  <a:off x="3968157" y="6462163"/>
                  <a:ext cx="1266" cy="283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0" name="Suora yhdysviiva 539"/>
                <p:cNvCxnSpPr/>
                <p:nvPr/>
              </p:nvCxnSpPr>
              <p:spPr>
                <a:xfrm rot="10800000">
                  <a:off x="3896157" y="646464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1" name="Tekstiruutu 540"/>
                <p:cNvSpPr txBox="1"/>
                <p:nvPr/>
              </p:nvSpPr>
              <p:spPr>
                <a:xfrm>
                  <a:off x="4056119" y="6399317"/>
                  <a:ext cx="591022"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542" name="Suora yhdysviiva 541"/>
                <p:cNvCxnSpPr/>
                <p:nvPr/>
              </p:nvCxnSpPr>
              <p:spPr>
                <a:xfrm rot="10800000">
                  <a:off x="3896535" y="67441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3" name="Tekstiruutu 542"/>
                <p:cNvSpPr txBox="1"/>
                <p:nvPr/>
              </p:nvSpPr>
              <p:spPr>
                <a:xfrm>
                  <a:off x="4064007" y="6665183"/>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pic>
            <p:nvPicPr>
              <p:cNvPr id="414" name="Kuva 16"/>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flipH="1">
                <a:off x="3708400" y="5838711"/>
                <a:ext cx="327600" cy="553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223"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7.2</a:t>
            </a:r>
          </a:p>
        </p:txBody>
      </p:sp>
      <p:grpSp>
        <p:nvGrpSpPr>
          <p:cNvPr id="334" name="Ryhmä 333"/>
          <p:cNvGrpSpPr/>
          <p:nvPr/>
        </p:nvGrpSpPr>
        <p:grpSpPr>
          <a:xfrm rot="10800000">
            <a:off x="434828" y="1658732"/>
            <a:ext cx="5856803" cy="3252780"/>
            <a:chOff x="347412" y="5807714"/>
            <a:chExt cx="5856803" cy="3252780"/>
          </a:xfrm>
        </p:grpSpPr>
        <p:grpSp>
          <p:nvGrpSpPr>
            <p:cNvPr id="335" name="Ryhmä 334"/>
            <p:cNvGrpSpPr/>
            <p:nvPr/>
          </p:nvGrpSpPr>
          <p:grpSpPr>
            <a:xfrm flipH="1">
              <a:off x="2326641" y="6446196"/>
              <a:ext cx="1269522" cy="2614298"/>
              <a:chOff x="10335049" y="6281430"/>
              <a:chExt cx="1269522" cy="2614298"/>
            </a:xfrm>
          </p:grpSpPr>
          <p:pic>
            <p:nvPicPr>
              <p:cNvPr id="392" name="Kuva 391"/>
              <p:cNvPicPr>
                <a:picLocks noChangeAspect="1"/>
              </p:cNvPicPr>
              <p:nvPr/>
            </p:nvPicPr>
            <p:blipFill>
              <a:blip r:embed="rId3">
                <a:extLst>
                  <a:ext uri="{28A0092B-C50C-407E-A947-70E740481C1C}">
                    <a14:useLocalDpi xmlns:a14="http://schemas.microsoft.com/office/drawing/2010/main" val="0"/>
                  </a:ext>
                </a:extLst>
              </a:blip>
              <a:srcRect/>
              <a:stretch/>
            </p:blipFill>
            <p:spPr>
              <a:xfrm flipH="1">
                <a:off x="10707175" y="7084166"/>
                <a:ext cx="328363" cy="329095"/>
              </a:xfrm>
              <a:prstGeom prst="rect">
                <a:avLst/>
              </a:prstGeom>
            </p:spPr>
          </p:pic>
          <p:grpSp>
            <p:nvGrpSpPr>
              <p:cNvPr id="393" name="Ryhmä 392"/>
              <p:cNvGrpSpPr/>
              <p:nvPr/>
            </p:nvGrpSpPr>
            <p:grpSpPr>
              <a:xfrm>
                <a:off x="10335049" y="6281430"/>
                <a:ext cx="1269522" cy="2614298"/>
                <a:chOff x="4357419" y="6493895"/>
                <a:chExt cx="1269522" cy="2614298"/>
              </a:xfrm>
            </p:grpSpPr>
            <p:pic>
              <p:nvPicPr>
                <p:cNvPr id="394" name="Kuva 393"/>
                <p:cNvPicPr>
                  <a:picLocks noChangeAspect="1"/>
                </p:cNvPicPr>
                <p:nvPr/>
              </p:nvPicPr>
              <p:blipFill>
                <a:blip r:embed="rId4">
                  <a:extLst>
                    <a:ext uri="{28A0092B-C50C-407E-A947-70E740481C1C}">
                      <a14:useLocalDpi xmlns:a14="http://schemas.microsoft.com/office/drawing/2010/main" val="0"/>
                    </a:ext>
                  </a:extLst>
                </a:blip>
                <a:srcRect/>
                <a:stretch/>
              </p:blipFill>
              <p:spPr>
                <a:xfrm flipH="1">
                  <a:off x="5231428" y="8778662"/>
                  <a:ext cx="328798" cy="329531"/>
                </a:xfrm>
                <a:prstGeom prst="rect">
                  <a:avLst/>
                </a:prstGeom>
              </p:spPr>
            </p:pic>
            <p:grpSp>
              <p:nvGrpSpPr>
                <p:cNvPr id="395" name="Ryhmä 394"/>
                <p:cNvGrpSpPr/>
                <p:nvPr/>
              </p:nvGrpSpPr>
              <p:grpSpPr>
                <a:xfrm>
                  <a:off x="4357419" y="6493895"/>
                  <a:ext cx="1269522" cy="2249177"/>
                  <a:chOff x="3835823" y="6605974"/>
                  <a:chExt cx="1269522" cy="2249177"/>
                </a:xfrm>
              </p:grpSpPr>
              <p:cxnSp>
                <p:nvCxnSpPr>
                  <p:cNvPr id="396" name="Suora yhdysviiva 395"/>
                  <p:cNvCxnSpPr>
                    <a:stCxn id="397" idx="2"/>
                    <a:endCxn id="407" idx="2"/>
                  </p:cNvCxnSpPr>
                  <p:nvPr/>
                </p:nvCxnSpPr>
                <p:spPr>
                  <a:xfrm flipH="1" flipV="1">
                    <a:off x="4024248" y="8609046"/>
                    <a:ext cx="846540" cy="24610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397" name="Kuva 396"/>
                  <p:cNvPicPr>
                    <a:picLocks noChangeAspect="1"/>
                  </p:cNvPicPr>
                  <p:nvPr/>
                </p:nvPicPr>
                <p:blipFill>
                  <a:blip r:embed="rId5">
                    <a:extLst>
                      <a:ext uri="{28A0092B-C50C-407E-A947-70E740481C1C}">
                        <a14:useLocalDpi xmlns:a14="http://schemas.microsoft.com/office/drawing/2010/main" val="0"/>
                      </a:ext>
                    </a:extLst>
                  </a:blip>
                  <a:srcRect/>
                  <a:stretch/>
                </p:blipFill>
                <p:spPr>
                  <a:xfrm flipH="1">
                    <a:off x="4639648" y="8448468"/>
                    <a:ext cx="462280" cy="406683"/>
                  </a:xfrm>
                  <a:prstGeom prst="rect">
                    <a:avLst/>
                  </a:prstGeom>
                </p:spPr>
              </p:pic>
              <p:pic>
                <p:nvPicPr>
                  <p:cNvPr id="398"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37026" y="793544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 name="Kuva 398"/>
                  <p:cNvPicPr>
                    <a:picLocks noChangeAspect="1"/>
                  </p:cNvPicPr>
                  <p:nvPr/>
                </p:nvPicPr>
                <p:blipFill>
                  <a:blip r:embed="rId7">
                    <a:extLst>
                      <a:ext uri="{28A0092B-C50C-407E-A947-70E740481C1C}">
                        <a14:useLocalDpi xmlns:a14="http://schemas.microsoft.com/office/drawing/2010/main" val="0"/>
                      </a:ext>
                    </a:extLst>
                  </a:blip>
                  <a:srcRect/>
                  <a:stretch/>
                </p:blipFill>
                <p:spPr>
                  <a:xfrm flipH="1">
                    <a:off x="4635558" y="8140373"/>
                    <a:ext cx="466370" cy="129600"/>
                  </a:xfrm>
                  <a:prstGeom prst="rect">
                    <a:avLst/>
                  </a:prstGeom>
                </p:spPr>
              </p:pic>
              <p:pic>
                <p:nvPicPr>
                  <p:cNvPr id="400" name="Kuva 399"/>
                  <p:cNvPicPr>
                    <a:picLocks noChangeAspect="1"/>
                  </p:cNvPicPr>
                  <p:nvPr/>
                </p:nvPicPr>
                <p:blipFill>
                  <a:blip r:embed="rId8">
                    <a:extLst>
                      <a:ext uri="{28A0092B-C50C-407E-A947-70E740481C1C}">
                        <a14:useLocalDpi xmlns:a14="http://schemas.microsoft.com/office/drawing/2010/main" val="0"/>
                      </a:ext>
                    </a:extLst>
                  </a:blip>
                  <a:srcRect/>
                  <a:stretch/>
                </p:blipFill>
                <p:spPr>
                  <a:xfrm>
                    <a:off x="4641357" y="7593802"/>
                    <a:ext cx="462279" cy="406682"/>
                  </a:xfrm>
                  <a:prstGeom prst="rect">
                    <a:avLst/>
                  </a:prstGeom>
                </p:spPr>
              </p:pic>
              <p:pic>
                <p:nvPicPr>
                  <p:cNvPr id="401" name="Kuva 400"/>
                  <p:cNvPicPr>
                    <a:picLocks noChangeAspect="1"/>
                  </p:cNvPicPr>
                  <p:nvPr/>
                </p:nvPicPr>
                <p:blipFill>
                  <a:blip r:embed="rId8">
                    <a:extLst>
                      <a:ext uri="{28A0092B-C50C-407E-A947-70E740481C1C}">
                        <a14:useLocalDpi xmlns:a14="http://schemas.microsoft.com/office/drawing/2010/main" val="0"/>
                      </a:ext>
                    </a:extLst>
                  </a:blip>
                  <a:srcRect/>
                  <a:stretch/>
                </p:blipFill>
                <p:spPr>
                  <a:xfrm>
                    <a:off x="4643065" y="6605974"/>
                    <a:ext cx="462280" cy="406683"/>
                  </a:xfrm>
                  <a:prstGeom prst="rect">
                    <a:avLst/>
                  </a:prstGeom>
                </p:spPr>
              </p:pic>
              <p:cxnSp>
                <p:nvCxnSpPr>
                  <p:cNvPr id="402" name="Suora yhdysviiva 401"/>
                  <p:cNvCxnSpPr/>
                  <p:nvPr/>
                </p:nvCxnSpPr>
                <p:spPr>
                  <a:xfrm rot="10800000">
                    <a:off x="4845778" y="7608608"/>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40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9772" y="7441599"/>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4"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2897" y="6987850"/>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5"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77133" y="749856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6"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0135" y="8272387"/>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7"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2839" y="854947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08" name="Suora yhdysviiva 407"/>
                  <p:cNvCxnSpPr>
                    <a:stCxn id="400" idx="2"/>
                    <a:endCxn id="406" idx="2"/>
                  </p:cNvCxnSpPr>
                  <p:nvPr/>
                </p:nvCxnSpPr>
                <p:spPr>
                  <a:xfrm flipH="1">
                    <a:off x="4021544" y="8000484"/>
                    <a:ext cx="850953" cy="33147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9" name="Suora yhdysviiva 408"/>
                  <p:cNvCxnSpPr>
                    <a:stCxn id="404" idx="2"/>
                    <a:endCxn id="401" idx="2"/>
                  </p:cNvCxnSpPr>
                  <p:nvPr/>
                </p:nvCxnSpPr>
                <p:spPr>
                  <a:xfrm flipV="1">
                    <a:off x="4024305" y="7012662"/>
                    <a:ext cx="849900" cy="347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0" name="Suora yhdysviiva 409"/>
                  <p:cNvCxnSpPr>
                    <a:endCxn id="405" idx="2"/>
                  </p:cNvCxnSpPr>
                  <p:nvPr/>
                </p:nvCxnSpPr>
                <p:spPr>
                  <a:xfrm flipH="1" flipV="1">
                    <a:off x="4018542" y="7558136"/>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411" name="Kuva 410"/>
                  <p:cNvPicPr>
                    <a:picLocks noChangeAspect="1"/>
                  </p:cNvPicPr>
                  <p:nvPr/>
                </p:nvPicPr>
                <p:blipFill>
                  <a:blip r:embed="rId11">
                    <a:extLst>
                      <a:ext uri="{28A0092B-C50C-407E-A947-70E740481C1C}">
                        <a14:useLocalDpi xmlns:a14="http://schemas.microsoft.com/office/drawing/2010/main" val="0"/>
                      </a:ext>
                    </a:extLst>
                  </a:blip>
                  <a:srcRect/>
                  <a:stretch/>
                </p:blipFill>
                <p:spPr>
                  <a:xfrm flipH="1">
                    <a:off x="4639771" y="7027912"/>
                    <a:ext cx="464400" cy="129053"/>
                  </a:xfrm>
                  <a:prstGeom prst="rect">
                    <a:avLst/>
                  </a:prstGeom>
                </p:spPr>
              </p:pic>
              <p:pic>
                <p:nvPicPr>
                  <p:cNvPr id="412" name="Kuva 411"/>
                  <p:cNvPicPr>
                    <a:picLocks noChangeAspect="1"/>
                  </p:cNvPicPr>
                  <p:nvPr/>
                </p:nvPicPr>
                <p:blipFill>
                  <a:blip r:embed="rId11">
                    <a:extLst>
                      <a:ext uri="{28A0092B-C50C-407E-A947-70E740481C1C}">
                        <a14:useLocalDpi xmlns:a14="http://schemas.microsoft.com/office/drawing/2010/main" val="0"/>
                      </a:ext>
                    </a:extLst>
                  </a:blip>
                  <a:srcRect/>
                  <a:stretch/>
                </p:blipFill>
                <p:spPr>
                  <a:xfrm flipH="1">
                    <a:off x="4638063" y="8015300"/>
                    <a:ext cx="464400" cy="129053"/>
                  </a:xfrm>
                  <a:prstGeom prst="rect">
                    <a:avLst/>
                  </a:prstGeom>
                </p:spPr>
              </p:pic>
              <p:pic>
                <p:nvPicPr>
                  <p:cNvPr id="413"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35823" y="665438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336" name="Ryhmä 335"/>
            <p:cNvGrpSpPr/>
            <p:nvPr/>
          </p:nvGrpSpPr>
          <p:grpSpPr>
            <a:xfrm>
              <a:off x="347412" y="5807714"/>
              <a:ext cx="5856803" cy="3252780"/>
              <a:chOff x="486095" y="5837420"/>
              <a:chExt cx="5856803" cy="3252780"/>
            </a:xfrm>
          </p:grpSpPr>
          <p:cxnSp>
            <p:nvCxnSpPr>
              <p:cNvPr id="337" name="Suora yhdysviiva 336"/>
              <p:cNvCxnSpPr/>
              <p:nvPr/>
            </p:nvCxnSpPr>
            <p:spPr>
              <a:xfrm rot="10800000" flipV="1">
                <a:off x="1186682" y="6391416"/>
                <a:ext cx="4680000" cy="0"/>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338" name="Kuva 337"/>
              <p:cNvPicPr>
                <a:picLocks noChangeAspect="1"/>
              </p:cNvPicPr>
              <p:nvPr/>
            </p:nvPicPr>
            <p:blipFill>
              <a:blip r:embed="rId3">
                <a:extLst>
                  <a:ext uri="{28A0092B-C50C-407E-A947-70E740481C1C}">
                    <a14:useLocalDpi xmlns:a14="http://schemas.microsoft.com/office/drawing/2010/main" val="0"/>
                  </a:ext>
                </a:extLst>
              </a:blip>
              <a:srcRect/>
              <a:stretch/>
            </p:blipFill>
            <p:spPr>
              <a:xfrm>
                <a:off x="4731710" y="7278638"/>
                <a:ext cx="328363" cy="329095"/>
              </a:xfrm>
              <a:prstGeom prst="rect">
                <a:avLst/>
              </a:prstGeom>
            </p:spPr>
          </p:pic>
          <p:pic>
            <p:nvPicPr>
              <p:cNvPr id="339" name="Kuva 16"/>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4048393" y="5837420"/>
                <a:ext cx="327600" cy="553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0"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356821" y="5994025"/>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41" name="Ryhmä 340"/>
              <p:cNvGrpSpPr/>
              <p:nvPr/>
            </p:nvGrpSpPr>
            <p:grpSpPr>
              <a:xfrm>
                <a:off x="5724388" y="6301584"/>
                <a:ext cx="618510" cy="2239927"/>
                <a:chOff x="3471118" y="6303884"/>
                <a:chExt cx="675783" cy="2447342"/>
              </a:xfrm>
            </p:grpSpPr>
            <p:cxnSp>
              <p:nvCxnSpPr>
                <p:cNvPr id="381" name="Suora yhdysviiva 380"/>
                <p:cNvCxnSpPr/>
                <p:nvPr/>
              </p:nvCxnSpPr>
              <p:spPr>
                <a:xfrm flipV="1">
                  <a:off x="3551193" y="6395478"/>
                  <a:ext cx="0" cy="22774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2" name="Suora yhdysviiva 381"/>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3" name="Suora yhdysviiva 382"/>
                <p:cNvCxnSpPr/>
                <p:nvPr/>
              </p:nvCxnSpPr>
              <p:spPr>
                <a:xfrm rot="10800000">
                  <a:off x="3481011" y="696535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4" name="Suora yhdysviiva 383"/>
                <p:cNvCxnSpPr/>
                <p:nvPr/>
              </p:nvCxnSpPr>
              <p:spPr>
                <a:xfrm rot="10800000">
                  <a:off x="3478577" y="753274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5" name="Suora yhdysviiva 384"/>
                <p:cNvCxnSpPr/>
                <p:nvPr/>
              </p:nvCxnSpPr>
              <p:spPr>
                <a:xfrm rot="10800000">
                  <a:off x="3477540" y="838244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6" name="Tekstiruutu 385"/>
                <p:cNvSpPr txBox="1"/>
                <p:nvPr/>
              </p:nvSpPr>
              <p:spPr>
                <a:xfrm>
                  <a:off x="3650982" y="7457991"/>
                  <a:ext cx="402577"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sp>
              <p:nvSpPr>
                <p:cNvPr id="387" name="Tekstiruutu 386"/>
                <p:cNvSpPr txBox="1"/>
                <p:nvPr/>
              </p:nvSpPr>
              <p:spPr>
                <a:xfrm>
                  <a:off x="3655191" y="8290247"/>
                  <a:ext cx="45779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700 m</a:t>
                  </a:r>
                </a:p>
              </p:txBody>
            </p:sp>
            <p:sp>
              <p:nvSpPr>
                <p:cNvPr id="388" name="Tekstiruutu 387"/>
                <p:cNvSpPr txBox="1"/>
                <p:nvPr/>
              </p:nvSpPr>
              <p:spPr>
                <a:xfrm>
                  <a:off x="3648769" y="6858934"/>
                  <a:ext cx="49813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389" name="Tekstiruutu 388"/>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cxnSp>
              <p:nvCxnSpPr>
                <p:cNvPr id="390" name="Suora yhdysviiva 389"/>
                <p:cNvCxnSpPr/>
                <p:nvPr/>
              </p:nvCxnSpPr>
              <p:spPr>
                <a:xfrm rot="10800000">
                  <a:off x="3471118" y="867528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1" name="Tekstiruutu 390"/>
                <p:cNvSpPr txBox="1"/>
                <p:nvPr/>
              </p:nvSpPr>
              <p:spPr>
                <a:xfrm>
                  <a:off x="3648768" y="8583088"/>
                  <a:ext cx="457792"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800 m</a:t>
                  </a:r>
                </a:p>
              </p:txBody>
            </p:sp>
          </p:grpSp>
          <p:grpSp>
            <p:nvGrpSpPr>
              <p:cNvPr id="342" name="Ryhmä 341"/>
              <p:cNvGrpSpPr/>
              <p:nvPr/>
            </p:nvGrpSpPr>
            <p:grpSpPr>
              <a:xfrm>
                <a:off x="2605291" y="6330596"/>
                <a:ext cx="3023816" cy="2759604"/>
                <a:chOff x="2603126" y="6348589"/>
                <a:chExt cx="3023816" cy="2759604"/>
              </a:xfrm>
            </p:grpSpPr>
            <p:pic>
              <p:nvPicPr>
                <p:cNvPr id="359" name="Kuva 358"/>
                <p:cNvPicPr>
                  <a:picLocks noChangeAspect="1"/>
                </p:cNvPicPr>
                <p:nvPr/>
              </p:nvPicPr>
              <p:blipFill>
                <a:blip r:embed="rId4">
                  <a:extLst>
                    <a:ext uri="{28A0092B-C50C-407E-A947-70E740481C1C}">
                      <a14:useLocalDpi xmlns:a14="http://schemas.microsoft.com/office/drawing/2010/main" val="0"/>
                    </a:ext>
                  </a:extLst>
                </a:blip>
                <a:srcRect/>
                <a:stretch/>
              </p:blipFill>
              <p:spPr>
                <a:xfrm>
                  <a:off x="5231429" y="8778662"/>
                  <a:ext cx="328798" cy="329531"/>
                </a:xfrm>
                <a:prstGeom prst="rect">
                  <a:avLst/>
                </a:prstGeom>
              </p:spPr>
            </p:pic>
            <p:grpSp>
              <p:nvGrpSpPr>
                <p:cNvPr id="360" name="Ryhmä 359"/>
                <p:cNvGrpSpPr/>
                <p:nvPr/>
              </p:nvGrpSpPr>
              <p:grpSpPr>
                <a:xfrm>
                  <a:off x="2603126" y="6348589"/>
                  <a:ext cx="3023816" cy="2394483"/>
                  <a:chOff x="2081530" y="6460668"/>
                  <a:chExt cx="3023816" cy="2394483"/>
                </a:xfrm>
              </p:grpSpPr>
              <p:cxnSp>
                <p:nvCxnSpPr>
                  <p:cNvPr id="361" name="Suora yhdysviiva 360"/>
                  <p:cNvCxnSpPr>
                    <a:stCxn id="362" idx="2"/>
                    <a:endCxn id="372" idx="2"/>
                  </p:cNvCxnSpPr>
                  <p:nvPr/>
                </p:nvCxnSpPr>
                <p:spPr>
                  <a:xfrm flipH="1" flipV="1">
                    <a:off x="4024248" y="8609046"/>
                    <a:ext cx="846541" cy="24610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362" name="Kuva 361"/>
                  <p:cNvPicPr>
                    <a:picLocks noChangeAspect="1"/>
                  </p:cNvPicPr>
                  <p:nvPr/>
                </p:nvPicPr>
                <p:blipFill>
                  <a:blip r:embed="rId5">
                    <a:extLst>
                      <a:ext uri="{28A0092B-C50C-407E-A947-70E740481C1C}">
                        <a14:useLocalDpi xmlns:a14="http://schemas.microsoft.com/office/drawing/2010/main" val="0"/>
                      </a:ext>
                    </a:extLst>
                  </a:blip>
                  <a:srcRect/>
                  <a:stretch/>
                </p:blipFill>
                <p:spPr>
                  <a:xfrm>
                    <a:off x="4639649" y="8448468"/>
                    <a:ext cx="462280" cy="406683"/>
                  </a:xfrm>
                  <a:prstGeom prst="rect">
                    <a:avLst/>
                  </a:prstGeom>
                </p:spPr>
              </p:pic>
              <p:pic>
                <p:nvPicPr>
                  <p:cNvPr id="363"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37026" y="793544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4" name="Kuva 363"/>
                  <p:cNvPicPr>
                    <a:picLocks noChangeAspect="1"/>
                  </p:cNvPicPr>
                  <p:nvPr/>
                </p:nvPicPr>
                <p:blipFill>
                  <a:blip r:embed="rId7">
                    <a:extLst>
                      <a:ext uri="{28A0092B-C50C-407E-A947-70E740481C1C}">
                        <a14:useLocalDpi xmlns:a14="http://schemas.microsoft.com/office/drawing/2010/main" val="0"/>
                      </a:ext>
                    </a:extLst>
                  </a:blip>
                  <a:srcRect/>
                  <a:stretch/>
                </p:blipFill>
                <p:spPr>
                  <a:xfrm>
                    <a:off x="4638695" y="8140373"/>
                    <a:ext cx="466370" cy="129600"/>
                  </a:xfrm>
                  <a:prstGeom prst="rect">
                    <a:avLst/>
                  </a:prstGeom>
                </p:spPr>
              </p:pic>
              <p:pic>
                <p:nvPicPr>
                  <p:cNvPr id="365" name="Kuva 364"/>
                  <p:cNvPicPr>
                    <a:picLocks noChangeAspect="1"/>
                  </p:cNvPicPr>
                  <p:nvPr/>
                </p:nvPicPr>
                <p:blipFill>
                  <a:blip r:embed="rId8">
                    <a:extLst>
                      <a:ext uri="{28A0092B-C50C-407E-A947-70E740481C1C}">
                        <a14:useLocalDpi xmlns:a14="http://schemas.microsoft.com/office/drawing/2010/main" val="0"/>
                      </a:ext>
                    </a:extLst>
                  </a:blip>
                  <a:srcRect/>
                  <a:stretch/>
                </p:blipFill>
                <p:spPr>
                  <a:xfrm>
                    <a:off x="4641357" y="7593802"/>
                    <a:ext cx="462279" cy="406682"/>
                  </a:xfrm>
                  <a:prstGeom prst="rect">
                    <a:avLst/>
                  </a:prstGeom>
                </p:spPr>
              </p:pic>
              <p:pic>
                <p:nvPicPr>
                  <p:cNvPr id="366" name="Kuva 365"/>
                  <p:cNvPicPr>
                    <a:picLocks noChangeAspect="1"/>
                  </p:cNvPicPr>
                  <p:nvPr/>
                </p:nvPicPr>
                <p:blipFill>
                  <a:blip r:embed="rId8">
                    <a:extLst>
                      <a:ext uri="{28A0092B-C50C-407E-A947-70E740481C1C}">
                        <a14:useLocalDpi xmlns:a14="http://schemas.microsoft.com/office/drawing/2010/main" val="0"/>
                      </a:ext>
                    </a:extLst>
                  </a:blip>
                  <a:srcRect/>
                  <a:stretch/>
                </p:blipFill>
                <p:spPr>
                  <a:xfrm>
                    <a:off x="4643066" y="6605974"/>
                    <a:ext cx="462280" cy="406683"/>
                  </a:xfrm>
                  <a:prstGeom prst="rect">
                    <a:avLst/>
                  </a:prstGeom>
                </p:spPr>
              </p:pic>
              <p:cxnSp>
                <p:nvCxnSpPr>
                  <p:cNvPr id="367" name="Suora yhdysviiva 366"/>
                  <p:cNvCxnSpPr/>
                  <p:nvPr/>
                </p:nvCxnSpPr>
                <p:spPr>
                  <a:xfrm rot="10800000">
                    <a:off x="4845778" y="7608608"/>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368"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9772" y="7441599"/>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9"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2897" y="6987850"/>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0"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77133" y="749856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1"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0135" y="8272387"/>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2"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982839" y="8549474"/>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73" name="Suora yhdysviiva 372"/>
                  <p:cNvCxnSpPr>
                    <a:stCxn id="365" idx="2"/>
                    <a:endCxn id="371" idx="2"/>
                  </p:cNvCxnSpPr>
                  <p:nvPr/>
                </p:nvCxnSpPr>
                <p:spPr>
                  <a:xfrm flipH="1">
                    <a:off x="4021544" y="8000484"/>
                    <a:ext cx="850953" cy="33147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4" name="Suora yhdysviiva 373"/>
                  <p:cNvCxnSpPr>
                    <a:stCxn id="369" idx="2"/>
                    <a:endCxn id="366" idx="2"/>
                  </p:cNvCxnSpPr>
                  <p:nvPr/>
                </p:nvCxnSpPr>
                <p:spPr>
                  <a:xfrm flipV="1">
                    <a:off x="4024305" y="7012662"/>
                    <a:ext cx="849900" cy="347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5" name="Suora yhdysviiva 374"/>
                  <p:cNvCxnSpPr>
                    <a:endCxn id="370" idx="2"/>
                  </p:cNvCxnSpPr>
                  <p:nvPr/>
                </p:nvCxnSpPr>
                <p:spPr>
                  <a:xfrm flipH="1" flipV="1">
                    <a:off x="4018542" y="7558136"/>
                    <a:ext cx="199496"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376" name="Kuva 375"/>
                  <p:cNvPicPr>
                    <a:picLocks noChangeAspect="1"/>
                  </p:cNvPicPr>
                  <p:nvPr/>
                </p:nvPicPr>
                <p:blipFill>
                  <a:blip r:embed="rId11">
                    <a:extLst>
                      <a:ext uri="{28A0092B-C50C-407E-A947-70E740481C1C}">
                        <a14:useLocalDpi xmlns:a14="http://schemas.microsoft.com/office/drawing/2010/main" val="0"/>
                      </a:ext>
                    </a:extLst>
                  </a:blip>
                  <a:srcRect/>
                  <a:stretch/>
                </p:blipFill>
                <p:spPr>
                  <a:xfrm>
                    <a:off x="4639771" y="7027912"/>
                    <a:ext cx="464400" cy="129053"/>
                  </a:xfrm>
                  <a:prstGeom prst="rect">
                    <a:avLst/>
                  </a:prstGeom>
                </p:spPr>
              </p:pic>
              <p:pic>
                <p:nvPicPr>
                  <p:cNvPr id="377" name="Kuva 376"/>
                  <p:cNvPicPr>
                    <a:picLocks noChangeAspect="1"/>
                  </p:cNvPicPr>
                  <p:nvPr/>
                </p:nvPicPr>
                <p:blipFill>
                  <a:blip r:embed="rId11">
                    <a:extLst>
                      <a:ext uri="{28A0092B-C50C-407E-A947-70E740481C1C}">
                        <a14:useLocalDpi xmlns:a14="http://schemas.microsoft.com/office/drawing/2010/main" val="0"/>
                      </a:ext>
                    </a:extLst>
                  </a:blip>
                  <a:srcRect/>
                  <a:stretch/>
                </p:blipFill>
                <p:spPr>
                  <a:xfrm>
                    <a:off x="4638063" y="8015300"/>
                    <a:ext cx="464400" cy="129053"/>
                  </a:xfrm>
                  <a:prstGeom prst="rect">
                    <a:avLst/>
                  </a:prstGeom>
                </p:spPr>
              </p:pic>
              <p:pic>
                <p:nvPicPr>
                  <p:cNvPr id="378"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7650" y="6460668"/>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35823" y="665438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0"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81530" y="6460668"/>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343" name="Ryhmä 342"/>
              <p:cNvGrpSpPr/>
              <p:nvPr/>
            </p:nvGrpSpPr>
            <p:grpSpPr>
              <a:xfrm flipH="1">
                <a:off x="1864686" y="6058799"/>
                <a:ext cx="1498252" cy="1419737"/>
                <a:chOff x="4724180" y="6076792"/>
                <a:chExt cx="1498252" cy="1419737"/>
              </a:xfrm>
            </p:grpSpPr>
            <p:cxnSp>
              <p:nvCxnSpPr>
                <p:cNvPr id="356" name="Suora yhdysviiva 355"/>
                <p:cNvCxnSpPr/>
                <p:nvPr/>
              </p:nvCxnSpPr>
              <p:spPr>
                <a:xfrm rot="10800000">
                  <a:off x="5367374" y="7496529"/>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357" name="Kuva 356"/>
                <p:cNvPicPr>
                  <a:picLocks noChangeAspect="1"/>
                </p:cNvPicPr>
                <p:nvPr/>
              </p:nvPicPr>
              <p:blipFill>
                <a:blip r:embed="rId13">
                  <a:extLst>
                    <a:ext uri="{28A0092B-C50C-407E-A947-70E740481C1C}">
                      <a14:useLocalDpi xmlns:a14="http://schemas.microsoft.com/office/drawing/2010/main" val="0"/>
                    </a:ext>
                  </a:extLst>
                </a:blip>
                <a:srcRect/>
                <a:stretch/>
              </p:blipFill>
              <p:spPr>
                <a:xfrm rot="10800000" flipH="1">
                  <a:off x="5893634" y="6083699"/>
                  <a:ext cx="328798" cy="329531"/>
                </a:xfrm>
                <a:prstGeom prst="rect">
                  <a:avLst/>
                </a:prstGeom>
              </p:spPr>
            </p:pic>
            <p:pic>
              <p:nvPicPr>
                <p:cNvPr id="358" name="Kuva 357"/>
                <p:cNvPicPr>
                  <a:picLocks noChangeAspect="1"/>
                </p:cNvPicPr>
                <p:nvPr/>
              </p:nvPicPr>
              <p:blipFill>
                <a:blip r:embed="rId13">
                  <a:extLst>
                    <a:ext uri="{28A0092B-C50C-407E-A947-70E740481C1C}">
                      <a14:useLocalDpi xmlns:a14="http://schemas.microsoft.com/office/drawing/2010/main" val="0"/>
                    </a:ext>
                  </a:extLst>
                </a:blip>
                <a:srcRect/>
                <a:stretch/>
              </p:blipFill>
              <p:spPr>
                <a:xfrm rot="10800000" flipH="1">
                  <a:off x="4724180" y="6076792"/>
                  <a:ext cx="328798" cy="329531"/>
                </a:xfrm>
                <a:prstGeom prst="rect">
                  <a:avLst/>
                </a:prstGeom>
              </p:spPr>
            </p:pic>
          </p:grpSp>
          <p:grpSp>
            <p:nvGrpSpPr>
              <p:cNvPr id="344" name="Ryhmä 343"/>
              <p:cNvGrpSpPr/>
              <p:nvPr/>
            </p:nvGrpSpPr>
            <p:grpSpPr>
              <a:xfrm rot="10800000">
                <a:off x="3198543" y="6388334"/>
                <a:ext cx="248694" cy="320858"/>
                <a:chOff x="4515330" y="5018592"/>
                <a:chExt cx="249247" cy="317315"/>
              </a:xfrm>
            </p:grpSpPr>
            <p:cxnSp>
              <p:nvCxnSpPr>
                <p:cNvPr id="354" name="Suora yhdysviiva 353"/>
                <p:cNvCxnSpPr>
                  <a:stCxn id="355" idx="2"/>
                  <a:endCxn id="358" idx="0"/>
                </p:cNvCxnSpPr>
                <p:nvPr/>
              </p:nvCxnSpPr>
              <p:spPr>
                <a:xfrm>
                  <a:off x="4556739" y="5078164"/>
                  <a:ext cx="207838" cy="25774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355"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4515330" y="5018592"/>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45" name="Ryhmä 344"/>
              <p:cNvGrpSpPr/>
              <p:nvPr/>
            </p:nvGrpSpPr>
            <p:grpSpPr>
              <a:xfrm rot="10800000">
                <a:off x="2023982" y="6397844"/>
                <a:ext cx="415736" cy="313951"/>
                <a:chOff x="4515330" y="5018592"/>
                <a:chExt cx="416660" cy="310484"/>
              </a:xfrm>
            </p:grpSpPr>
            <p:cxnSp>
              <p:nvCxnSpPr>
                <p:cNvPr id="352" name="Suora yhdysviiva 351"/>
                <p:cNvCxnSpPr>
                  <a:stCxn id="353" idx="2"/>
                </p:cNvCxnSpPr>
                <p:nvPr/>
              </p:nvCxnSpPr>
              <p:spPr>
                <a:xfrm rot="10800000" flipH="1" flipV="1">
                  <a:off x="4556739" y="5078164"/>
                  <a:ext cx="375251" cy="25091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353" name="Kuva 11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4515330" y="5018592"/>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46" name="Ryhmä 345"/>
              <p:cNvGrpSpPr/>
              <p:nvPr/>
            </p:nvGrpSpPr>
            <p:grpSpPr>
              <a:xfrm rot="10800000">
                <a:off x="486095" y="6327791"/>
                <a:ext cx="687338" cy="384179"/>
                <a:chOff x="3896157" y="6399317"/>
                <a:chExt cx="750984" cy="419754"/>
              </a:xfrm>
            </p:grpSpPr>
            <p:cxnSp>
              <p:nvCxnSpPr>
                <p:cNvPr id="347" name="Suora yhdysviiva 346"/>
                <p:cNvCxnSpPr/>
                <p:nvPr/>
              </p:nvCxnSpPr>
              <p:spPr>
                <a:xfrm flipV="1">
                  <a:off x="3968157" y="6462163"/>
                  <a:ext cx="1266" cy="283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8" name="Suora yhdysviiva 347"/>
                <p:cNvCxnSpPr/>
                <p:nvPr/>
              </p:nvCxnSpPr>
              <p:spPr>
                <a:xfrm rot="10800000">
                  <a:off x="3896157" y="646464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9" name="Tekstiruutu 348"/>
                <p:cNvSpPr txBox="1"/>
                <p:nvPr/>
              </p:nvSpPr>
              <p:spPr>
                <a:xfrm>
                  <a:off x="4056119" y="6399317"/>
                  <a:ext cx="591022"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350" name="Suora yhdysviiva 349"/>
                <p:cNvCxnSpPr/>
                <p:nvPr/>
              </p:nvCxnSpPr>
              <p:spPr>
                <a:xfrm rot="10800000">
                  <a:off x="3896535" y="67441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1" name="Tekstiruutu 350"/>
                <p:cNvSpPr txBox="1"/>
                <p:nvPr/>
              </p:nvSpPr>
              <p:spPr>
                <a:xfrm>
                  <a:off x="4064007" y="6665183"/>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pic>
            <p:nvPicPr>
              <p:cNvPr id="415" name="Kuva 16"/>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flipH="1">
                <a:off x="3703803" y="5837420"/>
                <a:ext cx="327600" cy="553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3" name="Text Box 3">
            <a:extLst>
              <a:ext uri="{FF2B5EF4-FFF2-40B4-BE49-F238E27FC236}">
                <a16:creationId xmlns:a16="http://schemas.microsoft.com/office/drawing/2014/main" id="{8F50F9B6-0EA9-CA81-A752-07E7AF38430D}"/>
              </a:ext>
            </a:extLst>
          </p:cNvPr>
          <p:cNvSpPr txBox="1">
            <a:spLocks noChangeArrowheads="1"/>
          </p:cNvSpPr>
          <p:nvPr/>
        </p:nvSpPr>
        <p:spPr bwMode="auto">
          <a:xfrm>
            <a:off x="477000" y="239134"/>
            <a:ext cx="6745391"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FontTx/>
              <a:buNone/>
            </a:pPr>
            <a:r>
              <a:rPr lang="fi-FI" altLang="fi-FI" sz="1300" dirty="0">
                <a:latin typeface="Arial" panose="020B0604020202020204" pitchFamily="34" charset="0"/>
                <a:cs typeface="Arial" panose="020B0604020202020204" pitchFamily="34" charset="0"/>
              </a:rPr>
              <a:t>Liikenteen pysäyttäminen</a:t>
            </a:r>
          </a:p>
          <a:p>
            <a:pPr>
              <a:spcBef>
                <a:spcPct val="0"/>
              </a:spcBef>
              <a:buFontTx/>
              <a:buNone/>
            </a:pPr>
            <a:endParaRPr lang="fi-FI" altLang="fi-FI" sz="1300" dirty="0">
              <a:latin typeface="Arial" panose="020B0604020202020204" pitchFamily="34" charset="0"/>
              <a:cs typeface="Arial" panose="020B0604020202020204" pitchFamily="34" charset="0"/>
            </a:endParaRPr>
          </a:p>
          <a:p>
            <a:pPr>
              <a:spcBef>
                <a:spcPct val="0"/>
              </a:spcBef>
              <a:buFontTx/>
              <a:buNone/>
            </a:pPr>
            <a:r>
              <a:rPr lang="fi-FI" altLang="fi-FI" sz="1300" dirty="0">
                <a:latin typeface="Arial" panose="020B0604020202020204" pitchFamily="34" charset="0"/>
                <a:cs typeface="Arial" panose="020B0604020202020204" pitchFamily="34" charset="0"/>
              </a:rPr>
              <a:t>Moottoritie tai muu kaksiajoratainen tie, 100 km/h </a:t>
            </a:r>
            <a:r>
              <a:rPr lang="fi-FI" altLang="fi-FI" sz="1300" dirty="0">
                <a:latin typeface="Arial" panose="020B0604020202020204" pitchFamily="34" charset="0"/>
                <a:cs typeface="Arial" panose="020B0604020202020204" pitchFamily="34" charset="0"/>
                <a:sym typeface="Wingdings" panose="05000000000000000000" pitchFamily="2" charset="2"/>
              </a:rPr>
              <a:t> 50 km/h</a:t>
            </a:r>
            <a:endParaRPr lang="fi-FI" altLang="fi-FI" sz="1300" dirty="0">
              <a:latin typeface="Arial" panose="020B0604020202020204" pitchFamily="34" charset="0"/>
              <a:cs typeface="Arial" panose="020B0604020202020204" pitchFamily="34" charset="0"/>
            </a:endParaRPr>
          </a:p>
        </p:txBody>
      </p:sp>
      <p:sp>
        <p:nvSpPr>
          <p:cNvPr id="4" name="Tekstiruutu 1">
            <a:extLst>
              <a:ext uri="{FF2B5EF4-FFF2-40B4-BE49-F238E27FC236}">
                <a16:creationId xmlns:a16="http://schemas.microsoft.com/office/drawing/2014/main" id="{9DF1767E-5CB5-AA85-E167-B4E5A09F54C7}"/>
              </a:ext>
            </a:extLst>
          </p:cNvPr>
          <p:cNvSpPr txBox="1">
            <a:spLocks noChangeArrowheads="1"/>
          </p:cNvSpPr>
          <p:nvPr/>
        </p:nvSpPr>
        <p:spPr bwMode="auto">
          <a:xfrm>
            <a:off x="4449417" y="1593467"/>
            <a:ext cx="1708471" cy="80010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900" dirty="0">
                <a:latin typeface="Arial" panose="020B0604020202020204" pitchFamily="34" charset="0"/>
                <a:cs typeface="Arial" panose="020B0604020202020204" pitchFamily="34" charset="0"/>
              </a:rPr>
              <a:t>Varoitusvilkut asennetaan sekä pysäytyksestä varoittavien ennakkomerkkien yhteyteen että varsinaisten varoitusmerkkien yhteyteen</a:t>
            </a:r>
            <a:r>
              <a:rPr lang="fi-FI" altLang="fi-FI" sz="1000" dirty="0"/>
              <a:t>.</a:t>
            </a:r>
          </a:p>
        </p:txBody>
      </p:sp>
    </p:spTree>
    <p:extLst>
      <p:ext uri="{BB962C8B-B14F-4D97-AF65-F5344CB8AC3E}">
        <p14:creationId xmlns:p14="http://schemas.microsoft.com/office/powerpoint/2010/main" val="3287787164"/>
      </p:ext>
    </p:extLst>
  </p:cSld>
  <p:clrMapOvr>
    <a:masterClrMapping/>
  </p:clrMapOvr>
</p:sld>
</file>

<file path=ppt/theme/theme1.xml><?xml version="1.0" encoding="utf-8"?>
<a:theme xmlns:a="http://schemas.openxmlformats.org/drawingml/2006/main" name="Office-teema">
  <a:themeElements>
    <a:clrScheme name="Office-te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TAIMI Työtiladokumentti" ma:contentTypeID="0x01010040485BB5EA91409BADF540D1B0254D330400AEDF745A306A6E418B1F975C6FF13645" ma:contentTypeVersion="19804" ma:contentTypeDescription="Taimin työtiloissa käytettävä sisältötyyppi. Pohjautuu TAIMI Yleisdokumentti-sisältötyyppiin, josta on siivottu mm. joitakin viestinnällisen intran metatietoja pois ja järjestetty metatiedot eri järjestykseen." ma:contentTypeScope="" ma:versionID="a810d1581f0e7d3b827b1963ad5f7d63">
  <xsd:schema xmlns:xsd="http://www.w3.org/2001/XMLSchema" xmlns:xs="http://www.w3.org/2001/XMLSchema" xmlns:p="http://schemas.microsoft.com/office/2006/metadata/properties" xmlns:ns2="a90a8554-5475-4609-9feb-2f024996965b" targetNamespace="http://schemas.microsoft.com/office/2006/metadata/properties" ma:root="true" ma:fieldsID="6c5d34021bda68d32318906b547057cf" ns2:_="">
    <xsd:import namespace="a90a8554-5475-4609-9feb-2f024996965b"/>
    <xsd:element name="properties">
      <xsd:complexType>
        <xsd:sequence>
          <xsd:element name="documentManagement">
            <xsd:complexType>
              <xsd:all>
                <xsd:element ref="ns2:Päiväys" minOccurs="0"/>
                <xsd:element ref="ns2:Dokumenttityyppi" minOccurs="0"/>
                <xsd:element ref="ns2:Dokumentin_x0020_tila" minOccurs="0"/>
                <xsd:element ref="ns2:KEHALaatija" minOccurs="0"/>
                <xsd:element ref="ns2:Lisatieto" minOccurs="0"/>
                <xsd:element ref="ns2:Diaarinumero"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element ref="ns2:TaxCatchAllLabel" minOccurs="0"/>
                <xsd:element ref="ns2:Projekti"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Päiväys" ma:index="2"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okumenttityyppi" ma:index="3"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dexed="true"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ankekortti"/>
          <xsd:enumeration value="Hinnasto"/>
          <xsd:enumeration value="Huomautus"/>
          <xsd:enumeration value="Hyvity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auspyyntö"/>
          <xsd:enumeration value="Kuitti"/>
          <xsd:enumeration value="Kustannusarvio"/>
          <xsd:enumeration value="Kutsu"/>
          <xsd:enumeration value="Kuuleminen"/>
          <xsd:enumeration value="Kuulutus"/>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upaehdot"/>
          <xsd:enumeration value="Lähete"/>
          <xsd:enumeration value="Määrittely"/>
          <xsd:enumeration value="Määritys"/>
          <xsd:enumeration value="Määrärahakirje"/>
          <xsd:enumeration value="Muistio"/>
          <xsd:enumeration value="Muutosilmoitus"/>
          <xsd:enumeration value="Nimitys"/>
          <xsd:enumeration value="Ohje"/>
          <xsd:enumeration value="Ohjelma"/>
          <xsd:enumeration value="Oikaisupäätös"/>
          <xsd:enumeration value="Oikaisuohje"/>
          <xsd:enumeration value="Palautuspyyntö"/>
          <xsd:enumeration value="Palvelukuvaus"/>
          <xsd:enumeration value="Pelastussuunnitelma"/>
          <xsd:enumeration value="Perustelumuistio"/>
          <xsd:enumeration value="Perusteltu päätelmä"/>
          <xsd:enumeration value="Politiikka"/>
          <xsd:enumeration value="Posteri"/>
          <xsd:enumeration value="Projektiehdotus"/>
          <xsd:enumeration value="Projektisuunnitelma"/>
          <xsd:enumeration value="Prosessikuvaus"/>
          <xsd:enumeration value="Pyyntö"/>
          <xsd:enumeration value="Päätös"/>
          <xsd:enumeration value="Pöytäkirja"/>
          <xsd:enumeration value="Raportti"/>
          <xsd:enumeration value="Ratkaisu"/>
          <xsd:enumeration value="Rekisteriseloste"/>
          <xsd:enumeration value="Reklamaatio"/>
          <xsd:enumeration value="Resurssivaraus"/>
          <xsd:enumeration value="Saate"/>
          <xsd:enumeration value="Selvitys"/>
          <xsd:enumeration value="Selvityspyyntö"/>
          <xsd:enumeration value="Sitoumus"/>
          <xsd:enumeration value="Sivusto"/>
          <xsd:enumeration value="Sopimus"/>
          <xsd:enumeration value="Strategia"/>
          <xsd:enumeration value="Suunnitelma"/>
          <xsd:enumeration value="Sähköpostiviesti"/>
          <xsd:enumeration value="Tarjous"/>
          <xsd:enumeration value="Tarjouspyyntö"/>
          <xsd:enumeration value="Tarkastus"/>
          <xsd:enumeration value="Tehtävänkuva"/>
          <xsd:enumeration value="Tiedote"/>
          <xsd:enumeration value="Tietojärjestelmäseloste"/>
          <xsd:enumeration value="Tietosuojaseloste"/>
          <xsd:enumeration value="Tilaus"/>
          <xsd:enumeration value="Tilausvahvistus"/>
          <xsd:enumeration value="Todistus"/>
          <xsd:enumeration value="Toimeksianto"/>
          <xsd:enumeration value="Tosite"/>
          <xsd:enumeration value="Työjärjestys"/>
          <xsd:enumeration value="Urakkaohjelma"/>
          <xsd:enumeration value="Uutiskirje"/>
          <xsd:enumeration value="Vaatimus"/>
          <xsd:enumeration value="Valitus"/>
          <xsd:enumeration value="Valitusosoitus"/>
          <xsd:enumeration value="Vastaus"/>
          <xsd:enumeration value="Vastine"/>
          <xsd:enumeration value="Video"/>
          <xsd:enumeration value="Yhteenveto"/>
          <xsd:enumeration value="Äänitiedosto"/>
          <xsd:enumeration value="Palvelusopimus"/>
          <xsd:enumeration value="Toimeksiantosopimus"/>
          <xsd:enumeration value="Toimitussopimus"/>
          <xsd:enumeration value="Toimittajasopimus"/>
          <xsd:enumeration value="Tietoturvallisuussopimus"/>
          <xsd:enumeration value="Tutkintapyyntö"/>
          <xsd:enumeration value="Työmääräarvio"/>
          <xsd:enumeration value="Vaatimusmäärittely"/>
        </xsd:restriction>
      </xsd:simpleType>
    </xsd:element>
    <xsd:element name="Dokumentin_x0020_tila" ma:index="4"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enumeration value="Toimitettu allekirjoitettavaksi"/>
        </xsd:restriction>
      </xsd:simpleType>
    </xsd:element>
    <xsd:element name="KEHALaatija" ma:index="5" nillable="true" ma:displayName="Laatija" ma:description="Dokumentin laatija(t)/kirjoittaja(t)/valmistelija(t). Kirjoita muodossa Sukunimi Etunimi ja useampi nimi pilkulla erotettuina. Laatijaorganisaatio on omana tietonaan. HUOM! Ei ole sama kuin Muokkaaja, joka päivittyy aina automaattisesti!" ma:indexed="true" ma:internalName="KEHALaatija">
      <xsd:simpleType>
        <xsd:restriction base="dms:Text">
          <xsd:maxLength value="255"/>
        </xsd:restriction>
      </xsd:simpleType>
    </xsd:element>
    <xsd:element name="Lisatieto" ma:index="7" nillable="true" ma:displayName="Lisatieto" ma:description="Dokumenttiin liittyvä vapaamuotoinen lisätieto" ma:internalName="Lisatieto">
      <xsd:simpleType>
        <xsd:restriction base="dms:Text">
          <xsd:maxLength value="255"/>
        </xsd:restriction>
      </xsd:simpleType>
    </xsd:element>
    <xsd:element name="Diaarinumero" ma:index="8"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dexed="true" ma:internalName="Diaarinumero">
      <xsd:simpleType>
        <xsd:restriction base="dms:Text">
          <xsd:maxLength value="255"/>
        </xsd:restriction>
      </xsd:simpleType>
    </xsd:element>
    <xsd:element name="h5218b789dcc4879ac7e2471126f729c" ma:index="18"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0"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1" nillable="true" ma:displayName="Taxonomy Catch All Column" ma:hidden="true" ma:list="{82cdd2f2-290b-4248-98ce-8660527d5bf4}" ma:internalName="TaxCatchAll" ma:showField="CatchAllData"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2"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3"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element name="TaxCatchAllLabel" ma:index="24" nillable="true" ma:displayName="Taxonomy Catch All Column1" ma:hidden="true" ma:list="{82cdd2f2-290b-4248-98ce-8660527d5bf4}" ma:internalName="TaxCatchAllLabel" ma:readOnly="true" ma:showField="CatchAllDataLabel"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Projekti" ma:index="25" nillable="true" ma:displayName="Projekti" ma:description="Projektin nimi, lyhenne tai tunniste (esim. projektinumero). Jos käytetään projektin nimeä, kiinnitä huomiota oikeinkirjoitukseen, jotta Projekti-metatiedolla voidaan helposti hakea yhteen tietytyn projektiin liittyvät dokumentit." ma:internalName="Projekti">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d2c86073-d20c-4242-97f1-555d65605501" ContentTypeId="0x01010040485BB5EA91409BADF540D1B0254D3304" PreviousValue="tru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a41659fa04643d0ac27d4c98155f03c xmlns="a90a8554-5475-4609-9feb-2f024996965b">
      <Terms xmlns="http://schemas.microsoft.com/office/infopath/2007/PartnerControls"/>
    </ha41659fa04643d0ac27d4c98155f03c>
    <Dokumentin_x0020_tila xmlns="a90a8554-5475-4609-9feb-2f024996965b" xsi:nil="true"/>
    <Diaarinumero xmlns="a90a8554-5475-4609-9feb-2f024996965b" xsi:nil="true"/>
    <Dokumenttityyppi xmlns="a90a8554-5475-4609-9feb-2f024996965b" xsi:nil="true"/>
    <TaxCatchAll xmlns="a90a8554-5475-4609-9feb-2f024996965b" xsi:nil="true"/>
    <KEHALaatija xmlns="a90a8554-5475-4609-9feb-2f024996965b" xsi:nil="true"/>
    <h5218b789dcc4879ac7e2471126f729c xmlns="a90a8554-5475-4609-9feb-2f024996965b">
      <Terms xmlns="http://schemas.microsoft.com/office/infopath/2007/PartnerControls"/>
    </h5218b789dcc4879ac7e2471126f729c>
    <ic4bbedd957942e9b7ae9016b7d801af xmlns="a90a8554-5475-4609-9feb-2f024996965b">
      <Terms xmlns="http://schemas.microsoft.com/office/infopath/2007/PartnerControls"/>
    </ic4bbedd957942e9b7ae9016b7d801af>
    <Päiväys xmlns="a90a8554-5475-4609-9feb-2f024996965b" xsi:nil="true"/>
    <cdf3ae8bf76741b5a3048f7f7f6eee61 xmlns="a90a8554-5475-4609-9feb-2f024996965b">
      <Terms xmlns="http://schemas.microsoft.com/office/infopath/2007/PartnerControls"/>
    </cdf3ae8bf76741b5a3048f7f7f6eee61>
    <Projekti xmlns="a90a8554-5475-4609-9feb-2f024996965b" xsi:nil="true"/>
    <Lisatieto xmlns="a90a8554-5475-4609-9feb-2f024996965b" xsi:nil="true"/>
  </documentManagement>
</p:properties>
</file>

<file path=customXml/itemProps1.xml><?xml version="1.0" encoding="utf-8"?>
<ds:datastoreItem xmlns:ds="http://schemas.openxmlformats.org/officeDocument/2006/customXml" ds:itemID="{FA766658-E3F6-4154-8F42-48C9E9EE0D92}"/>
</file>

<file path=customXml/itemProps2.xml><?xml version="1.0" encoding="utf-8"?>
<ds:datastoreItem xmlns:ds="http://schemas.openxmlformats.org/officeDocument/2006/customXml" ds:itemID="{97419E6B-F626-4302-97BB-04D811BA76E7}"/>
</file>

<file path=customXml/itemProps3.xml><?xml version="1.0" encoding="utf-8"?>
<ds:datastoreItem xmlns:ds="http://schemas.openxmlformats.org/officeDocument/2006/customXml" ds:itemID="{B7614A60-1E97-475E-A6EA-E046604E8A1E}"/>
</file>

<file path=customXml/itemProps4.xml><?xml version="1.0" encoding="utf-8"?>
<ds:datastoreItem xmlns:ds="http://schemas.openxmlformats.org/officeDocument/2006/customXml" ds:itemID="{0F7F92F3-3E80-49AB-B987-E8E07E56D953}"/>
</file>

<file path=docProps/app.xml><?xml version="1.0" encoding="utf-8"?>
<Properties xmlns="http://schemas.openxmlformats.org/officeDocument/2006/extended-properties" xmlns:vt="http://schemas.openxmlformats.org/officeDocument/2006/docPropsVTypes">
  <Template>Office Theme</Template>
  <TotalTime>2267</TotalTime>
  <Words>256</Words>
  <Application>Microsoft Office PowerPoint</Application>
  <PresentationFormat>A4-paperi (210 x 297 mm)</PresentationFormat>
  <Paragraphs>56</Paragraphs>
  <Slides>3</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3</vt:i4>
      </vt:variant>
    </vt:vector>
  </HeadingPairs>
  <TitlesOfParts>
    <vt:vector size="8" baseType="lpstr">
      <vt:lpstr>Arial</vt:lpstr>
      <vt:lpstr>Calibri</vt:lpstr>
      <vt:lpstr>Calibri Light</vt:lpstr>
      <vt:lpstr>Times New Roman</vt:lpstr>
      <vt:lpstr>Office-teema</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Kuittinen Teemu</dc:creator>
  <cp:lastModifiedBy>Nummelin Ulrika</cp:lastModifiedBy>
  <cp:revision>254</cp:revision>
  <dcterms:created xsi:type="dcterms:W3CDTF">2018-11-13T12:40:25Z</dcterms:created>
  <dcterms:modified xsi:type="dcterms:W3CDTF">2022-12-20T10:43:56Z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0x01010040485BB5EA91409BADF540D1B0254D330400AEDF745A306A6E418B1F975C6FF13645</vt:lpwstr>
  </property>
</Properties>
</file>