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330" r:id="rId3"/>
    <p:sldId id="352" r:id="rId4"/>
    <p:sldId id="331" r:id="rId5"/>
    <p:sldId id="332" r:id="rId6"/>
    <p:sldId id="333" r:id="rId7"/>
    <p:sldId id="339" r:id="rId8"/>
    <p:sldId id="340" r:id="rId9"/>
    <p:sldId id="341" r:id="rId10"/>
    <p:sldId id="342" r:id="rId11"/>
    <p:sldId id="351" r:id="rId12"/>
    <p:sldId id="347" r:id="rId13"/>
    <p:sldId id="348" r:id="rId14"/>
    <p:sldId id="349" r:id="rId15"/>
    <p:sldId id="350" r:id="rId16"/>
    <p:sldId id="377" r:id="rId1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77" userDrawn="1">
          <p15:clr>
            <a:srgbClr val="A4A3A4"/>
          </p15:clr>
        </p15:guide>
        <p15:guide id="2" pos="1888" userDrawn="1">
          <p15:clr>
            <a:srgbClr val="A4A3A4"/>
          </p15:clr>
        </p15:guide>
        <p15:guide id="4" orient="horz" pos="4526" userDrawn="1">
          <p15:clr>
            <a:srgbClr val="A4A3A4"/>
          </p15:clr>
        </p15:guide>
        <p15:guide id="5" orient="horz" pos="3574" userDrawn="1">
          <p15:clr>
            <a:srgbClr val="A4A3A4"/>
          </p15:clr>
        </p15:guide>
        <p15:guide id="7" pos="2931" userDrawn="1">
          <p15:clr>
            <a:srgbClr val="A4A3A4"/>
          </p15:clr>
        </p15:guide>
        <p15:guide id="8" orient="horz" pos="3256" userDrawn="1">
          <p15:clr>
            <a:srgbClr val="A4A3A4"/>
          </p15:clr>
        </p15:guide>
        <p15:guide id="9" orient="horz" pos="5112" userDrawn="1">
          <p15:clr>
            <a:srgbClr val="A4A3A4"/>
          </p15:clr>
        </p15:guide>
        <p15:guide id="10" pos="3564" userDrawn="1">
          <p15:clr>
            <a:srgbClr val="A4A3A4"/>
          </p15:clr>
        </p15:guide>
        <p15:guide id="11" orient="horz" pos="5116" userDrawn="1">
          <p15:clr>
            <a:srgbClr val="A4A3A4"/>
          </p15:clr>
        </p15:guide>
        <p15:guide id="12" orient="horz" pos="5690" userDrawn="1">
          <p15:clr>
            <a:srgbClr val="A4A3A4"/>
          </p15:clr>
        </p15:guide>
        <p15:guide id="13" pos="754" userDrawn="1">
          <p15:clr>
            <a:srgbClr val="A4A3A4"/>
          </p15:clr>
        </p15:guide>
        <p15:guide id="14" orient="horz" pos="4359" userDrawn="1">
          <p15:clr>
            <a:srgbClr val="A4A3A4"/>
          </p15:clr>
        </p15:guide>
        <p15:guide id="16" pos="1149" userDrawn="1">
          <p15:clr>
            <a:srgbClr val="A4A3A4"/>
          </p15:clr>
        </p15:guide>
        <p15:guide id="18" orient="horz" pos="4614" userDrawn="1">
          <p15:clr>
            <a:srgbClr val="A4A3A4"/>
          </p15:clr>
        </p15:guide>
        <p15:guide id="20" pos="594" userDrawn="1">
          <p15:clr>
            <a:srgbClr val="A4A3A4"/>
          </p15:clr>
        </p15:guide>
        <p15:guide id="21" pos="887" userDrawn="1">
          <p15:clr>
            <a:srgbClr val="A4A3A4"/>
          </p15:clr>
        </p15:guide>
        <p15:guide id="22" pos="960" userDrawn="1">
          <p15:clr>
            <a:srgbClr val="A4A3A4"/>
          </p15:clr>
        </p15:guide>
        <p15:guide id="24" orient="horz" pos="2485" userDrawn="1">
          <p15:clr>
            <a:srgbClr val="A4A3A4"/>
          </p15:clr>
        </p15:guide>
        <p15:guide id="25" orient="horz" pos="3800" userDrawn="1">
          <p15:clr>
            <a:srgbClr val="A4A3A4"/>
          </p15:clr>
        </p15:guide>
        <p15:guide id="26" orient="horz" pos="1623" userDrawn="1">
          <p15:clr>
            <a:srgbClr val="A4A3A4"/>
          </p15:clr>
        </p15:guide>
        <p15:guide id="27" orient="horz" pos="2109" userDrawn="1">
          <p15:clr>
            <a:srgbClr val="A4A3A4"/>
          </p15:clr>
        </p15:guide>
        <p15:guide id="28" orient="horz" pos="2208" userDrawn="1">
          <p15:clr>
            <a:srgbClr val="A4A3A4"/>
          </p15:clr>
        </p15:guide>
        <p15:guide id="29" orient="horz" pos="4542" userDrawn="1">
          <p15:clr>
            <a:srgbClr val="A4A3A4"/>
          </p15:clr>
        </p15:guide>
        <p15:guide id="30" orient="horz" pos="1850" userDrawn="1">
          <p15:clr>
            <a:srgbClr val="A4A3A4"/>
          </p15:clr>
        </p15:guide>
        <p15:guide id="31" pos="1923" userDrawn="1">
          <p15:clr>
            <a:srgbClr val="A4A3A4"/>
          </p15:clr>
        </p15:guide>
        <p15:guide id="32" orient="horz" pos="1110" userDrawn="1">
          <p15:clr>
            <a:srgbClr val="A4A3A4"/>
          </p15:clr>
        </p15:guide>
        <p15:guide id="33" pos="2205" userDrawn="1">
          <p15:clr>
            <a:srgbClr val="A4A3A4"/>
          </p15:clr>
        </p15:guide>
        <p15:guide id="34" pos="2160" userDrawn="1">
          <p15:clr>
            <a:srgbClr val="A4A3A4"/>
          </p15:clr>
        </p15:guide>
        <p15:guide id="35" orient="horz" pos="2757" userDrawn="1">
          <p15:clr>
            <a:srgbClr val="A4A3A4"/>
          </p15:clr>
        </p15:guide>
        <p15:guide id="36" orient="horz" pos="4118" userDrawn="1">
          <p15:clr>
            <a:srgbClr val="A4A3A4"/>
          </p15:clr>
        </p15:guide>
        <p15:guide id="37" orient="horz" pos="2621" userDrawn="1">
          <p15:clr>
            <a:srgbClr val="A4A3A4"/>
          </p15:clr>
        </p15:guide>
        <p15:guide id="38" pos="4060" userDrawn="1">
          <p15:clr>
            <a:srgbClr val="A4A3A4"/>
          </p15:clr>
        </p15:guide>
        <p15:guide id="39" orient="horz" pos="1044" userDrawn="1">
          <p15:clr>
            <a:srgbClr val="A4A3A4"/>
          </p15:clr>
        </p15:guide>
        <p15:guide id="40" orient="horz" pos="1131" userDrawn="1">
          <p15:clr>
            <a:srgbClr val="A4A3A4"/>
          </p15:clr>
        </p15:guide>
        <p15:guide id="41" orient="horz" pos="5655" userDrawn="1">
          <p15:clr>
            <a:srgbClr val="A4A3A4"/>
          </p15:clr>
        </p15:guide>
        <p15:guide id="42" pos="3385" userDrawn="1">
          <p15:clr>
            <a:srgbClr val="A4A3A4"/>
          </p15:clr>
        </p15:guide>
        <p15:guide id="43" orient="horz" pos="22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5AF413-9E8C-9985-DC5C-CFF1217CD89F}" name="Siiskonen Minna" initials="SM" userId="S::MiS@ad.ains.fi::4240c923-d37c-4bf5-aa6b-b7eea2670c7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A5E2A-557B-414A-9480-0548A86EBD3B}" v="94" dt="2022-11-14T18:50:18.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08" autoAdjust="0"/>
    <p:restoredTop sz="94660"/>
  </p:normalViewPr>
  <p:slideViewPr>
    <p:cSldViewPr>
      <p:cViewPr varScale="1">
        <p:scale>
          <a:sx n="113" d="100"/>
          <a:sy n="113" d="100"/>
        </p:scale>
        <p:origin x="4152" y="126"/>
      </p:cViewPr>
      <p:guideLst>
        <p:guide pos="2477"/>
        <p:guide pos="1888"/>
        <p:guide orient="horz" pos="4526"/>
        <p:guide orient="horz" pos="3574"/>
        <p:guide pos="2931"/>
        <p:guide orient="horz" pos="3256"/>
        <p:guide orient="horz" pos="5112"/>
        <p:guide pos="3564"/>
        <p:guide orient="horz" pos="5116"/>
        <p:guide orient="horz" pos="5690"/>
        <p:guide pos="754"/>
        <p:guide orient="horz" pos="4359"/>
        <p:guide pos="1149"/>
        <p:guide orient="horz" pos="4614"/>
        <p:guide pos="594"/>
        <p:guide pos="887"/>
        <p:guide pos="960"/>
        <p:guide orient="horz" pos="2485"/>
        <p:guide orient="horz" pos="3800"/>
        <p:guide orient="horz" pos="1623"/>
        <p:guide orient="horz" pos="2109"/>
        <p:guide orient="horz" pos="2208"/>
        <p:guide orient="horz" pos="4542"/>
        <p:guide orient="horz" pos="1850"/>
        <p:guide pos="1923"/>
        <p:guide orient="horz" pos="1110"/>
        <p:guide pos="2205"/>
        <p:guide pos="2160"/>
        <p:guide orient="horz" pos="2757"/>
        <p:guide orient="horz" pos="4118"/>
        <p:guide orient="horz" pos="2621"/>
        <p:guide pos="4060"/>
        <p:guide orient="horz" pos="1044"/>
        <p:guide orient="horz" pos="1131"/>
        <p:guide orient="horz" pos="5655"/>
        <p:guide pos="3385"/>
        <p:guide orient="horz" pos="2258"/>
      </p:guideLst>
    </p:cSldViewPr>
  </p:slideViewPr>
  <p:notesTextViewPr>
    <p:cViewPr>
      <p:scale>
        <a:sx n="3" d="2"/>
        <a:sy n="3" d="2"/>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36A49-9D05-4B2B-B7B7-AA4B735B2D50}" type="datetimeFigureOut">
              <a:rPr lang="fi-FI" smtClean="0"/>
              <a:t>20.12.2022</a:t>
            </a:fld>
            <a:endParaRPr lang="fi-FI"/>
          </a:p>
        </p:txBody>
      </p:sp>
      <p:sp>
        <p:nvSpPr>
          <p:cNvPr id="4" name="Dian kuvan paikkamerkki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D1037-AE42-48C6-BDCA-E6958B78ED09}" type="slidenum">
              <a:rPr lang="fi-FI" smtClean="0"/>
              <a:t>‹#›</a:t>
            </a:fld>
            <a:endParaRPr lang="fi-FI"/>
          </a:p>
        </p:txBody>
      </p:sp>
    </p:spTree>
    <p:extLst>
      <p:ext uri="{BB962C8B-B14F-4D97-AF65-F5344CB8AC3E}">
        <p14:creationId xmlns:p14="http://schemas.microsoft.com/office/powerpoint/2010/main" val="246269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i-FI"/>
              <a:t>Muokkaa perustyyl. napsautt.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B148D12-C8EC-49DB-A2C0-741FB153749B}"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98790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DAD125E-CB3D-4A1A-B99A-C5F1C6163476}"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8395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9D74026-3F5D-48D2-A331-CF4FF3B3E347}"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90554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9D91220-976B-4E27-A803-731FCA871C82}"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16053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i-FI"/>
              <a:t>Muokkaa perustyyl. napsautt.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A6113E8-906D-4745-8FB6-4882B5752E98}"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53401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458DB7F-FD6F-46F3-AB64-B68310A08ED9}" type="datetime1">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9859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i-FI"/>
              <a:t>Muokkaa perustyyl. napsautt.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472381" y="3618442"/>
            <a:ext cx="2901255"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471863" y="3618442"/>
            <a:ext cx="2915543"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B86471E-6E8E-4CFC-8929-0921DE6D4239}" type="datetime1">
              <a:rPr lang="fi-FI" smtClean="0"/>
              <a:t>20.12.2022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33676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AF5D379E-1EF3-48BD-8908-0E692FA93875}" type="datetime1">
              <a:rPr lang="fi-FI" smtClean="0"/>
              <a:t>20.12.2022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4548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4817D-8D2C-43D5-902C-0EFBA862E852}" type="datetime1">
              <a:rPr lang="fi-FI" smtClean="0"/>
              <a:t>20.12.2022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1198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CC562B17-676E-4507-B78A-9A9231EAE571}" type="datetime1">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91320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097AE94A-E77A-4EAF-BD3A-DFEA3FC9E5FB}" type="datetime1">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76301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471488" y="9181397"/>
            <a:ext cx="18000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C2BFE8A-1324-4568-9BCD-7070D1D12C3B}" type="datetime1">
              <a:rPr lang="fi-FI" smtClean="0"/>
              <a:t>20.12.2022</a:t>
            </a:fld>
            <a:endParaRPr lang="fi-FI"/>
          </a:p>
        </p:txBody>
      </p:sp>
      <p:sp>
        <p:nvSpPr>
          <p:cNvPr id="5" name="Footer Placeholder 4"/>
          <p:cNvSpPr>
            <a:spLocks noGrp="1"/>
          </p:cNvSpPr>
          <p:nvPr>
            <p:ph type="ftr" sz="quarter" idx="3"/>
          </p:nvPr>
        </p:nvSpPr>
        <p:spPr>
          <a:xfrm>
            <a:off x="4586513" y="9181396"/>
            <a:ext cx="18000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2533400" y="9181396"/>
            <a:ext cx="180000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fld id="{9B78C1BA-D23B-4A8D-A634-845BEEF3F752}" type="slidenum">
              <a:rPr lang="fi-FI" smtClean="0"/>
              <a:pPr algn="ctr"/>
              <a:t>‹#›</a:t>
            </a:fld>
            <a:endParaRPr lang="fi-FI" dirty="0"/>
          </a:p>
        </p:txBody>
      </p:sp>
    </p:spTree>
    <p:extLst>
      <p:ext uri="{BB962C8B-B14F-4D97-AF65-F5344CB8AC3E}">
        <p14:creationId xmlns:p14="http://schemas.microsoft.com/office/powerpoint/2010/main" val="120455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5.png"/><Relationship Id="rId10" Type="http://schemas.openxmlformats.org/officeDocument/2006/relationships/image" Target="../media/image12.wmf"/><Relationship Id="rId4" Type="http://schemas.openxmlformats.org/officeDocument/2006/relationships/image" Target="../media/image4.png"/><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7.ti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png"/><Relationship Id="rId3" Type="http://schemas.openxmlformats.org/officeDocument/2006/relationships/image" Target="../media/image6.wmf"/><Relationship Id="rId7" Type="http://schemas.openxmlformats.org/officeDocument/2006/relationships/image" Target="../media/image7.wmf"/><Relationship Id="rId12" Type="http://schemas.openxmlformats.org/officeDocument/2006/relationships/image" Target="../media/image10.wmf"/><Relationship Id="rId2" Type="http://schemas.openxmlformats.org/officeDocument/2006/relationships/image" Target="../media/image19.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1.wmf"/><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16.wmf"/><Relationship Id="rId9" Type="http://schemas.openxmlformats.org/officeDocument/2006/relationships/image" Target="../media/image4.pn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png"/><Relationship Id="rId3" Type="http://schemas.openxmlformats.org/officeDocument/2006/relationships/image" Target="../media/image15.wmf"/><Relationship Id="rId7" Type="http://schemas.openxmlformats.org/officeDocument/2006/relationships/image" Target="../media/image7.wmf"/><Relationship Id="rId12" Type="http://schemas.openxmlformats.org/officeDocument/2006/relationships/image" Target="../media/image21.wmf"/><Relationship Id="rId2" Type="http://schemas.openxmlformats.org/officeDocument/2006/relationships/image" Target="../media/image19.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10.wmf"/><Relationship Id="rId4" Type="http://schemas.openxmlformats.org/officeDocument/2006/relationships/image" Target="../media/image16.wmf"/><Relationship Id="rId9" Type="http://schemas.openxmlformats.org/officeDocument/2006/relationships/image" Target="../media/image4.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image" Target="../media/image19.ti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7.wmf"/><Relationship Id="rId10" Type="http://schemas.openxmlformats.org/officeDocument/2006/relationships/image" Target="../media/image21.wmf"/><Relationship Id="rId4" Type="http://schemas.openxmlformats.org/officeDocument/2006/relationships/image" Target="../media/image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7.wmf"/><Relationship Id="rId12" Type="http://schemas.openxmlformats.org/officeDocument/2006/relationships/image" Target="../media/image14.png"/><Relationship Id="rId2" Type="http://schemas.openxmlformats.org/officeDocument/2006/relationships/image" Target="../media/image24.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10.wmf"/><Relationship Id="rId4" Type="http://schemas.openxmlformats.org/officeDocument/2006/relationships/image" Target="../media/image21.wmf"/><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t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wm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wm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3.png"/><Relationship Id="rId3" Type="http://schemas.openxmlformats.org/officeDocument/2006/relationships/image" Target="../media/image6.wmf"/><Relationship Id="rId7" Type="http://schemas.openxmlformats.org/officeDocument/2006/relationships/image" Target="../media/image8.wmf"/><Relationship Id="rId12" Type="http://schemas.openxmlformats.org/officeDocument/2006/relationships/image" Target="../media/image1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wmf"/><Relationship Id="rId5" Type="http://schemas.openxmlformats.org/officeDocument/2006/relationships/image" Target="../media/image4.png"/><Relationship Id="rId10" Type="http://schemas.openxmlformats.org/officeDocument/2006/relationships/image" Target="../media/image10.wmf"/><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0.wmf"/><Relationship Id="rId5" Type="http://schemas.openxmlformats.org/officeDocument/2006/relationships/image" Target="../media/image11.wmf"/><Relationship Id="rId10" Type="http://schemas.openxmlformats.org/officeDocument/2006/relationships/image" Target="../media/image9.png"/><Relationship Id="rId4" Type="http://schemas.openxmlformats.org/officeDocument/2006/relationships/image" Target="../media/image7.wmf"/><Relationship Id="rId9" Type="http://schemas.openxmlformats.org/officeDocument/2006/relationships/image" Target="../media/image8.wmf"/><Relationship Id="rId14"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3.png"/><Relationship Id="rId3" Type="http://schemas.openxmlformats.org/officeDocument/2006/relationships/image" Target="../media/image16.wmf"/><Relationship Id="rId7" Type="http://schemas.openxmlformats.org/officeDocument/2006/relationships/image" Target="../media/image8.wmf"/><Relationship Id="rId12" Type="http://schemas.openxmlformats.org/officeDocument/2006/relationships/image" Target="../media/image1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wmf"/><Relationship Id="rId5" Type="http://schemas.openxmlformats.org/officeDocument/2006/relationships/image" Target="../media/image4.png"/><Relationship Id="rId10" Type="http://schemas.openxmlformats.org/officeDocument/2006/relationships/image" Target="../media/image10.wmf"/><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wmf"/><Relationship Id="rId4" Type="http://schemas.openxmlformats.org/officeDocument/2006/relationships/image" Target="../media/image4.png"/><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wmf"/><Relationship Id="rId3" Type="http://schemas.openxmlformats.org/officeDocument/2006/relationships/image" Target="../media/image12.wmf"/><Relationship Id="rId7" Type="http://schemas.openxmlformats.org/officeDocument/2006/relationships/image" Target="../media/image10.wmf"/><Relationship Id="rId12" Type="http://schemas.openxmlformats.org/officeDocument/2006/relationships/image" Target="../media/image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16.wmf"/><Relationship Id="rId7" Type="http://schemas.openxmlformats.org/officeDocument/2006/relationships/image" Target="../media/image5.png"/><Relationship Id="rId12" Type="http://schemas.openxmlformats.org/officeDocument/2006/relationships/image" Target="../media/image1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wmf"/><Relationship Id="rId5" Type="http://schemas.openxmlformats.org/officeDocument/2006/relationships/image" Target="../media/image3.png"/><Relationship Id="rId10" Type="http://schemas.openxmlformats.org/officeDocument/2006/relationships/image" Target="../media/image10.wmf"/><Relationship Id="rId4" Type="http://schemas.openxmlformats.org/officeDocument/2006/relationships/image" Target="../media/image6.wmf"/><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15.wmf"/><Relationship Id="rId7" Type="http://schemas.openxmlformats.org/officeDocument/2006/relationships/image" Target="../media/image5.png"/><Relationship Id="rId12" Type="http://schemas.openxmlformats.org/officeDocument/2006/relationships/image" Target="../media/image1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wmf"/><Relationship Id="rId5" Type="http://schemas.openxmlformats.org/officeDocument/2006/relationships/image" Target="../media/image3.png"/><Relationship Id="rId10" Type="http://schemas.openxmlformats.org/officeDocument/2006/relationships/image" Target="../media/image10.wmf"/><Relationship Id="rId4" Type="http://schemas.openxmlformats.org/officeDocument/2006/relationships/image" Target="../media/image16.w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73"/>
          <p:cNvSpPr txBox="1">
            <a:spLocks noChangeArrowheads="1"/>
          </p:cNvSpPr>
          <p:nvPr/>
        </p:nvSpPr>
        <p:spPr bwMode="auto">
          <a:xfrm>
            <a:off x="333375" y="920750"/>
            <a:ext cx="6264275"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6 – Työ risteysalueella</a:t>
            </a:r>
          </a:p>
          <a:p>
            <a:pPr>
              <a:spcBef>
                <a:spcPct val="0"/>
              </a:spcBef>
              <a:buFontTx/>
              <a:buNone/>
            </a:pPr>
            <a:r>
              <a:rPr lang="fi-FI" altLang="fi-FI" sz="1400" dirty="0">
                <a:latin typeface="Arial" panose="020B0604020202020204" pitchFamily="34" charset="0"/>
                <a:cs typeface="Arial" panose="020B0604020202020204" pitchFamily="34" charset="0"/>
              </a:rPr>
              <a:t>OHJEITA MALLIKUVIEN KÄYTTÖÖN</a:t>
            </a:r>
          </a:p>
          <a:p>
            <a:pPr>
              <a:spcBef>
                <a:spcPct val="0"/>
              </a:spcBef>
              <a:buFontTx/>
              <a:buNone/>
            </a:pPr>
            <a:endParaRPr lang="fi-FI" altLang="fi-FI" sz="1200" b="1" dirty="0">
              <a:latin typeface="Arial" panose="020B0604020202020204" pitchFamily="34" charset="0"/>
              <a:cs typeface="Arial" panose="020B0604020202020204" pitchFamily="34" charset="0"/>
            </a:endParaRPr>
          </a:p>
          <a:p>
            <a:pPr>
              <a:spcBef>
                <a:spcPct val="0"/>
              </a:spcBef>
              <a:buFontTx/>
              <a:buNone/>
            </a:pPr>
            <a:endParaRPr lang="fi-FI" altLang="fi-FI" sz="1200" dirty="0">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0"/>
              </a:spcBef>
              <a:spcAft>
                <a:spcPts val="0"/>
              </a:spcAft>
              <a:buClrTx/>
              <a:buSzTx/>
              <a:buFontTx/>
              <a:buNone/>
              <a:tabLst/>
              <a:defRPr/>
            </a:pPr>
            <a:r>
              <a:rPr lang="fi-FI" altLang="fi-FI" sz="1200" dirty="0">
                <a:latin typeface="Arial" panose="020B0604020202020204" pitchFamily="34" charset="0"/>
                <a:cs typeface="Arial" panose="020B0604020202020204" pitchFamily="34" charset="0"/>
              </a:rPr>
              <a:t>Näitä kuvia käytetään, kun työkohde sijaitsee risteysalueella. Risteysalueella työkoneet ja muu kalusto tulee sijoittaa ajoradan ulkopuolelle aina kun se on mahdollista.</a:t>
            </a:r>
            <a:r>
              <a:rPr kumimoji="0" lang="fi-FI" altLang="fi-FI"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Työkohteen suojaus tulee toteuttaa tapauskohtaisesti. Suojausluokka valitaan ohjeen </a:t>
            </a:r>
            <a:r>
              <a:rPr kumimoji="0" lang="fi-FI" altLang="fi-FI" sz="1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Sulku- ja varoituslaiteet</a:t>
            </a:r>
            <a:r>
              <a:rPr kumimoji="0" lang="fi-FI" altLang="fi-FI"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mukaan.</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Risteysalueella työskenneltäessä ajoradalla, työkoneet tai muu kalusto muodostavat kuitenkin usein näkemäesteen muulle liikenteelle, tai liikenteelle ei ole käytössä 5,5 metrin levyistä ajoradan osaa tai esim. kanavoidussa liittymässä liikenteelle ei ole käytössä 3,0 metrin levyistä ajokaistan osaa. Tällöin on käytettävä tilapäisiä liikennevaloja tai liikenteenohjaajia. Liikennevaloista varoitetaan aina erikseen varoitusmerkillä A23 (liikennevalot). L</a:t>
            </a:r>
            <a:r>
              <a:rPr kumimoji="0" lang="fi-FI" altLang="fi-FI"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iikenteenohjaajan</a:t>
            </a:r>
            <a:r>
              <a:rPr kumimoji="0" lang="fi-FI" altLang="fi-FI"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käytöstä on mallikuvia kohdassa </a:t>
            </a:r>
            <a:r>
              <a:rPr kumimoji="0" lang="fi-FI" altLang="fi-FI" sz="1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 – Liikenteen pysäyttäminen”</a:t>
            </a:r>
            <a:r>
              <a:rPr kumimoji="0" lang="fi-FI" altLang="fi-FI"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endParaRPr lang="fi-FI" altLang="fi-FI" sz="1200" dirty="0">
              <a:latin typeface="Arial" panose="020B0604020202020204" pitchFamily="34" charset="0"/>
              <a:cs typeface="Arial" panose="020B0604020202020204" pitchFamily="34" charset="0"/>
            </a:endParaRPr>
          </a:p>
          <a:p>
            <a:pPr>
              <a:spcBef>
                <a:spcPct val="0"/>
              </a:spcBef>
              <a:buNone/>
            </a:pPr>
            <a:endParaRPr lang="fi-FI" altLang="fi-FI" sz="1200" dirty="0">
              <a:latin typeface="Arial" panose="020B0604020202020204" pitchFamily="34" charset="0"/>
              <a:cs typeface="Arial" panose="020B0604020202020204" pitchFamily="34" charset="0"/>
            </a:endParaRPr>
          </a:p>
          <a:p>
            <a:pPr lvl="0">
              <a:spcBef>
                <a:spcPct val="0"/>
              </a:spcBef>
              <a:buNone/>
            </a:pPr>
            <a:r>
              <a:rPr lang="fi-FI" altLang="fi-FI" sz="1200" dirty="0">
                <a:latin typeface="Arial" panose="020B0604020202020204" pitchFamily="34" charset="0"/>
                <a:cs typeface="Arial" panose="020B0604020202020204" pitchFamily="34" charset="0"/>
              </a:rPr>
              <a:t>Liikenteenohjaajana toimivilla henkilöillä ja kaikilla muilla tiellä työskentelevillä on oltava vähintään Tieturva 1 -pätevyys. Liikenteenohjaussuunnitelman laatijalta edellytetään riittävää kokemusta suunnitelmien laatimisesta ja hänellä tulee olla voimassa oleva Tieturva 2 -pätevyys. </a:t>
            </a:r>
          </a:p>
          <a:p>
            <a:pPr lvl="0">
              <a:spcBef>
                <a:spcPct val="0"/>
              </a:spcBef>
              <a:buNone/>
            </a:pPr>
            <a:endParaRPr lang="fi-FI" altLang="fi-FI" sz="1200" dirty="0">
              <a:solidFill>
                <a:srgbClr val="FF0000"/>
              </a:solidFill>
              <a:latin typeface="Arial" panose="020B0604020202020204" pitchFamily="34" charset="0"/>
              <a:cs typeface="Arial" panose="020B0604020202020204" pitchFamily="34" charset="0"/>
            </a:endParaRPr>
          </a:p>
          <a:p>
            <a:pPr>
              <a:spcBef>
                <a:spcPct val="0"/>
              </a:spcBef>
              <a:buFontTx/>
              <a:buNone/>
            </a:pPr>
            <a:r>
              <a:rPr kumimoji="0" lang="fi-FI" altLang="fi-FI"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Jalankulun ja pyöräilyn käytössä tulee aina olla vähintään 2,5 metrin levyinen osa väylästä. Taajaman ulkopuolella voidaan tapauskohtaisesti sallia vain 1,5 metriä leveä jalankulun ja pyöräilyn työnaikainen yhteys.</a:t>
            </a:r>
            <a:endParaRPr lang="fi-FI" altLang="fi-FI" sz="1200" dirty="0">
              <a:latin typeface="Arial" panose="020B0604020202020204" pitchFamily="34" charset="0"/>
              <a:cs typeface="Arial" panose="020B0604020202020204" pitchFamily="34" charset="0"/>
            </a:endParaRPr>
          </a:p>
          <a:p>
            <a:pPr>
              <a:spcBef>
                <a:spcPct val="0"/>
              </a:spcBef>
              <a:buFontTx/>
              <a:buNone/>
            </a:pPr>
            <a:endParaRPr lang="fi-FI" altLang="fi-FI" sz="1200" dirty="0">
              <a:solidFill>
                <a:srgbClr val="FF0000"/>
              </a:solidFill>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Liikennemäärän ollessa yli 1 500 </a:t>
            </a:r>
            <a:r>
              <a:rPr lang="fi-FI" altLang="fi-FI" sz="1200" dirty="0">
                <a:solidFill>
                  <a:prstClr val="black"/>
                </a:solidFill>
                <a:latin typeface="Arial" panose="020B0604020202020204" pitchFamily="34" charset="0"/>
                <a:cs typeface="Arial" panose="020B0604020202020204" pitchFamily="34" charset="0"/>
              </a:rPr>
              <a:t>ajon/vrk</a:t>
            </a:r>
            <a:r>
              <a:rPr lang="fi-FI" altLang="fi-FI" sz="1200" dirty="0">
                <a:latin typeface="Arial" panose="020B0604020202020204" pitchFamily="34" charset="0"/>
                <a:cs typeface="Arial" panose="020B0604020202020204" pitchFamily="34" charset="0"/>
              </a:rPr>
              <a:t> tulee liikennemerkit sijoittaa molemmille puolille ajorataa. </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Liikennemäärän ollessa yli 15 000 </a:t>
            </a:r>
            <a:r>
              <a:rPr lang="fi-FI" altLang="fi-FI" sz="1200" dirty="0">
                <a:solidFill>
                  <a:prstClr val="black"/>
                </a:solidFill>
                <a:latin typeface="Arial" panose="020B0604020202020204" pitchFamily="34" charset="0"/>
                <a:cs typeface="Arial" panose="020B0604020202020204" pitchFamily="34" charset="0"/>
              </a:rPr>
              <a:t>ajon/vrk </a:t>
            </a:r>
            <a:r>
              <a:rPr lang="fi-FI" altLang="fi-FI" sz="1200" dirty="0">
                <a:latin typeface="Arial" panose="020B0604020202020204" pitchFamily="34" charset="0"/>
                <a:cs typeface="Arial" panose="020B0604020202020204" pitchFamily="34" charset="0"/>
              </a:rPr>
              <a:t>ja tien pysyvän nopeusrajoituksen ollessa vähintään 80 km/h tulee liikennemerkkien olla suurikokoisia.</a:t>
            </a:r>
          </a:p>
        </p:txBody>
      </p:sp>
    </p:spTree>
    <p:extLst>
      <p:ext uri="{BB962C8B-B14F-4D97-AF65-F5344CB8AC3E}">
        <p14:creationId xmlns:p14="http://schemas.microsoft.com/office/powerpoint/2010/main" val="41095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5" name="Ryhmä 514"/>
          <p:cNvGrpSpPr/>
          <p:nvPr/>
        </p:nvGrpSpPr>
        <p:grpSpPr>
          <a:xfrm>
            <a:off x="539910" y="1826240"/>
            <a:ext cx="4403097" cy="1988282"/>
            <a:chOff x="17639" y="1758613"/>
            <a:chExt cx="5119880" cy="2311955"/>
          </a:xfrm>
        </p:grpSpPr>
        <p:pic>
          <p:nvPicPr>
            <p:cNvPr id="517"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758613"/>
              <a:ext cx="5119880" cy="2311955"/>
              <a:chOff x="17639" y="1758613"/>
              <a:chExt cx="5119880" cy="2311955"/>
            </a:xfrm>
          </p:grpSpPr>
          <p:grpSp>
            <p:nvGrpSpPr>
              <p:cNvPr id="520" name="Ryhmä 519"/>
              <p:cNvGrpSpPr/>
              <p:nvPr/>
            </p:nvGrpSpPr>
            <p:grpSpPr>
              <a:xfrm rot="10800000">
                <a:off x="17639" y="1758613"/>
                <a:ext cx="833929" cy="2311955"/>
                <a:chOff x="3848125" y="6308320"/>
                <a:chExt cx="833929" cy="2311955"/>
              </a:xfrm>
            </p:grpSpPr>
            <p:cxnSp>
              <p:nvCxnSpPr>
                <p:cNvPr id="543" name="Suora yhdysviiva 542"/>
                <p:cNvCxnSpPr/>
                <p:nvPr/>
              </p:nvCxnSpPr>
              <p:spPr>
                <a:xfrm rot="10800000" flipH="1">
                  <a:off x="3918024" y="6395312"/>
                  <a:ext cx="1262" cy="2144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53952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441336"/>
                  <a:ext cx="657431"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522" name="Ryhmä 521"/>
              <p:cNvGrpSpPr/>
              <p:nvPr/>
            </p:nvGrpSpPr>
            <p:grpSpPr>
              <a:xfrm rot="10800000">
                <a:off x="1609191" y="1844541"/>
                <a:ext cx="3528328" cy="542751"/>
                <a:chOff x="1720728" y="8351870"/>
                <a:chExt cx="3528328" cy="542751"/>
              </a:xfrm>
            </p:grpSpPr>
            <p:grpSp>
              <p:nvGrpSpPr>
                <p:cNvPr id="525" name="Ryhmä 524"/>
                <p:cNvGrpSpPr/>
                <p:nvPr/>
              </p:nvGrpSpPr>
              <p:grpSpPr>
                <a:xfrm rot="10800000">
                  <a:off x="2854060" y="8824282"/>
                  <a:ext cx="1264171" cy="70339"/>
                  <a:chOff x="2746349" y="2083951"/>
                  <a:chExt cx="1264171" cy="70339"/>
                </a:xfrm>
              </p:grpSpPr>
              <p:pic>
                <p:nvPicPr>
                  <p:cNvPr id="53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34" name="Suora yhdysviiva 533"/>
                <p:cNvCxnSpPr>
                  <a:stCxn id="537" idx="2"/>
                  <a:endCxn id="532" idx="2"/>
                </p:cNvCxnSpPr>
                <p:nvPr/>
              </p:nvCxnSpPr>
              <p:spPr>
                <a:xfrm rot="10800000">
                  <a:off x="1973270" y="8796211"/>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32" name="Kuva 531"/>
                <p:cNvPicPr>
                  <a:picLocks noChangeAspect="1"/>
                </p:cNvPicPr>
                <p:nvPr/>
              </p:nvPicPr>
              <p:blipFill>
                <a:blip r:embed="rId6">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529" name="Kuva 528"/>
                <p:cNvPicPr>
                  <a:picLocks noChangeAspect="1"/>
                </p:cNvPicPr>
                <p:nvPr/>
              </p:nvPicPr>
              <p:blipFill>
                <a:blip r:embed="rId6">
                  <a:extLst>
                    <a:ext uri="{28A0092B-C50C-407E-A947-70E740481C1C}">
                      <a14:useLocalDpi xmlns:a14="http://schemas.microsoft.com/office/drawing/2010/main" val="0"/>
                    </a:ext>
                  </a:extLst>
                </a:blip>
                <a:srcRect/>
                <a:stretch/>
              </p:blipFill>
              <p:spPr>
                <a:xfrm>
                  <a:off x="4743971" y="8357120"/>
                  <a:ext cx="505085" cy="444341"/>
                </a:xfrm>
                <a:prstGeom prst="rect">
                  <a:avLst/>
                </a:prstGeom>
              </p:spPr>
            </p:pic>
            <p:cxnSp>
              <p:nvCxnSpPr>
                <p:cNvPr id="530" name="Suora yhdysviiva 529"/>
                <p:cNvCxnSpPr>
                  <a:stCxn id="529" idx="2"/>
                  <a:endCxn id="536"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88" name="Ryhmä 587"/>
          <p:cNvGrpSpPr/>
          <p:nvPr/>
        </p:nvGrpSpPr>
        <p:grpSpPr>
          <a:xfrm>
            <a:off x="1908046" y="6220779"/>
            <a:ext cx="4398526" cy="1988281"/>
            <a:chOff x="1714627" y="6706914"/>
            <a:chExt cx="5114565" cy="2311954"/>
          </a:xfrm>
        </p:grpSpPr>
        <p:cxnSp>
          <p:nvCxnSpPr>
            <p:cNvPr id="590" name="Suora yhdysviiva 589"/>
            <p:cNvCxnSpPr>
              <a:cxnSpLocks/>
            </p:cNvCxnSpPr>
            <p:nvPr/>
          </p:nvCxnSpPr>
          <p:spPr>
            <a:xfrm>
              <a:off x="2870501" y="6795520"/>
              <a:ext cx="3133473"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89" name="Ryhmä 588"/>
            <p:cNvGrpSpPr/>
            <p:nvPr/>
          </p:nvGrpSpPr>
          <p:grpSpPr>
            <a:xfrm rot="10800000">
              <a:off x="1714627" y="6706914"/>
              <a:ext cx="5114565" cy="2311954"/>
              <a:chOff x="22954" y="1769044"/>
              <a:chExt cx="5114565" cy="2311954"/>
            </a:xfrm>
          </p:grpSpPr>
          <p:pic>
            <p:nvPicPr>
              <p:cNvPr id="59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769044"/>
                <a:ext cx="5114565" cy="2311954"/>
                <a:chOff x="22954" y="1769044"/>
                <a:chExt cx="5114565" cy="2311954"/>
              </a:xfrm>
            </p:grpSpPr>
            <p:grpSp>
              <p:nvGrpSpPr>
                <p:cNvPr id="594" name="Ryhmä 593"/>
                <p:cNvGrpSpPr/>
                <p:nvPr/>
              </p:nvGrpSpPr>
              <p:grpSpPr>
                <a:xfrm rot="10800000">
                  <a:off x="22954" y="1769044"/>
                  <a:ext cx="833928" cy="2311954"/>
                  <a:chOff x="3842811" y="6297890"/>
                  <a:chExt cx="833928" cy="2311954"/>
                </a:xfrm>
              </p:grpSpPr>
              <p:cxnSp>
                <p:nvCxnSpPr>
                  <p:cNvPr id="617" name="Suora yhdysviiva 616"/>
                  <p:cNvCxnSpPr/>
                  <p:nvPr/>
                </p:nvCxnSpPr>
                <p:spPr>
                  <a:xfrm rot="10800000" flipH="1">
                    <a:off x="3912710" y="6384882"/>
                    <a:ext cx="1262" cy="2144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388188"/>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629789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596" name="Ryhmä 595"/>
                <p:cNvGrpSpPr/>
                <p:nvPr/>
              </p:nvGrpSpPr>
              <p:grpSpPr>
                <a:xfrm rot="10800000">
                  <a:off x="1609192" y="1844541"/>
                  <a:ext cx="3528327" cy="542751"/>
                  <a:chOff x="1720728" y="8351870"/>
                  <a:chExt cx="3528327" cy="542751"/>
                </a:xfrm>
              </p:grpSpPr>
              <p:grpSp>
                <p:nvGrpSpPr>
                  <p:cNvPr id="599" name="Ryhmä 598"/>
                  <p:cNvGrpSpPr/>
                  <p:nvPr/>
                </p:nvGrpSpPr>
                <p:grpSpPr>
                  <a:xfrm rot="10800000">
                    <a:off x="2854060" y="8824282"/>
                    <a:ext cx="1264171" cy="70339"/>
                    <a:chOff x="2746349" y="2083951"/>
                    <a:chExt cx="1264171" cy="70339"/>
                  </a:xfrm>
                </p:grpSpPr>
                <p:pic>
                  <p:nvPicPr>
                    <p:cNvPr id="61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08" name="Suora yhdysviiva 607"/>
                  <p:cNvCxnSpPr>
                    <a:stCxn id="611" idx="2"/>
                    <a:endCxn id="606" idx="2"/>
                  </p:cNvCxnSpPr>
                  <p:nvPr/>
                </p:nvCxnSpPr>
                <p:spPr>
                  <a:xfrm rot="10800000">
                    <a:off x="1973270" y="8796211"/>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06" name="Kuva 605"/>
                  <p:cNvPicPr>
                    <a:picLocks noChangeAspect="1"/>
                  </p:cNvPicPr>
                  <p:nvPr/>
                </p:nvPicPr>
                <p:blipFill>
                  <a:blip r:embed="rId6">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603" name="Kuva 602"/>
                  <p:cNvPicPr>
                    <a:picLocks noChangeAspect="1"/>
                  </p:cNvPicPr>
                  <p:nvPr/>
                </p:nvPicPr>
                <p:blipFill>
                  <a:blip r:embed="rId6">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6">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Dian numeron paikkamerkki 5"/>
          <p:cNvSpPr>
            <a:spLocks noGrp="1"/>
          </p:cNvSpPr>
          <p:nvPr>
            <p:ph type="sldNum" sz="quarter" idx="12"/>
          </p:nvPr>
        </p:nvSpPr>
        <p:spPr>
          <a:xfrm>
            <a:off x="2513597" y="9335981"/>
            <a:ext cx="1800000" cy="527403"/>
          </a:xfrm>
        </p:spPr>
        <p:txBody>
          <a:bodyPr/>
          <a:lstStyle/>
          <a:p>
            <a:pPr algn="ctr"/>
            <a:r>
              <a:rPr lang="fi-FI" sz="1100" dirty="0"/>
              <a:t>6.9</a:t>
            </a:r>
          </a:p>
        </p:txBody>
      </p:sp>
      <p:grpSp>
        <p:nvGrpSpPr>
          <p:cNvPr id="119" name="Ryhmä 118"/>
          <p:cNvGrpSpPr/>
          <p:nvPr/>
        </p:nvGrpSpPr>
        <p:grpSpPr>
          <a:xfrm>
            <a:off x="1241137" y="3152391"/>
            <a:ext cx="1595173" cy="2701288"/>
            <a:chOff x="1241137" y="3152391"/>
            <a:chExt cx="1595173" cy="2701288"/>
          </a:xfrm>
        </p:grpSpPr>
        <p:grpSp>
          <p:nvGrpSpPr>
            <p:cNvPr id="120" name="Ryhmä 119"/>
            <p:cNvGrpSpPr/>
            <p:nvPr/>
          </p:nvGrpSpPr>
          <p:grpSpPr>
            <a:xfrm>
              <a:off x="1241137" y="3152391"/>
              <a:ext cx="1595173" cy="2701288"/>
              <a:chOff x="1241137" y="3152391"/>
              <a:chExt cx="1595173" cy="2701288"/>
            </a:xfrm>
          </p:grpSpPr>
          <p:grpSp>
            <p:nvGrpSpPr>
              <p:cNvPr id="123" name="Ryhmä 122"/>
              <p:cNvGrpSpPr/>
              <p:nvPr/>
            </p:nvGrpSpPr>
            <p:grpSpPr>
              <a:xfrm>
                <a:off x="1406546" y="3152391"/>
                <a:ext cx="1429764" cy="2701288"/>
                <a:chOff x="1406546" y="3152391"/>
                <a:chExt cx="1429764" cy="2701288"/>
              </a:xfrm>
            </p:grpSpPr>
            <p:grpSp>
              <p:nvGrpSpPr>
                <p:cNvPr id="126" name="Ryhmä 125"/>
                <p:cNvGrpSpPr/>
                <p:nvPr/>
              </p:nvGrpSpPr>
              <p:grpSpPr>
                <a:xfrm rot="16200000">
                  <a:off x="469954" y="4088983"/>
                  <a:ext cx="2345947" cy="472763"/>
                  <a:chOff x="838904" y="5112740"/>
                  <a:chExt cx="2345947" cy="472763"/>
                </a:xfrm>
              </p:grpSpPr>
              <p:cxnSp>
                <p:nvCxnSpPr>
                  <p:cNvPr id="133" name="Suora yhdysviiva 132"/>
                  <p:cNvCxnSpPr>
                    <a:stCxn id="135" idx="2"/>
                    <a:endCxn id="134"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4"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Kuva 13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838904" y="5112742"/>
                    <a:ext cx="434373" cy="382133"/>
                  </a:xfrm>
                  <a:prstGeom prst="rect">
                    <a:avLst/>
                  </a:prstGeom>
                </p:spPr>
              </p:pic>
              <p:cxnSp>
                <p:nvCxnSpPr>
                  <p:cNvPr id="136" name="Suora yhdysviiva 135"/>
                  <p:cNvCxnSpPr>
                    <a:stCxn id="138" idx="2"/>
                    <a:endCxn id="137"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Kuva 13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750478" y="5112740"/>
                    <a:ext cx="434373" cy="382133"/>
                  </a:xfrm>
                  <a:prstGeom prst="rect">
                    <a:avLst/>
                  </a:prstGeom>
                </p:spPr>
              </p:pic>
            </p:grpSp>
            <p:grpSp>
              <p:nvGrpSpPr>
                <p:cNvPr id="127" name="Ryhmä 126"/>
                <p:cNvGrpSpPr/>
                <p:nvPr/>
              </p:nvGrpSpPr>
              <p:grpSpPr>
                <a:xfrm rot="5400000">
                  <a:off x="2025948" y="5043317"/>
                  <a:ext cx="534625" cy="1086099"/>
                  <a:chOff x="6089288" y="3452063"/>
                  <a:chExt cx="534625" cy="1086099"/>
                </a:xfrm>
              </p:grpSpPr>
              <p:cxnSp>
                <p:nvCxnSpPr>
                  <p:cNvPr id="128" name="Suora yhdysviiva 127"/>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uora yhdysviiva 128"/>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uora yhdysviiva 129"/>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kstiruutu 130"/>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32" name="Tekstiruutu 131"/>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24" name="Kuva 123"/>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125" name="Kuva 124"/>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2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9" name="Ryhmä 138"/>
          <p:cNvGrpSpPr/>
          <p:nvPr/>
        </p:nvGrpSpPr>
        <p:grpSpPr>
          <a:xfrm rot="10800000">
            <a:off x="3943668" y="3018057"/>
            <a:ext cx="1473729" cy="886774"/>
            <a:chOff x="893533" y="4638214"/>
            <a:chExt cx="1473729" cy="886774"/>
          </a:xfrm>
        </p:grpSpPr>
        <p:grpSp>
          <p:nvGrpSpPr>
            <p:cNvPr id="140" name="Ryhmä 139"/>
            <p:cNvGrpSpPr/>
            <p:nvPr/>
          </p:nvGrpSpPr>
          <p:grpSpPr>
            <a:xfrm rot="16200000">
              <a:off x="771413" y="4760334"/>
              <a:ext cx="752442" cy="508202"/>
              <a:chOff x="946587" y="4599723"/>
              <a:chExt cx="752442" cy="508202"/>
            </a:xfrm>
          </p:grpSpPr>
          <p:cxnSp>
            <p:nvCxnSpPr>
              <p:cNvPr id="149" name="Suora yhdysviiva 148"/>
              <p:cNvCxnSpPr>
                <a:stCxn id="151" idx="2"/>
                <a:endCxn id="150"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5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150"/>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141" name="Ryhmä 140"/>
            <p:cNvGrpSpPr/>
            <p:nvPr/>
          </p:nvGrpSpPr>
          <p:grpSpPr>
            <a:xfrm rot="5400000">
              <a:off x="1556902" y="4714627"/>
              <a:ext cx="534622" cy="1086099"/>
              <a:chOff x="5760606" y="3921104"/>
              <a:chExt cx="534622" cy="1086099"/>
            </a:xfrm>
          </p:grpSpPr>
          <p:cxnSp>
            <p:nvCxnSpPr>
              <p:cNvPr id="142" name="Suora yhdysviiva 141"/>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uora yhdysviiva 143"/>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uora yhdysviiva 145"/>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kstiruutu 146"/>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48" name="Tekstiruutu 147"/>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grpSp>
        <p:nvGrpSpPr>
          <p:cNvPr id="161" name="Ryhmä 160"/>
          <p:cNvGrpSpPr>
            <a:grpSpLocks noChangeAspect="1"/>
          </p:cNvGrpSpPr>
          <p:nvPr/>
        </p:nvGrpSpPr>
        <p:grpSpPr>
          <a:xfrm rot="10800000">
            <a:off x="2780045" y="4513325"/>
            <a:ext cx="312216" cy="1766646"/>
            <a:chOff x="3718171" y="4575845"/>
            <a:chExt cx="331519" cy="1875868"/>
          </a:xfrm>
        </p:grpSpPr>
        <p:grpSp>
          <p:nvGrpSpPr>
            <p:cNvPr id="162" name="Ryhmä 161"/>
            <p:cNvGrpSpPr/>
            <p:nvPr/>
          </p:nvGrpSpPr>
          <p:grpSpPr>
            <a:xfrm>
              <a:off x="3718171" y="4575845"/>
              <a:ext cx="234089" cy="1875868"/>
              <a:chOff x="3676548" y="4764401"/>
              <a:chExt cx="165819" cy="1328789"/>
            </a:xfrm>
          </p:grpSpPr>
          <p:sp>
            <p:nvSpPr>
              <p:cNvPr id="17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7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7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6"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7"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8"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189" name="Suora yhdysviiva 387"/>
              <p:cNvCxnSpPr>
                <a:cxnSpLocks noChangeShapeType="1"/>
              </p:cNvCxnSpPr>
              <p:nvPr/>
            </p:nvCxnSpPr>
            <p:spPr bwMode="auto">
              <a:xfrm rot="10800000" flipV="1">
                <a:off x="3724159" y="5558304"/>
                <a:ext cx="118208" cy="96719"/>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90"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16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7733" y="5540758"/>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1" name="Ryhmä 190"/>
          <p:cNvGrpSpPr>
            <a:grpSpLocks noChangeAspect="1"/>
          </p:cNvGrpSpPr>
          <p:nvPr/>
        </p:nvGrpSpPr>
        <p:grpSpPr>
          <a:xfrm rot="10800000" flipH="1">
            <a:off x="3749237" y="4521200"/>
            <a:ext cx="401193" cy="1766646"/>
            <a:chOff x="3718197" y="4575845"/>
            <a:chExt cx="425998" cy="1875868"/>
          </a:xfrm>
        </p:grpSpPr>
        <p:grpSp>
          <p:nvGrpSpPr>
            <p:cNvPr id="192" name="Ryhmä 191"/>
            <p:cNvGrpSpPr/>
            <p:nvPr/>
          </p:nvGrpSpPr>
          <p:grpSpPr>
            <a:xfrm>
              <a:off x="3718197" y="4575845"/>
              <a:ext cx="327484" cy="1875868"/>
              <a:chOff x="3676548" y="4764401"/>
              <a:chExt cx="231975" cy="1328789"/>
            </a:xfrm>
          </p:grpSpPr>
          <p:sp>
            <p:nvSpPr>
              <p:cNvPr id="194"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5"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6"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7"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8"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9"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0"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1"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2"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3"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4"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5"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06" name="Suora yhdysviiva 387"/>
              <p:cNvCxnSpPr>
                <a:cxnSpLocks noChangeShapeType="1"/>
              </p:cNvCxnSpPr>
              <p:nvPr/>
            </p:nvCxnSpPr>
            <p:spPr bwMode="auto">
              <a:xfrm rot="10800000" flipH="1" flipV="1">
                <a:off x="3722254" y="5435272"/>
                <a:ext cx="186269" cy="11821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07"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19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4012237" y="5476648"/>
              <a:ext cx="131958"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 name="Kuva 152"/>
          <p:cNvPicPr>
            <a:picLocks noChangeAspect="1"/>
          </p:cNvPicPr>
          <p:nvPr/>
        </p:nvPicPr>
        <p:blipFill>
          <a:blip r:embed="rId10">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54" name="Kuva 153"/>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sp>
        <p:nvSpPr>
          <p:cNvPr id="2" name="Text Box 3">
            <a:extLst>
              <a:ext uri="{FF2B5EF4-FFF2-40B4-BE49-F238E27FC236}">
                <a16:creationId xmlns:a16="http://schemas.microsoft.com/office/drawing/2014/main" id="{A45C70A6-DF4F-2B30-462C-16A9B9EC0C03}"/>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muu työ risteysalueella ajoradan ulkopuolella.</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 kalusto ajoradan ulkopuolella.</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60 km/h.</a:t>
            </a:r>
          </a:p>
        </p:txBody>
      </p:sp>
    </p:spTree>
    <p:extLst>
      <p:ext uri="{BB962C8B-B14F-4D97-AF65-F5344CB8AC3E}">
        <p14:creationId xmlns:p14="http://schemas.microsoft.com/office/powerpoint/2010/main" val="355892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57" name="Ryhmä 256"/>
          <p:cNvGrpSpPr>
            <a:grpSpLocks noChangeAspect="1"/>
          </p:cNvGrpSpPr>
          <p:nvPr/>
        </p:nvGrpSpPr>
        <p:grpSpPr>
          <a:xfrm rot="5400000">
            <a:off x="-52507" y="4835199"/>
            <a:ext cx="3098620" cy="1818864"/>
            <a:chOff x="2149123" y="6364340"/>
            <a:chExt cx="3098620" cy="1818864"/>
          </a:xfrm>
        </p:grpSpPr>
        <p:grpSp>
          <p:nvGrpSpPr>
            <p:cNvPr id="258" name="Ryhmä 257"/>
            <p:cNvGrpSpPr/>
            <p:nvPr/>
          </p:nvGrpSpPr>
          <p:grpSpPr>
            <a:xfrm rot="10800000">
              <a:off x="2149123" y="6364340"/>
              <a:ext cx="3098620" cy="1818864"/>
              <a:chOff x="1425326" y="2623438"/>
              <a:chExt cx="3098620" cy="1818864"/>
            </a:xfrm>
          </p:grpSpPr>
          <p:cxnSp>
            <p:nvCxnSpPr>
              <p:cNvPr id="261" name="Suora yhdysviiva 260"/>
              <p:cNvCxnSpPr/>
              <p:nvPr/>
            </p:nvCxnSpPr>
            <p:spPr>
              <a:xfrm flipV="1">
                <a:off x="2141259" y="4358276"/>
                <a:ext cx="1584000"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62" name="Ryhmä 261"/>
              <p:cNvGrpSpPr/>
              <p:nvPr/>
            </p:nvGrpSpPr>
            <p:grpSpPr>
              <a:xfrm>
                <a:off x="1425326" y="2623438"/>
                <a:ext cx="3098620" cy="1818864"/>
                <a:chOff x="1180293" y="1962251"/>
                <a:chExt cx="3603048" cy="2114958"/>
              </a:xfrm>
            </p:grpSpPr>
            <p:pic>
              <p:nvPicPr>
                <p:cNvPr id="26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8074" y="2035485"/>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3124" y="2030365"/>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5" name="Ryhmä 264"/>
                <p:cNvGrpSpPr/>
                <p:nvPr/>
              </p:nvGrpSpPr>
              <p:grpSpPr>
                <a:xfrm>
                  <a:off x="1180293" y="1962251"/>
                  <a:ext cx="3603048" cy="2114958"/>
                  <a:chOff x="1180293" y="1962251"/>
                  <a:chExt cx="3603048" cy="2114958"/>
                </a:xfrm>
              </p:grpSpPr>
              <p:grpSp>
                <p:nvGrpSpPr>
                  <p:cNvPr id="266" name="Ryhmä 265"/>
                  <p:cNvGrpSpPr/>
                  <p:nvPr/>
                </p:nvGrpSpPr>
                <p:grpSpPr>
                  <a:xfrm rot="10800000">
                    <a:off x="1180293" y="1962251"/>
                    <a:ext cx="839612" cy="2114958"/>
                    <a:chOff x="2679788" y="6301679"/>
                    <a:chExt cx="839612" cy="2114958"/>
                  </a:xfrm>
                </p:grpSpPr>
                <p:cxnSp>
                  <p:nvCxnSpPr>
                    <p:cNvPr id="281" name="Suora yhdysviiva 280"/>
                    <p:cNvCxnSpPr/>
                    <p:nvPr/>
                  </p:nvCxnSpPr>
                  <p:spPr>
                    <a:xfrm flipH="1" flipV="1">
                      <a:off x="2765717" y="6391039"/>
                      <a:ext cx="0" cy="1952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flipH="1">
                      <a:off x="2694555" y="6394340"/>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uora yhdysviiva 282"/>
                    <p:cNvCxnSpPr/>
                    <p:nvPr/>
                  </p:nvCxnSpPr>
                  <p:spPr>
                    <a:xfrm rot="10800000" flipH="1">
                      <a:off x="2679788" y="8335889"/>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kstiruutu 283"/>
                    <p:cNvSpPr txBox="1"/>
                    <p:nvPr/>
                  </p:nvSpPr>
                  <p:spPr>
                    <a:xfrm>
                      <a:off x="2866254" y="6304045"/>
                      <a:ext cx="421013" cy="178939"/>
                    </a:xfrm>
                    <a:prstGeom prst="rect">
                      <a:avLst/>
                    </a:prstGeom>
                    <a:noFill/>
                  </p:spPr>
                  <p:txBody>
                    <a:bodyPr wrap="square" lIns="0" tIns="0" rIns="0" bIns="0" rtlCol="0">
                      <a:spAutoFit/>
                    </a:bodyPr>
                    <a:lstStyle/>
                    <a:p>
                      <a:endParaRPr lang="fi-FI" sz="1000" dirty="0">
                        <a:latin typeface="Arial" panose="020B0604020202020204" pitchFamily="34" charset="0"/>
                        <a:cs typeface="Arial" panose="020B0604020202020204" pitchFamily="34" charset="0"/>
                      </a:endParaRPr>
                    </a:p>
                  </p:txBody>
                </p:sp>
                <p:sp>
                  <p:nvSpPr>
                    <p:cNvPr id="285" name="Tekstiruutu 284"/>
                    <p:cNvSpPr txBox="1"/>
                    <p:nvPr/>
                  </p:nvSpPr>
                  <p:spPr>
                    <a:xfrm>
                      <a:off x="2856286" y="8237697"/>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sp>
                  <p:nvSpPr>
                    <p:cNvPr id="286" name="Tekstiruutu 285"/>
                    <p:cNvSpPr txBox="1"/>
                    <p:nvPr/>
                  </p:nvSpPr>
                  <p:spPr>
                    <a:xfrm>
                      <a:off x="2856688" y="6301679"/>
                      <a:ext cx="11549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a:t>
                      </a:r>
                    </a:p>
                  </p:txBody>
                </p:sp>
                <p:cxnSp>
                  <p:nvCxnSpPr>
                    <p:cNvPr id="287" name="Suora yhdysviiva 286"/>
                    <p:cNvCxnSpPr/>
                    <p:nvPr/>
                  </p:nvCxnSpPr>
                  <p:spPr>
                    <a:xfrm rot="10800000" flipH="1">
                      <a:off x="2685468" y="6949436"/>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kstiruutu 287"/>
                    <p:cNvSpPr txBox="1"/>
                    <p:nvPr/>
                  </p:nvSpPr>
                  <p:spPr>
                    <a:xfrm>
                      <a:off x="2861967" y="6851244"/>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 m</a:t>
                      </a:r>
                    </a:p>
                  </p:txBody>
                </p:sp>
              </p:grpSp>
              <p:grpSp>
                <p:nvGrpSpPr>
                  <p:cNvPr id="267" name="Ryhmä 266"/>
                  <p:cNvGrpSpPr/>
                  <p:nvPr/>
                </p:nvGrpSpPr>
                <p:grpSpPr>
                  <a:xfrm rot="10800000">
                    <a:off x="1978584" y="2030234"/>
                    <a:ext cx="2804757" cy="1456401"/>
                    <a:chOff x="2074906" y="7252527"/>
                    <a:chExt cx="2804757" cy="1456401"/>
                  </a:xfrm>
                </p:grpSpPr>
                <p:grpSp>
                  <p:nvGrpSpPr>
                    <p:cNvPr id="270" name="Ryhmä 269"/>
                    <p:cNvGrpSpPr/>
                    <p:nvPr/>
                  </p:nvGrpSpPr>
                  <p:grpSpPr>
                    <a:xfrm rot="10800000">
                      <a:off x="2848350" y="7252527"/>
                      <a:ext cx="1264171" cy="1456401"/>
                      <a:chOff x="2752059" y="2269644"/>
                      <a:chExt cx="1264171" cy="1456401"/>
                    </a:xfrm>
                  </p:grpSpPr>
                  <p:pic>
                    <p:nvPicPr>
                      <p:cNvPr id="27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52059" y="22696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5743" y="227489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87476" y="366065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1382" y="366095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71" name="Suora yhdysviiva 270"/>
                    <p:cNvCxnSpPr>
                      <a:stCxn id="278" idx="2"/>
                      <a:endCxn id="272" idx="2"/>
                    </p:cNvCxnSpPr>
                    <p:nvPr/>
                  </p:nvCxnSpPr>
                  <p:spPr>
                    <a:xfrm flipH="1" flipV="1">
                      <a:off x="2327449" y="8617980"/>
                      <a:ext cx="566146" cy="856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72" name="Kuva 271"/>
                    <p:cNvPicPr>
                      <a:picLocks noChangeAspect="1"/>
                    </p:cNvPicPr>
                    <p:nvPr/>
                  </p:nvPicPr>
                  <p:blipFill>
                    <a:blip r:embed="rId6">
                      <a:extLst>
                        <a:ext uri="{28A0092B-C50C-407E-A947-70E740481C1C}">
                          <a14:useLocalDpi xmlns:a14="http://schemas.microsoft.com/office/drawing/2010/main" val="0"/>
                        </a:ext>
                      </a:extLst>
                    </a:blip>
                    <a:srcRect/>
                    <a:stretch/>
                  </p:blipFill>
                  <p:spPr>
                    <a:xfrm>
                      <a:off x="2074906" y="8173641"/>
                      <a:ext cx="505085" cy="444341"/>
                    </a:xfrm>
                    <a:prstGeom prst="rect">
                      <a:avLst/>
                    </a:prstGeom>
                  </p:spPr>
                </p:pic>
                <p:pic>
                  <p:nvPicPr>
                    <p:cNvPr id="273" name="Kuva 272"/>
                    <p:cNvPicPr>
                      <a:picLocks noChangeAspect="1"/>
                    </p:cNvPicPr>
                    <p:nvPr/>
                  </p:nvPicPr>
                  <p:blipFill>
                    <a:blip r:embed="rId6">
                      <a:extLst>
                        <a:ext uri="{28A0092B-C50C-407E-A947-70E740481C1C}">
                          <a14:useLocalDpi xmlns:a14="http://schemas.microsoft.com/office/drawing/2010/main" val="0"/>
                        </a:ext>
                      </a:extLst>
                    </a:blip>
                    <a:srcRect/>
                    <a:stretch/>
                  </p:blipFill>
                  <p:spPr>
                    <a:xfrm>
                      <a:off x="4374578" y="8183855"/>
                      <a:ext cx="505085" cy="444341"/>
                    </a:xfrm>
                    <a:prstGeom prst="rect">
                      <a:avLst/>
                    </a:prstGeom>
                  </p:spPr>
                </p:pic>
                <p:cxnSp>
                  <p:nvCxnSpPr>
                    <p:cNvPr id="274" name="Suora yhdysviiva 273"/>
                    <p:cNvCxnSpPr>
                      <a:stCxn id="273" idx="2"/>
                      <a:endCxn id="277" idx="2"/>
                    </p:cNvCxnSpPr>
                    <p:nvPr/>
                  </p:nvCxnSpPr>
                  <p:spPr>
                    <a:xfrm flipH="1">
                      <a:off x="4067277" y="8628194"/>
                      <a:ext cx="559843" cy="807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uora yhdysviiva 274"/>
                    <p:cNvCxnSpPr>
                      <a:stCxn id="280" idx="2"/>
                      <a:endCxn id="259" idx="3"/>
                    </p:cNvCxnSpPr>
                    <p:nvPr/>
                  </p:nvCxnSpPr>
                  <p:spPr>
                    <a:xfrm flipH="1">
                      <a:off x="2511344" y="7317615"/>
                      <a:ext cx="386611" cy="1285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uora yhdysviiva 275"/>
                    <p:cNvCxnSpPr>
                      <a:stCxn id="260" idx="1"/>
                      <a:endCxn id="279" idx="2"/>
                    </p:cNvCxnSpPr>
                    <p:nvPr/>
                  </p:nvCxnSpPr>
                  <p:spPr>
                    <a:xfrm flipH="1" flipV="1">
                      <a:off x="4031862" y="7317914"/>
                      <a:ext cx="380306" cy="1282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8"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242" y="258321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708" y="257299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259" name="Kuva 258"/>
            <p:cNvPicPr>
              <a:picLocks noChangeAspect="1"/>
            </p:cNvPicPr>
            <p:nvPr/>
          </p:nvPicPr>
          <p:blipFill>
            <a:blip r:embed="rId8">
              <a:extLst>
                <a:ext uri="{28A0092B-C50C-407E-A947-70E740481C1C}">
                  <a14:useLocalDpi xmlns:a14="http://schemas.microsoft.com/office/drawing/2010/main" val="0"/>
                </a:ext>
              </a:extLst>
            </a:blip>
            <a:srcRect/>
            <a:stretch/>
          </p:blipFill>
          <p:spPr>
            <a:xfrm>
              <a:off x="2214795" y="6883967"/>
              <a:ext cx="308912" cy="309600"/>
            </a:xfrm>
            <a:prstGeom prst="rect">
              <a:avLst/>
            </a:prstGeom>
          </p:spPr>
        </p:pic>
        <p:pic>
          <p:nvPicPr>
            <p:cNvPr id="260" name="Kuva 259"/>
            <p:cNvPicPr>
              <a:picLocks noChangeAspect="1"/>
            </p:cNvPicPr>
            <p:nvPr/>
          </p:nvPicPr>
          <p:blipFill>
            <a:blip r:embed="rId8">
              <a:extLst>
                <a:ext uri="{28A0092B-C50C-407E-A947-70E740481C1C}">
                  <a14:useLocalDpi xmlns:a14="http://schemas.microsoft.com/office/drawing/2010/main" val="0"/>
                </a:ext>
              </a:extLst>
            </a:blip>
            <a:srcRect/>
            <a:stretch/>
          </p:blipFill>
          <p:spPr>
            <a:xfrm>
              <a:off x="4159923" y="6883966"/>
              <a:ext cx="308912" cy="309600"/>
            </a:xfrm>
            <a:prstGeom prst="rect">
              <a:avLst/>
            </a:prstGeom>
          </p:spPr>
        </p:pic>
      </p:grpSp>
      <p:grpSp>
        <p:nvGrpSpPr>
          <p:cNvPr id="191" name="Ryhmä 190"/>
          <p:cNvGrpSpPr>
            <a:grpSpLocks noChangeAspect="1"/>
          </p:cNvGrpSpPr>
          <p:nvPr/>
        </p:nvGrpSpPr>
        <p:grpSpPr>
          <a:xfrm rot="10800000">
            <a:off x="1467456" y="2645727"/>
            <a:ext cx="3098620" cy="1818864"/>
            <a:chOff x="2149123" y="6364340"/>
            <a:chExt cx="3098620" cy="1818864"/>
          </a:xfrm>
        </p:grpSpPr>
        <p:grpSp>
          <p:nvGrpSpPr>
            <p:cNvPr id="198" name="Ryhmä 197"/>
            <p:cNvGrpSpPr/>
            <p:nvPr/>
          </p:nvGrpSpPr>
          <p:grpSpPr>
            <a:xfrm rot="10800000">
              <a:off x="2149123" y="6364340"/>
              <a:ext cx="3098620" cy="1818864"/>
              <a:chOff x="1425326" y="2623438"/>
              <a:chExt cx="3098620" cy="1818864"/>
            </a:xfrm>
          </p:grpSpPr>
          <p:cxnSp>
            <p:nvCxnSpPr>
              <p:cNvPr id="214" name="Suora yhdysviiva 213"/>
              <p:cNvCxnSpPr/>
              <p:nvPr/>
            </p:nvCxnSpPr>
            <p:spPr>
              <a:xfrm flipV="1">
                <a:off x="2141259" y="4358276"/>
                <a:ext cx="1584000"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16" name="Ryhmä 215"/>
              <p:cNvGrpSpPr/>
              <p:nvPr/>
            </p:nvGrpSpPr>
            <p:grpSpPr>
              <a:xfrm>
                <a:off x="1425326" y="2623438"/>
                <a:ext cx="3098620" cy="1818864"/>
                <a:chOff x="1180293" y="1962251"/>
                <a:chExt cx="3603048" cy="2114958"/>
              </a:xfrm>
            </p:grpSpPr>
            <p:pic>
              <p:nvPicPr>
                <p:cNvPr id="21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8074" y="2035485"/>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3124" y="2030365"/>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6" name="Ryhmä 225"/>
                <p:cNvGrpSpPr/>
                <p:nvPr/>
              </p:nvGrpSpPr>
              <p:grpSpPr>
                <a:xfrm>
                  <a:off x="1180293" y="1962251"/>
                  <a:ext cx="3603048" cy="2114958"/>
                  <a:chOff x="1180293" y="1962251"/>
                  <a:chExt cx="3603048" cy="2114958"/>
                </a:xfrm>
              </p:grpSpPr>
              <p:grpSp>
                <p:nvGrpSpPr>
                  <p:cNvPr id="228" name="Ryhmä 227"/>
                  <p:cNvGrpSpPr/>
                  <p:nvPr/>
                </p:nvGrpSpPr>
                <p:grpSpPr>
                  <a:xfrm rot="10800000">
                    <a:off x="1180293" y="1962251"/>
                    <a:ext cx="839612" cy="2114958"/>
                    <a:chOff x="2679788" y="6301679"/>
                    <a:chExt cx="839612" cy="2114958"/>
                  </a:xfrm>
                </p:grpSpPr>
                <p:cxnSp>
                  <p:nvCxnSpPr>
                    <p:cNvPr id="249" name="Suora yhdysviiva 248"/>
                    <p:cNvCxnSpPr/>
                    <p:nvPr/>
                  </p:nvCxnSpPr>
                  <p:spPr>
                    <a:xfrm flipH="1" flipV="1">
                      <a:off x="2765717" y="6391039"/>
                      <a:ext cx="0" cy="1952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uora yhdysviiva 249"/>
                    <p:cNvCxnSpPr/>
                    <p:nvPr/>
                  </p:nvCxnSpPr>
                  <p:spPr>
                    <a:xfrm rot="10800000" flipH="1">
                      <a:off x="2694555" y="6394340"/>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uora yhdysviiva 250"/>
                    <p:cNvCxnSpPr/>
                    <p:nvPr/>
                  </p:nvCxnSpPr>
                  <p:spPr>
                    <a:xfrm rot="10800000" flipH="1">
                      <a:off x="2679788" y="8335889"/>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kstiruutu 251"/>
                    <p:cNvSpPr txBox="1"/>
                    <p:nvPr/>
                  </p:nvSpPr>
                  <p:spPr>
                    <a:xfrm>
                      <a:off x="2866254" y="6304045"/>
                      <a:ext cx="421013" cy="178939"/>
                    </a:xfrm>
                    <a:prstGeom prst="rect">
                      <a:avLst/>
                    </a:prstGeom>
                    <a:noFill/>
                  </p:spPr>
                  <p:txBody>
                    <a:bodyPr wrap="square" lIns="0" tIns="0" rIns="0" bIns="0" rtlCol="0">
                      <a:spAutoFit/>
                    </a:bodyPr>
                    <a:lstStyle/>
                    <a:p>
                      <a:endParaRPr lang="fi-FI" sz="1000" dirty="0">
                        <a:latin typeface="Arial" panose="020B0604020202020204" pitchFamily="34" charset="0"/>
                        <a:cs typeface="Arial" panose="020B0604020202020204" pitchFamily="34" charset="0"/>
                      </a:endParaRPr>
                    </a:p>
                  </p:txBody>
                </p:sp>
                <p:sp>
                  <p:nvSpPr>
                    <p:cNvPr id="253" name="Tekstiruutu 252"/>
                    <p:cNvSpPr txBox="1"/>
                    <p:nvPr/>
                  </p:nvSpPr>
                  <p:spPr>
                    <a:xfrm>
                      <a:off x="2856286" y="8237697"/>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sp>
                  <p:nvSpPr>
                    <p:cNvPr id="254" name="Tekstiruutu 253"/>
                    <p:cNvSpPr txBox="1"/>
                    <p:nvPr/>
                  </p:nvSpPr>
                  <p:spPr>
                    <a:xfrm>
                      <a:off x="2856688" y="6301679"/>
                      <a:ext cx="11549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a:t>
                      </a:r>
                    </a:p>
                  </p:txBody>
                </p:sp>
                <p:cxnSp>
                  <p:nvCxnSpPr>
                    <p:cNvPr id="255" name="Suora yhdysviiva 254"/>
                    <p:cNvCxnSpPr/>
                    <p:nvPr/>
                  </p:nvCxnSpPr>
                  <p:spPr>
                    <a:xfrm rot="10800000" flipH="1">
                      <a:off x="2685468" y="6949436"/>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Tekstiruutu 255"/>
                    <p:cNvSpPr txBox="1"/>
                    <p:nvPr/>
                  </p:nvSpPr>
                  <p:spPr>
                    <a:xfrm>
                      <a:off x="2861967" y="6851244"/>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 m</a:t>
                      </a:r>
                    </a:p>
                  </p:txBody>
                </p:sp>
              </p:grpSp>
              <p:grpSp>
                <p:nvGrpSpPr>
                  <p:cNvPr id="230" name="Ryhmä 229"/>
                  <p:cNvGrpSpPr/>
                  <p:nvPr/>
                </p:nvGrpSpPr>
                <p:grpSpPr>
                  <a:xfrm rot="10800000">
                    <a:off x="1978584" y="2030234"/>
                    <a:ext cx="2804757" cy="1456401"/>
                    <a:chOff x="2074906" y="7252527"/>
                    <a:chExt cx="2804757" cy="1456401"/>
                  </a:xfrm>
                </p:grpSpPr>
                <p:grpSp>
                  <p:nvGrpSpPr>
                    <p:cNvPr id="238" name="Ryhmä 237"/>
                    <p:cNvGrpSpPr/>
                    <p:nvPr/>
                  </p:nvGrpSpPr>
                  <p:grpSpPr>
                    <a:xfrm rot="10800000">
                      <a:off x="2848350" y="7252527"/>
                      <a:ext cx="1264171" cy="1456401"/>
                      <a:chOff x="2752059" y="2269644"/>
                      <a:chExt cx="1264171" cy="1456401"/>
                    </a:xfrm>
                  </p:grpSpPr>
                  <p:pic>
                    <p:nvPicPr>
                      <p:cNvPr id="245"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52059" y="22696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5743" y="227489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87476" y="366065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1382" y="366095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9" name="Suora yhdysviiva 238"/>
                    <p:cNvCxnSpPr>
                      <a:stCxn id="246" idx="2"/>
                      <a:endCxn id="240" idx="2"/>
                    </p:cNvCxnSpPr>
                    <p:nvPr/>
                  </p:nvCxnSpPr>
                  <p:spPr>
                    <a:xfrm flipH="1" flipV="1">
                      <a:off x="2327449" y="8617980"/>
                      <a:ext cx="566146" cy="856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40" name="Kuva 239"/>
                    <p:cNvPicPr>
                      <a:picLocks noChangeAspect="1"/>
                    </p:cNvPicPr>
                    <p:nvPr/>
                  </p:nvPicPr>
                  <p:blipFill>
                    <a:blip r:embed="rId6">
                      <a:extLst>
                        <a:ext uri="{28A0092B-C50C-407E-A947-70E740481C1C}">
                          <a14:useLocalDpi xmlns:a14="http://schemas.microsoft.com/office/drawing/2010/main" val="0"/>
                        </a:ext>
                      </a:extLst>
                    </a:blip>
                    <a:srcRect/>
                    <a:stretch/>
                  </p:blipFill>
                  <p:spPr>
                    <a:xfrm>
                      <a:off x="2074906" y="8173641"/>
                      <a:ext cx="505085" cy="444341"/>
                    </a:xfrm>
                    <a:prstGeom prst="rect">
                      <a:avLst/>
                    </a:prstGeom>
                  </p:spPr>
                </p:pic>
                <p:pic>
                  <p:nvPicPr>
                    <p:cNvPr id="241" name="Kuva 240"/>
                    <p:cNvPicPr>
                      <a:picLocks noChangeAspect="1"/>
                    </p:cNvPicPr>
                    <p:nvPr/>
                  </p:nvPicPr>
                  <p:blipFill>
                    <a:blip r:embed="rId6">
                      <a:extLst>
                        <a:ext uri="{28A0092B-C50C-407E-A947-70E740481C1C}">
                          <a14:useLocalDpi xmlns:a14="http://schemas.microsoft.com/office/drawing/2010/main" val="0"/>
                        </a:ext>
                      </a:extLst>
                    </a:blip>
                    <a:srcRect/>
                    <a:stretch/>
                  </p:blipFill>
                  <p:spPr>
                    <a:xfrm>
                      <a:off x="4374578" y="8183855"/>
                      <a:ext cx="505085" cy="444341"/>
                    </a:xfrm>
                    <a:prstGeom prst="rect">
                      <a:avLst/>
                    </a:prstGeom>
                  </p:spPr>
                </p:pic>
                <p:cxnSp>
                  <p:nvCxnSpPr>
                    <p:cNvPr id="242" name="Suora yhdysviiva 241"/>
                    <p:cNvCxnSpPr>
                      <a:stCxn id="241" idx="2"/>
                      <a:endCxn id="245" idx="2"/>
                    </p:cNvCxnSpPr>
                    <p:nvPr/>
                  </p:nvCxnSpPr>
                  <p:spPr>
                    <a:xfrm flipH="1">
                      <a:off x="4067277" y="8628194"/>
                      <a:ext cx="559843" cy="807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uora yhdysviiva 242"/>
                    <p:cNvCxnSpPr>
                      <a:stCxn id="248" idx="2"/>
                      <a:endCxn id="207" idx="3"/>
                    </p:cNvCxnSpPr>
                    <p:nvPr/>
                  </p:nvCxnSpPr>
                  <p:spPr>
                    <a:xfrm flipH="1">
                      <a:off x="2511344" y="7317615"/>
                      <a:ext cx="386611" cy="1285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uora yhdysviiva 243"/>
                    <p:cNvCxnSpPr>
                      <a:stCxn id="212" idx="1"/>
                      <a:endCxn id="247" idx="2"/>
                    </p:cNvCxnSpPr>
                    <p:nvPr/>
                  </p:nvCxnSpPr>
                  <p:spPr>
                    <a:xfrm flipH="1" flipV="1">
                      <a:off x="4031862" y="7317914"/>
                      <a:ext cx="380306" cy="1282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2"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242" y="258321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708" y="257299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207" name="Kuva 206"/>
            <p:cNvPicPr>
              <a:picLocks noChangeAspect="1"/>
            </p:cNvPicPr>
            <p:nvPr/>
          </p:nvPicPr>
          <p:blipFill>
            <a:blip r:embed="rId8">
              <a:extLst>
                <a:ext uri="{28A0092B-C50C-407E-A947-70E740481C1C}">
                  <a14:useLocalDpi xmlns:a14="http://schemas.microsoft.com/office/drawing/2010/main" val="0"/>
                </a:ext>
              </a:extLst>
            </a:blip>
            <a:srcRect/>
            <a:stretch/>
          </p:blipFill>
          <p:spPr>
            <a:xfrm>
              <a:off x="2214794" y="6883967"/>
              <a:ext cx="308912" cy="309600"/>
            </a:xfrm>
            <a:prstGeom prst="rect">
              <a:avLst/>
            </a:prstGeom>
          </p:spPr>
        </p:pic>
        <p:pic>
          <p:nvPicPr>
            <p:cNvPr id="212" name="Kuva 211"/>
            <p:cNvPicPr>
              <a:picLocks noChangeAspect="1"/>
            </p:cNvPicPr>
            <p:nvPr/>
          </p:nvPicPr>
          <p:blipFill>
            <a:blip r:embed="rId8">
              <a:extLst>
                <a:ext uri="{28A0092B-C50C-407E-A947-70E740481C1C}">
                  <a14:useLocalDpi xmlns:a14="http://schemas.microsoft.com/office/drawing/2010/main" val="0"/>
                </a:ext>
              </a:extLst>
            </a:blip>
            <a:srcRect/>
            <a:stretch/>
          </p:blipFill>
          <p:spPr>
            <a:xfrm>
              <a:off x="4159922" y="6883966"/>
              <a:ext cx="308912" cy="309600"/>
            </a:xfrm>
            <a:prstGeom prst="rect">
              <a:avLst/>
            </a:prstGeom>
          </p:spPr>
        </p:pic>
      </p:grpSp>
      <p:grpSp>
        <p:nvGrpSpPr>
          <p:cNvPr id="150" name="Ryhmä 149"/>
          <p:cNvGrpSpPr>
            <a:grpSpLocks noChangeAspect="1"/>
          </p:cNvGrpSpPr>
          <p:nvPr/>
        </p:nvGrpSpPr>
        <p:grpSpPr>
          <a:xfrm rot="16200000">
            <a:off x="3671875" y="4149258"/>
            <a:ext cx="3098620" cy="1818864"/>
            <a:chOff x="2149123" y="6364340"/>
            <a:chExt cx="3098620" cy="1818864"/>
          </a:xfrm>
        </p:grpSpPr>
        <p:grpSp>
          <p:nvGrpSpPr>
            <p:cNvPr id="151" name="Ryhmä 150"/>
            <p:cNvGrpSpPr/>
            <p:nvPr/>
          </p:nvGrpSpPr>
          <p:grpSpPr>
            <a:xfrm rot="10800000">
              <a:off x="2149123" y="6364340"/>
              <a:ext cx="3098620" cy="1818864"/>
              <a:chOff x="1425326" y="2623438"/>
              <a:chExt cx="3098620" cy="1818864"/>
            </a:xfrm>
          </p:grpSpPr>
          <p:cxnSp>
            <p:nvCxnSpPr>
              <p:cNvPr id="154" name="Suora yhdysviiva 153"/>
              <p:cNvCxnSpPr/>
              <p:nvPr/>
            </p:nvCxnSpPr>
            <p:spPr>
              <a:xfrm flipV="1">
                <a:off x="2141259" y="4358276"/>
                <a:ext cx="1584000"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5" name="Ryhmä 154"/>
              <p:cNvGrpSpPr/>
              <p:nvPr/>
            </p:nvGrpSpPr>
            <p:grpSpPr>
              <a:xfrm>
                <a:off x="1425326" y="2623438"/>
                <a:ext cx="3098620" cy="1818864"/>
                <a:chOff x="1180293" y="1962251"/>
                <a:chExt cx="3603048" cy="2114958"/>
              </a:xfrm>
            </p:grpSpPr>
            <p:pic>
              <p:nvPicPr>
                <p:cNvPr id="15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8074" y="2035485"/>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3124" y="2030365"/>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8" name="Ryhmä 157"/>
                <p:cNvGrpSpPr/>
                <p:nvPr/>
              </p:nvGrpSpPr>
              <p:grpSpPr>
                <a:xfrm>
                  <a:off x="1180293" y="1962251"/>
                  <a:ext cx="3603048" cy="2114958"/>
                  <a:chOff x="1180293" y="1962251"/>
                  <a:chExt cx="3603048" cy="2114958"/>
                </a:xfrm>
              </p:grpSpPr>
              <p:grpSp>
                <p:nvGrpSpPr>
                  <p:cNvPr id="159" name="Ryhmä 158"/>
                  <p:cNvGrpSpPr/>
                  <p:nvPr/>
                </p:nvGrpSpPr>
                <p:grpSpPr>
                  <a:xfrm rot="10800000">
                    <a:off x="1180293" y="1962251"/>
                    <a:ext cx="839612" cy="2114958"/>
                    <a:chOff x="2679788" y="6301679"/>
                    <a:chExt cx="839612" cy="2114958"/>
                  </a:xfrm>
                </p:grpSpPr>
                <p:cxnSp>
                  <p:nvCxnSpPr>
                    <p:cNvPr id="174" name="Suora yhdysviiva 173"/>
                    <p:cNvCxnSpPr/>
                    <p:nvPr/>
                  </p:nvCxnSpPr>
                  <p:spPr>
                    <a:xfrm flipH="1" flipV="1">
                      <a:off x="2765717" y="6391039"/>
                      <a:ext cx="0" cy="1952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uora yhdysviiva 174"/>
                    <p:cNvCxnSpPr/>
                    <p:nvPr/>
                  </p:nvCxnSpPr>
                  <p:spPr>
                    <a:xfrm rot="10800000" flipH="1">
                      <a:off x="2694555" y="6394340"/>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uora yhdysviiva 175"/>
                    <p:cNvCxnSpPr/>
                    <p:nvPr/>
                  </p:nvCxnSpPr>
                  <p:spPr>
                    <a:xfrm rot="10800000" flipH="1">
                      <a:off x="2679788" y="8335889"/>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kstiruutu 176"/>
                    <p:cNvSpPr txBox="1"/>
                    <p:nvPr/>
                  </p:nvSpPr>
                  <p:spPr>
                    <a:xfrm>
                      <a:off x="2866254" y="6304045"/>
                      <a:ext cx="421013" cy="178939"/>
                    </a:xfrm>
                    <a:prstGeom prst="rect">
                      <a:avLst/>
                    </a:prstGeom>
                    <a:noFill/>
                  </p:spPr>
                  <p:txBody>
                    <a:bodyPr wrap="square" lIns="0" tIns="0" rIns="0" bIns="0" rtlCol="0">
                      <a:spAutoFit/>
                    </a:bodyPr>
                    <a:lstStyle/>
                    <a:p>
                      <a:endParaRPr lang="fi-FI" sz="1000" dirty="0">
                        <a:latin typeface="Arial" panose="020B0604020202020204" pitchFamily="34" charset="0"/>
                        <a:cs typeface="Arial" panose="020B0604020202020204" pitchFamily="34" charset="0"/>
                      </a:endParaRPr>
                    </a:p>
                  </p:txBody>
                </p:sp>
                <p:sp>
                  <p:nvSpPr>
                    <p:cNvPr id="183" name="Tekstiruutu 182"/>
                    <p:cNvSpPr txBox="1"/>
                    <p:nvPr/>
                  </p:nvSpPr>
                  <p:spPr>
                    <a:xfrm>
                      <a:off x="2856286" y="8237697"/>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sp>
                  <p:nvSpPr>
                    <p:cNvPr id="184" name="Tekstiruutu 183"/>
                    <p:cNvSpPr txBox="1"/>
                    <p:nvPr/>
                  </p:nvSpPr>
                  <p:spPr>
                    <a:xfrm>
                      <a:off x="2856688" y="6301679"/>
                      <a:ext cx="11549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a:t>
                      </a:r>
                    </a:p>
                  </p:txBody>
                </p:sp>
                <p:cxnSp>
                  <p:nvCxnSpPr>
                    <p:cNvPr id="185" name="Suora yhdysviiva 184"/>
                    <p:cNvCxnSpPr/>
                    <p:nvPr/>
                  </p:nvCxnSpPr>
                  <p:spPr>
                    <a:xfrm rot="10800000" flipH="1">
                      <a:off x="2685468" y="6949436"/>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kstiruutu 188"/>
                    <p:cNvSpPr txBox="1"/>
                    <p:nvPr/>
                  </p:nvSpPr>
                  <p:spPr>
                    <a:xfrm>
                      <a:off x="2861967" y="6851244"/>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 m</a:t>
                      </a:r>
                    </a:p>
                  </p:txBody>
                </p:sp>
              </p:grpSp>
              <p:grpSp>
                <p:nvGrpSpPr>
                  <p:cNvPr id="160" name="Ryhmä 159"/>
                  <p:cNvGrpSpPr/>
                  <p:nvPr/>
                </p:nvGrpSpPr>
                <p:grpSpPr>
                  <a:xfrm rot="10800000">
                    <a:off x="1978584" y="2030234"/>
                    <a:ext cx="2804757" cy="1456401"/>
                    <a:chOff x="2074906" y="7252527"/>
                    <a:chExt cx="2804757" cy="1456401"/>
                  </a:xfrm>
                </p:grpSpPr>
                <p:grpSp>
                  <p:nvGrpSpPr>
                    <p:cNvPr id="163" name="Ryhmä 162"/>
                    <p:cNvGrpSpPr/>
                    <p:nvPr/>
                  </p:nvGrpSpPr>
                  <p:grpSpPr>
                    <a:xfrm rot="10800000">
                      <a:off x="2848350" y="7252527"/>
                      <a:ext cx="1264171" cy="1456401"/>
                      <a:chOff x="2752059" y="2269644"/>
                      <a:chExt cx="1264171" cy="1456401"/>
                    </a:xfrm>
                  </p:grpSpPr>
                  <p:pic>
                    <p:nvPicPr>
                      <p:cNvPr id="17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52059" y="22696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5743" y="227489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87476" y="366065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1382" y="366095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4" name="Suora yhdysviiva 163"/>
                    <p:cNvCxnSpPr>
                      <a:stCxn id="171" idx="2"/>
                      <a:endCxn id="165" idx="2"/>
                    </p:cNvCxnSpPr>
                    <p:nvPr/>
                  </p:nvCxnSpPr>
                  <p:spPr>
                    <a:xfrm flipH="1" flipV="1">
                      <a:off x="2327449" y="8617980"/>
                      <a:ext cx="566146" cy="856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65" name="Kuva 164"/>
                    <p:cNvPicPr>
                      <a:picLocks noChangeAspect="1"/>
                    </p:cNvPicPr>
                    <p:nvPr/>
                  </p:nvPicPr>
                  <p:blipFill>
                    <a:blip r:embed="rId6">
                      <a:extLst>
                        <a:ext uri="{28A0092B-C50C-407E-A947-70E740481C1C}">
                          <a14:useLocalDpi xmlns:a14="http://schemas.microsoft.com/office/drawing/2010/main" val="0"/>
                        </a:ext>
                      </a:extLst>
                    </a:blip>
                    <a:srcRect/>
                    <a:stretch/>
                  </p:blipFill>
                  <p:spPr>
                    <a:xfrm>
                      <a:off x="2074906" y="8173641"/>
                      <a:ext cx="505085" cy="444341"/>
                    </a:xfrm>
                    <a:prstGeom prst="rect">
                      <a:avLst/>
                    </a:prstGeom>
                  </p:spPr>
                </p:pic>
                <p:pic>
                  <p:nvPicPr>
                    <p:cNvPr id="166" name="Kuva 165"/>
                    <p:cNvPicPr>
                      <a:picLocks noChangeAspect="1"/>
                    </p:cNvPicPr>
                    <p:nvPr/>
                  </p:nvPicPr>
                  <p:blipFill>
                    <a:blip r:embed="rId6">
                      <a:extLst>
                        <a:ext uri="{28A0092B-C50C-407E-A947-70E740481C1C}">
                          <a14:useLocalDpi xmlns:a14="http://schemas.microsoft.com/office/drawing/2010/main" val="0"/>
                        </a:ext>
                      </a:extLst>
                    </a:blip>
                    <a:srcRect/>
                    <a:stretch/>
                  </p:blipFill>
                  <p:spPr>
                    <a:xfrm>
                      <a:off x="4374578" y="8183854"/>
                      <a:ext cx="505085" cy="444341"/>
                    </a:xfrm>
                    <a:prstGeom prst="rect">
                      <a:avLst/>
                    </a:prstGeom>
                  </p:spPr>
                </p:pic>
                <p:cxnSp>
                  <p:nvCxnSpPr>
                    <p:cNvPr id="167" name="Suora yhdysviiva 166"/>
                    <p:cNvCxnSpPr>
                      <a:stCxn id="166" idx="2"/>
                      <a:endCxn id="170" idx="2"/>
                    </p:cNvCxnSpPr>
                    <p:nvPr/>
                  </p:nvCxnSpPr>
                  <p:spPr>
                    <a:xfrm flipH="1">
                      <a:off x="4067277" y="8628194"/>
                      <a:ext cx="559843" cy="807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uora yhdysviiva 167"/>
                    <p:cNvCxnSpPr>
                      <a:stCxn id="173" idx="2"/>
                      <a:endCxn id="152" idx="3"/>
                    </p:cNvCxnSpPr>
                    <p:nvPr/>
                  </p:nvCxnSpPr>
                  <p:spPr>
                    <a:xfrm flipH="1">
                      <a:off x="2511344" y="7317615"/>
                      <a:ext cx="386611" cy="1285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uora yhdysviiva 168"/>
                    <p:cNvCxnSpPr>
                      <a:stCxn id="153" idx="1"/>
                      <a:endCxn id="172" idx="2"/>
                    </p:cNvCxnSpPr>
                    <p:nvPr/>
                  </p:nvCxnSpPr>
                  <p:spPr>
                    <a:xfrm flipH="1" flipV="1">
                      <a:off x="4031862" y="7317914"/>
                      <a:ext cx="380306" cy="1282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1"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242" y="258321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708" y="257299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152" name="Kuva 151"/>
            <p:cNvPicPr>
              <a:picLocks noChangeAspect="1"/>
            </p:cNvPicPr>
            <p:nvPr/>
          </p:nvPicPr>
          <p:blipFill>
            <a:blip r:embed="rId8">
              <a:extLst>
                <a:ext uri="{28A0092B-C50C-407E-A947-70E740481C1C}">
                  <a14:useLocalDpi xmlns:a14="http://schemas.microsoft.com/office/drawing/2010/main" val="0"/>
                </a:ext>
              </a:extLst>
            </a:blip>
            <a:srcRect/>
            <a:stretch/>
          </p:blipFill>
          <p:spPr>
            <a:xfrm>
              <a:off x="2214794" y="6883968"/>
              <a:ext cx="308912" cy="309600"/>
            </a:xfrm>
            <a:prstGeom prst="rect">
              <a:avLst/>
            </a:prstGeom>
          </p:spPr>
        </p:pic>
        <p:pic>
          <p:nvPicPr>
            <p:cNvPr id="153" name="Kuva 152"/>
            <p:cNvPicPr>
              <a:picLocks noChangeAspect="1"/>
            </p:cNvPicPr>
            <p:nvPr/>
          </p:nvPicPr>
          <p:blipFill>
            <a:blip r:embed="rId8">
              <a:extLst>
                <a:ext uri="{28A0092B-C50C-407E-A947-70E740481C1C}">
                  <a14:useLocalDpi xmlns:a14="http://schemas.microsoft.com/office/drawing/2010/main" val="0"/>
                </a:ext>
              </a:extLst>
            </a:blip>
            <a:srcRect/>
            <a:stretch/>
          </p:blipFill>
          <p:spPr>
            <a:xfrm>
              <a:off x="4159922" y="6883967"/>
              <a:ext cx="308912" cy="309600"/>
            </a:xfrm>
            <a:prstGeom prst="rect">
              <a:avLst/>
            </a:prstGeom>
          </p:spPr>
        </p:pic>
      </p:grpSp>
      <p:grpSp>
        <p:nvGrpSpPr>
          <p:cNvPr id="178" name="Ryhmä 177"/>
          <p:cNvGrpSpPr/>
          <p:nvPr/>
        </p:nvGrpSpPr>
        <p:grpSpPr>
          <a:xfrm>
            <a:off x="2756807" y="4789188"/>
            <a:ext cx="1210827" cy="1226413"/>
            <a:chOff x="2757321" y="4788727"/>
            <a:chExt cx="1210827" cy="1226413"/>
          </a:xfrm>
        </p:grpSpPr>
        <p:grpSp>
          <p:nvGrpSpPr>
            <p:cNvPr id="179" name="Ryhmä 178"/>
            <p:cNvGrpSpPr/>
            <p:nvPr/>
          </p:nvGrpSpPr>
          <p:grpSpPr>
            <a:xfrm>
              <a:off x="3337268" y="5497758"/>
              <a:ext cx="630880" cy="517382"/>
              <a:chOff x="3337268" y="5497758"/>
              <a:chExt cx="630880" cy="517382"/>
            </a:xfrm>
          </p:grpSpPr>
          <p:sp>
            <p:nvSpPr>
              <p:cNvPr id="229" name="Suorakulmio 100"/>
              <p:cNvSpPr>
                <a:spLocks noChangeAspect="1" noChangeArrowheads="1"/>
              </p:cNvSpPr>
              <p:nvPr/>
            </p:nvSpPr>
            <p:spPr bwMode="auto">
              <a:xfrm rot="10800000" flipH="1">
                <a:off x="3337268" y="5957705"/>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1" name="Suorakulmio 100"/>
              <p:cNvSpPr>
                <a:spLocks noChangeAspect="1" noChangeArrowheads="1"/>
              </p:cNvSpPr>
              <p:nvPr/>
            </p:nvSpPr>
            <p:spPr bwMode="auto">
              <a:xfrm rot="10800000" flipH="1">
                <a:off x="3591789" y="5885803"/>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3" name="Suorakulmio 100"/>
              <p:cNvSpPr>
                <a:spLocks noChangeAspect="1" noChangeArrowheads="1"/>
              </p:cNvSpPr>
              <p:nvPr/>
            </p:nvSpPr>
            <p:spPr bwMode="auto">
              <a:xfrm rot="10800000" flipH="1">
                <a:off x="3791931" y="5724760"/>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5" name="Suorakulmio 100"/>
              <p:cNvSpPr>
                <a:spLocks noChangeAspect="1" noChangeArrowheads="1"/>
              </p:cNvSpPr>
              <p:nvPr/>
            </p:nvSpPr>
            <p:spPr bwMode="auto">
              <a:xfrm rot="10800000" flipH="1">
                <a:off x="3910715" y="5497758"/>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nvGrpSpPr>
            <p:cNvPr id="180" name="Ryhmä 179"/>
            <p:cNvGrpSpPr/>
            <p:nvPr/>
          </p:nvGrpSpPr>
          <p:grpSpPr>
            <a:xfrm rot="5400000">
              <a:off x="2736646" y="5542914"/>
              <a:ext cx="439601" cy="381266"/>
              <a:chOff x="3476721" y="5614645"/>
              <a:chExt cx="439601" cy="381266"/>
            </a:xfrm>
          </p:grpSpPr>
          <p:sp>
            <p:nvSpPr>
              <p:cNvPr id="223" name="Suorakulmio 100"/>
              <p:cNvSpPr>
                <a:spLocks noChangeAspect="1" noChangeArrowheads="1"/>
              </p:cNvSpPr>
              <p:nvPr/>
            </p:nvSpPr>
            <p:spPr bwMode="auto">
              <a:xfrm rot="10800000" flipH="1">
                <a:off x="3476721" y="5938476"/>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5" name="Suorakulmio 100"/>
              <p:cNvSpPr>
                <a:spLocks noChangeAspect="1" noChangeArrowheads="1"/>
              </p:cNvSpPr>
              <p:nvPr/>
            </p:nvSpPr>
            <p:spPr bwMode="auto">
              <a:xfrm rot="10800000" flipH="1">
                <a:off x="3706893" y="5824443"/>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7" name="Suorakulmio 100"/>
              <p:cNvSpPr>
                <a:spLocks noChangeAspect="1" noChangeArrowheads="1"/>
              </p:cNvSpPr>
              <p:nvPr/>
            </p:nvSpPr>
            <p:spPr bwMode="auto">
              <a:xfrm rot="10800000" flipH="1">
                <a:off x="3858889" y="5614645"/>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nvGrpSpPr>
            <p:cNvPr id="181" name="Ryhmä 180"/>
            <p:cNvGrpSpPr/>
            <p:nvPr/>
          </p:nvGrpSpPr>
          <p:grpSpPr>
            <a:xfrm rot="10800000">
              <a:off x="2757321" y="4788727"/>
              <a:ext cx="630880" cy="517382"/>
              <a:chOff x="3337268" y="5497758"/>
              <a:chExt cx="630880" cy="517382"/>
            </a:xfrm>
          </p:grpSpPr>
          <p:sp>
            <p:nvSpPr>
              <p:cNvPr id="203" name="Suorakulmio 100"/>
              <p:cNvSpPr>
                <a:spLocks noChangeAspect="1" noChangeArrowheads="1"/>
              </p:cNvSpPr>
              <p:nvPr/>
            </p:nvSpPr>
            <p:spPr bwMode="auto">
              <a:xfrm rot="10800000" flipH="1">
                <a:off x="3337268" y="5957705"/>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9" name="Suorakulmio 100"/>
              <p:cNvSpPr>
                <a:spLocks noChangeAspect="1" noChangeArrowheads="1"/>
              </p:cNvSpPr>
              <p:nvPr/>
            </p:nvSpPr>
            <p:spPr bwMode="auto">
              <a:xfrm rot="10800000" flipH="1">
                <a:off x="3591789" y="5885803"/>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3" name="Suorakulmio 100"/>
              <p:cNvSpPr>
                <a:spLocks noChangeAspect="1" noChangeArrowheads="1"/>
              </p:cNvSpPr>
              <p:nvPr/>
            </p:nvSpPr>
            <p:spPr bwMode="auto">
              <a:xfrm rot="10800000" flipH="1">
                <a:off x="3791931" y="5724760"/>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5" name="Suorakulmio 100"/>
              <p:cNvSpPr>
                <a:spLocks noChangeAspect="1" noChangeArrowheads="1"/>
              </p:cNvSpPr>
              <p:nvPr/>
            </p:nvSpPr>
            <p:spPr bwMode="auto">
              <a:xfrm rot="10800000" flipH="1">
                <a:off x="3910715" y="5497758"/>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nvGrpSpPr>
            <p:cNvPr id="182" name="Ryhmä 181"/>
            <p:cNvGrpSpPr/>
            <p:nvPr/>
          </p:nvGrpSpPr>
          <p:grpSpPr>
            <a:xfrm rot="16200000">
              <a:off x="3550873" y="4884459"/>
              <a:ext cx="439601" cy="381266"/>
              <a:chOff x="3476721" y="5614645"/>
              <a:chExt cx="439601" cy="381266"/>
            </a:xfrm>
          </p:grpSpPr>
          <p:sp>
            <p:nvSpPr>
              <p:cNvPr id="188" name="Suorakulmio 100"/>
              <p:cNvSpPr>
                <a:spLocks noChangeAspect="1" noChangeArrowheads="1"/>
              </p:cNvSpPr>
              <p:nvPr/>
            </p:nvSpPr>
            <p:spPr bwMode="auto">
              <a:xfrm rot="10800000" flipH="1">
                <a:off x="3476721" y="5938476"/>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0" name="Suorakulmio 100"/>
              <p:cNvSpPr>
                <a:spLocks noChangeAspect="1" noChangeArrowheads="1"/>
              </p:cNvSpPr>
              <p:nvPr/>
            </p:nvSpPr>
            <p:spPr bwMode="auto">
              <a:xfrm rot="10800000" flipH="1">
                <a:off x="3706893" y="5824443"/>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2" name="Suorakulmio 100"/>
              <p:cNvSpPr>
                <a:spLocks noChangeAspect="1" noChangeArrowheads="1"/>
              </p:cNvSpPr>
              <p:nvPr/>
            </p:nvSpPr>
            <p:spPr bwMode="auto">
              <a:xfrm rot="10800000" flipH="1">
                <a:off x="3858889" y="5614645"/>
                <a:ext cx="57433" cy="57435"/>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sp>
        <p:nvSpPr>
          <p:cNvPr id="109" name="Dian numeron paikkamerkki 5"/>
          <p:cNvSpPr>
            <a:spLocks noGrp="1"/>
          </p:cNvSpPr>
          <p:nvPr>
            <p:ph type="sldNum" sz="quarter" idx="12"/>
          </p:nvPr>
        </p:nvSpPr>
        <p:spPr>
          <a:xfrm>
            <a:off x="2513597" y="9335981"/>
            <a:ext cx="1800000" cy="527403"/>
          </a:xfrm>
        </p:spPr>
        <p:txBody>
          <a:bodyPr/>
          <a:lstStyle/>
          <a:p>
            <a:pPr algn="ctr"/>
            <a:r>
              <a:rPr lang="fi-FI" sz="1100" dirty="0"/>
              <a:t>6.10</a:t>
            </a:r>
          </a:p>
        </p:txBody>
      </p:sp>
      <p:cxnSp>
        <p:nvCxnSpPr>
          <p:cNvPr id="236" name="Suora yhdysviiva 387"/>
          <p:cNvCxnSpPr>
            <a:cxnSpLocks noChangeShapeType="1"/>
            <a:stCxn id="233" idx="3"/>
          </p:cNvCxnSpPr>
          <p:nvPr/>
        </p:nvCxnSpPr>
        <p:spPr bwMode="auto">
          <a:xfrm>
            <a:off x="3848850" y="5753938"/>
            <a:ext cx="361200" cy="46271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23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77634" y="6044275"/>
            <a:ext cx="124275" cy="3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Ryhmä 5"/>
          <p:cNvGrpSpPr>
            <a:grpSpLocks noChangeAspect="1"/>
          </p:cNvGrpSpPr>
          <p:nvPr/>
        </p:nvGrpSpPr>
        <p:grpSpPr>
          <a:xfrm>
            <a:off x="2149123" y="6364340"/>
            <a:ext cx="3098620" cy="1818864"/>
            <a:chOff x="2149123" y="6364340"/>
            <a:chExt cx="3098620" cy="1818864"/>
          </a:xfrm>
        </p:grpSpPr>
        <p:grpSp>
          <p:nvGrpSpPr>
            <p:cNvPr id="186" name="Ryhmä 185"/>
            <p:cNvGrpSpPr/>
            <p:nvPr/>
          </p:nvGrpSpPr>
          <p:grpSpPr>
            <a:xfrm rot="10800000">
              <a:off x="2149123" y="6364340"/>
              <a:ext cx="3098620" cy="1818864"/>
              <a:chOff x="1425326" y="2623438"/>
              <a:chExt cx="3098620" cy="1818864"/>
            </a:xfrm>
          </p:grpSpPr>
          <p:cxnSp>
            <p:nvCxnSpPr>
              <p:cNvPr id="187" name="Suora yhdysviiva 186"/>
              <p:cNvCxnSpPr/>
              <p:nvPr/>
            </p:nvCxnSpPr>
            <p:spPr>
              <a:xfrm flipV="1">
                <a:off x="2141259" y="4358276"/>
                <a:ext cx="1584000"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3" name="Ryhmä 192"/>
              <p:cNvGrpSpPr/>
              <p:nvPr/>
            </p:nvGrpSpPr>
            <p:grpSpPr>
              <a:xfrm>
                <a:off x="1425326" y="2623438"/>
                <a:ext cx="3098620" cy="1818864"/>
                <a:chOff x="1180293" y="1962251"/>
                <a:chExt cx="3603048" cy="2114958"/>
              </a:xfrm>
            </p:grpSpPr>
            <p:pic>
              <p:nvPicPr>
                <p:cNvPr id="194"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8074" y="2035485"/>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3124" y="2030365"/>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6" name="Ryhmä 195"/>
                <p:cNvGrpSpPr/>
                <p:nvPr/>
              </p:nvGrpSpPr>
              <p:grpSpPr>
                <a:xfrm>
                  <a:off x="1180293" y="1962251"/>
                  <a:ext cx="3603048" cy="2114958"/>
                  <a:chOff x="1180293" y="1962251"/>
                  <a:chExt cx="3603048" cy="2114958"/>
                </a:xfrm>
              </p:grpSpPr>
              <p:grpSp>
                <p:nvGrpSpPr>
                  <p:cNvPr id="197" name="Ryhmä 196"/>
                  <p:cNvGrpSpPr/>
                  <p:nvPr/>
                </p:nvGrpSpPr>
                <p:grpSpPr>
                  <a:xfrm rot="10800000">
                    <a:off x="1180293" y="1962251"/>
                    <a:ext cx="839612" cy="2114958"/>
                    <a:chOff x="2679788" y="6301679"/>
                    <a:chExt cx="839612" cy="2114958"/>
                  </a:xfrm>
                </p:grpSpPr>
                <p:cxnSp>
                  <p:nvCxnSpPr>
                    <p:cNvPr id="217" name="Suora yhdysviiva 216"/>
                    <p:cNvCxnSpPr/>
                    <p:nvPr/>
                  </p:nvCxnSpPr>
                  <p:spPr>
                    <a:xfrm flipH="1" flipV="1">
                      <a:off x="2765717" y="6391039"/>
                      <a:ext cx="0" cy="1952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uora yhdysviiva 217"/>
                    <p:cNvCxnSpPr/>
                    <p:nvPr/>
                  </p:nvCxnSpPr>
                  <p:spPr>
                    <a:xfrm rot="10800000" flipH="1">
                      <a:off x="2694555" y="6394340"/>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219"/>
                    <p:cNvCxnSpPr/>
                    <p:nvPr/>
                  </p:nvCxnSpPr>
                  <p:spPr>
                    <a:xfrm rot="10800000" flipH="1">
                      <a:off x="2679788" y="8335889"/>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kstiruutu 220"/>
                    <p:cNvSpPr txBox="1"/>
                    <p:nvPr/>
                  </p:nvSpPr>
                  <p:spPr>
                    <a:xfrm>
                      <a:off x="2866254" y="6304045"/>
                      <a:ext cx="421013" cy="178939"/>
                    </a:xfrm>
                    <a:prstGeom prst="rect">
                      <a:avLst/>
                    </a:prstGeom>
                    <a:noFill/>
                  </p:spPr>
                  <p:txBody>
                    <a:bodyPr wrap="square" lIns="0" tIns="0" rIns="0" bIns="0" rtlCol="0">
                      <a:spAutoFit/>
                    </a:bodyPr>
                    <a:lstStyle/>
                    <a:p>
                      <a:endParaRPr lang="fi-FI" sz="1000" dirty="0">
                        <a:latin typeface="Arial" panose="020B0604020202020204" pitchFamily="34" charset="0"/>
                        <a:cs typeface="Arial" panose="020B0604020202020204" pitchFamily="34" charset="0"/>
                      </a:endParaRPr>
                    </a:p>
                  </p:txBody>
                </p:sp>
                <p:sp>
                  <p:nvSpPr>
                    <p:cNvPr id="222" name="Tekstiruutu 221"/>
                    <p:cNvSpPr txBox="1"/>
                    <p:nvPr/>
                  </p:nvSpPr>
                  <p:spPr>
                    <a:xfrm>
                      <a:off x="2856286" y="8237697"/>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sp>
                  <p:nvSpPr>
                    <p:cNvPr id="361" name="Tekstiruutu 360"/>
                    <p:cNvSpPr txBox="1"/>
                    <p:nvPr/>
                  </p:nvSpPr>
                  <p:spPr>
                    <a:xfrm>
                      <a:off x="2856688" y="6301679"/>
                      <a:ext cx="11549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a:t>
                      </a:r>
                    </a:p>
                  </p:txBody>
                </p:sp>
                <p:cxnSp>
                  <p:nvCxnSpPr>
                    <p:cNvPr id="147" name="Suora yhdysviiva 146"/>
                    <p:cNvCxnSpPr/>
                    <p:nvPr/>
                  </p:nvCxnSpPr>
                  <p:spPr>
                    <a:xfrm rot="10800000" flipH="1">
                      <a:off x="2685468" y="6949436"/>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kstiruutu 147"/>
                    <p:cNvSpPr txBox="1"/>
                    <p:nvPr/>
                  </p:nvSpPr>
                  <p:spPr>
                    <a:xfrm>
                      <a:off x="2861967" y="6851244"/>
                      <a:ext cx="65743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 m</a:t>
                      </a:r>
                    </a:p>
                  </p:txBody>
                </p:sp>
              </p:grpSp>
              <p:grpSp>
                <p:nvGrpSpPr>
                  <p:cNvPr id="199" name="Ryhmä 198"/>
                  <p:cNvGrpSpPr/>
                  <p:nvPr/>
                </p:nvGrpSpPr>
                <p:grpSpPr>
                  <a:xfrm rot="10800000">
                    <a:off x="1978585" y="2030234"/>
                    <a:ext cx="2804756" cy="1456401"/>
                    <a:chOff x="2074906" y="7252527"/>
                    <a:chExt cx="2804756" cy="1456401"/>
                  </a:xfrm>
                </p:grpSpPr>
                <p:grpSp>
                  <p:nvGrpSpPr>
                    <p:cNvPr id="202" name="Ryhmä 201"/>
                    <p:cNvGrpSpPr/>
                    <p:nvPr/>
                  </p:nvGrpSpPr>
                  <p:grpSpPr>
                    <a:xfrm rot="10800000">
                      <a:off x="2848350" y="7252527"/>
                      <a:ext cx="1264171" cy="1456401"/>
                      <a:chOff x="2752059" y="2269644"/>
                      <a:chExt cx="1264171" cy="1456401"/>
                    </a:xfrm>
                  </p:grpSpPr>
                  <p:pic>
                    <p:nvPicPr>
                      <p:cNvPr id="21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52059" y="22696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5743" y="227489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87476" y="366065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1382" y="366095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8" name="Suora yhdysviiva 207"/>
                    <p:cNvCxnSpPr>
                      <a:stCxn id="211" idx="2"/>
                      <a:endCxn id="204" idx="2"/>
                    </p:cNvCxnSpPr>
                    <p:nvPr/>
                  </p:nvCxnSpPr>
                  <p:spPr>
                    <a:xfrm flipH="1" flipV="1">
                      <a:off x="2327449" y="8617980"/>
                      <a:ext cx="566146" cy="856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4" name="Kuva 203"/>
                    <p:cNvPicPr>
                      <a:picLocks noChangeAspect="1"/>
                    </p:cNvPicPr>
                    <p:nvPr/>
                  </p:nvPicPr>
                  <p:blipFill>
                    <a:blip r:embed="rId6">
                      <a:extLst>
                        <a:ext uri="{28A0092B-C50C-407E-A947-70E740481C1C}">
                          <a14:useLocalDpi xmlns:a14="http://schemas.microsoft.com/office/drawing/2010/main" val="0"/>
                        </a:ext>
                      </a:extLst>
                    </a:blip>
                    <a:srcRect/>
                    <a:stretch/>
                  </p:blipFill>
                  <p:spPr>
                    <a:xfrm>
                      <a:off x="2074906" y="8173641"/>
                      <a:ext cx="505085" cy="444341"/>
                    </a:xfrm>
                    <a:prstGeom prst="rect">
                      <a:avLst/>
                    </a:prstGeom>
                  </p:spPr>
                </p:pic>
                <p:pic>
                  <p:nvPicPr>
                    <p:cNvPr id="205" name="Kuva 204"/>
                    <p:cNvPicPr>
                      <a:picLocks noChangeAspect="1"/>
                    </p:cNvPicPr>
                    <p:nvPr/>
                  </p:nvPicPr>
                  <p:blipFill>
                    <a:blip r:embed="rId6">
                      <a:extLst>
                        <a:ext uri="{28A0092B-C50C-407E-A947-70E740481C1C}">
                          <a14:useLocalDpi xmlns:a14="http://schemas.microsoft.com/office/drawing/2010/main" val="0"/>
                        </a:ext>
                      </a:extLst>
                    </a:blip>
                    <a:srcRect/>
                    <a:stretch/>
                  </p:blipFill>
                  <p:spPr>
                    <a:xfrm>
                      <a:off x="4374577" y="8183854"/>
                      <a:ext cx="505085" cy="444341"/>
                    </a:xfrm>
                    <a:prstGeom prst="rect">
                      <a:avLst/>
                    </a:prstGeom>
                  </p:spPr>
                </p:pic>
                <p:cxnSp>
                  <p:nvCxnSpPr>
                    <p:cNvPr id="206" name="Suora yhdysviiva 205"/>
                    <p:cNvCxnSpPr>
                      <a:stCxn id="205" idx="2"/>
                      <a:endCxn id="210" idx="2"/>
                    </p:cNvCxnSpPr>
                    <p:nvPr/>
                  </p:nvCxnSpPr>
                  <p:spPr>
                    <a:xfrm flipH="1">
                      <a:off x="4067277" y="8628194"/>
                      <a:ext cx="559843" cy="807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uora yhdysviiva 113"/>
                    <p:cNvCxnSpPr>
                      <a:stCxn id="111" idx="2"/>
                      <a:endCxn id="2" idx="3"/>
                    </p:cNvCxnSpPr>
                    <p:nvPr/>
                  </p:nvCxnSpPr>
                  <p:spPr>
                    <a:xfrm flipH="1">
                      <a:off x="2511344" y="7317615"/>
                      <a:ext cx="386611" cy="1285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uora yhdysviiva 114"/>
                    <p:cNvCxnSpPr>
                      <a:stCxn id="116" idx="1"/>
                      <a:endCxn id="105" idx="2"/>
                    </p:cNvCxnSpPr>
                    <p:nvPr/>
                  </p:nvCxnSpPr>
                  <p:spPr>
                    <a:xfrm flipH="1" flipV="1">
                      <a:off x="4031862" y="7317914"/>
                      <a:ext cx="380306" cy="1282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0"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242" y="258321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708" y="257299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2" name="Kuva 1"/>
            <p:cNvPicPr>
              <a:picLocks noChangeAspect="1"/>
            </p:cNvPicPr>
            <p:nvPr/>
          </p:nvPicPr>
          <p:blipFill>
            <a:blip r:embed="rId8">
              <a:extLst>
                <a:ext uri="{28A0092B-C50C-407E-A947-70E740481C1C}">
                  <a14:useLocalDpi xmlns:a14="http://schemas.microsoft.com/office/drawing/2010/main" val="0"/>
                </a:ext>
              </a:extLst>
            </a:blip>
            <a:srcRect/>
            <a:stretch/>
          </p:blipFill>
          <p:spPr>
            <a:xfrm>
              <a:off x="2214794" y="6883967"/>
              <a:ext cx="308912" cy="309600"/>
            </a:xfrm>
            <a:prstGeom prst="rect">
              <a:avLst/>
            </a:prstGeom>
          </p:spPr>
        </p:pic>
        <p:pic>
          <p:nvPicPr>
            <p:cNvPr id="116" name="Kuva 115"/>
            <p:cNvPicPr>
              <a:picLocks noChangeAspect="1"/>
            </p:cNvPicPr>
            <p:nvPr/>
          </p:nvPicPr>
          <p:blipFill>
            <a:blip r:embed="rId8">
              <a:extLst>
                <a:ext uri="{28A0092B-C50C-407E-A947-70E740481C1C}">
                  <a14:useLocalDpi xmlns:a14="http://schemas.microsoft.com/office/drawing/2010/main" val="0"/>
                </a:ext>
              </a:extLst>
            </a:blip>
            <a:srcRect/>
            <a:stretch/>
          </p:blipFill>
          <p:spPr>
            <a:xfrm>
              <a:off x="4159922" y="6883966"/>
              <a:ext cx="308912" cy="309600"/>
            </a:xfrm>
            <a:prstGeom prst="rect">
              <a:avLst/>
            </a:prstGeom>
          </p:spPr>
        </p:pic>
      </p:grpSp>
      <p:sp>
        <p:nvSpPr>
          <p:cNvPr id="146" name="Suorakulmio 244"/>
          <p:cNvSpPr>
            <a:spLocks noChangeArrowheads="1"/>
          </p:cNvSpPr>
          <p:nvPr/>
        </p:nvSpPr>
        <p:spPr bwMode="auto">
          <a:xfrm>
            <a:off x="3019850" y="5277013"/>
            <a:ext cx="758924" cy="2539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050" b="1" dirty="0">
                <a:solidFill>
                  <a:srgbClr val="000000"/>
                </a:solidFill>
                <a:latin typeface="Arial" panose="020B0604020202020204" pitchFamily="34" charset="0"/>
                <a:cs typeface="Arial" panose="020B0604020202020204" pitchFamily="34" charset="0"/>
              </a:rPr>
              <a:t>Työalue</a:t>
            </a:r>
          </a:p>
        </p:txBody>
      </p:sp>
      <p:sp>
        <p:nvSpPr>
          <p:cNvPr id="7" name="Text Box 3">
            <a:extLst>
              <a:ext uri="{FF2B5EF4-FFF2-40B4-BE49-F238E27FC236}">
                <a16:creationId xmlns:a16="http://schemas.microsoft.com/office/drawing/2014/main" id="{636031FA-DE6E-FB3A-A3C8-84F93D5E4516}"/>
              </a:ext>
            </a:extLst>
          </p:cNvPr>
          <p:cNvSpPr txBox="1">
            <a:spLocks noChangeArrowheads="1"/>
          </p:cNvSpPr>
          <p:nvPr/>
        </p:nvSpPr>
        <p:spPr bwMode="auto">
          <a:xfrm>
            <a:off x="643609" y="633000"/>
            <a:ext cx="67453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kiertoliittymän kiertosaarekkeessa.</a:t>
            </a:r>
          </a:p>
        </p:txBody>
      </p:sp>
    </p:spTree>
    <p:extLst>
      <p:ext uri="{BB962C8B-B14F-4D97-AF65-F5344CB8AC3E}">
        <p14:creationId xmlns:p14="http://schemas.microsoft.com/office/powerpoint/2010/main" val="14632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233" name="Suora yhdysviiva 232"/>
          <p:cNvCxnSpPr/>
          <p:nvPr/>
        </p:nvCxnSpPr>
        <p:spPr>
          <a:xfrm rot="5400000">
            <a:off x="77146" y="582774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8" name="Ryhmä 237"/>
          <p:cNvGrpSpPr/>
          <p:nvPr/>
        </p:nvGrpSpPr>
        <p:grpSpPr>
          <a:xfrm rot="5400000">
            <a:off x="1226025" y="7588723"/>
            <a:ext cx="535821" cy="1505715"/>
            <a:chOff x="3351800" y="6320710"/>
            <a:chExt cx="535821" cy="1505715"/>
          </a:xfrm>
        </p:grpSpPr>
        <p:cxnSp>
          <p:nvCxnSpPr>
            <p:cNvPr id="321" name="Suora yhdysviiva 320"/>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uora yhdysviiva 32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uora yhdysviiva 322"/>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kstiruutu 324"/>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6" name="Tekstiruutu 325"/>
            <p:cNvSpPr txBox="1"/>
            <p:nvPr/>
          </p:nvSpPr>
          <p:spPr>
            <a:xfrm>
              <a:off x="3533268" y="767253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239" name="Ryhmä 238"/>
          <p:cNvGrpSpPr/>
          <p:nvPr/>
        </p:nvGrpSpPr>
        <p:grpSpPr>
          <a:xfrm rot="16200000">
            <a:off x="1511107" y="1743333"/>
            <a:ext cx="618613" cy="833995"/>
            <a:chOff x="3346888" y="6312090"/>
            <a:chExt cx="618613" cy="833995"/>
          </a:xfrm>
        </p:grpSpPr>
        <p:cxnSp>
          <p:nvCxnSpPr>
            <p:cNvPr id="316" name="Suora yhdysviiva 315"/>
            <p:cNvCxnSpPr/>
            <p:nvPr/>
          </p:nvCxnSpPr>
          <p:spPr>
            <a:xfrm rot="10800000" flipH="1">
              <a:off x="3420883" y="6385140"/>
              <a:ext cx="0"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uora yhdysviiva 316"/>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uora yhdysviiva 317"/>
            <p:cNvCxnSpPr/>
            <p:nvPr/>
          </p:nvCxnSpPr>
          <p:spPr>
            <a:xfrm rot="10800000">
              <a:off x="3346888" y="70691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kstiruutu 318"/>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20" name="Tekstiruutu 319"/>
            <p:cNvSpPr txBox="1"/>
            <p:nvPr/>
          </p:nvSpPr>
          <p:spPr>
            <a:xfrm>
              <a:off x="3543001" y="6992197"/>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2" name="Ryhmä 21"/>
          <p:cNvGrpSpPr/>
          <p:nvPr/>
        </p:nvGrpSpPr>
        <p:grpSpPr>
          <a:xfrm>
            <a:off x="724807" y="2918690"/>
            <a:ext cx="1501892" cy="1375155"/>
            <a:chOff x="719998" y="2860097"/>
            <a:chExt cx="1501892" cy="1375155"/>
          </a:xfrm>
        </p:grpSpPr>
        <p:pic>
          <p:nvPicPr>
            <p:cNvPr id="226" name="Kuva 225"/>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1863229" y="2935223"/>
              <a:ext cx="358262" cy="359060"/>
            </a:xfrm>
            <a:prstGeom prst="rect">
              <a:avLst/>
            </a:prstGeom>
          </p:spPr>
        </p:pic>
        <p:pic>
          <p:nvPicPr>
            <p:cNvPr id="228" name="Kuva 227"/>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720398" y="2935224"/>
              <a:ext cx="359200" cy="360000"/>
            </a:xfrm>
            <a:prstGeom prst="rect">
              <a:avLst/>
            </a:prstGeom>
          </p:spPr>
        </p:pic>
        <p:pic>
          <p:nvPicPr>
            <p:cNvPr id="234"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28788" y="3966240"/>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414002" y="400740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9101" y="40061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1" name="Suora yhdysviiva 310"/>
            <p:cNvCxnSpPr>
              <a:stCxn id="313" idx="2"/>
              <a:endCxn id="226" idx="0"/>
            </p:cNvCxnSpPr>
            <p:nvPr/>
          </p:nvCxnSpPr>
          <p:spPr>
            <a:xfrm flipV="1">
              <a:off x="1491790" y="3114753"/>
              <a:ext cx="371041" cy="92519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uora yhdysviiva 311"/>
            <p:cNvCxnSpPr>
              <a:stCxn id="315" idx="2"/>
              <a:endCxn id="308" idx="2"/>
            </p:cNvCxnSpPr>
            <p:nvPr/>
          </p:nvCxnSpPr>
          <p:spPr>
            <a:xfrm flipV="1">
              <a:off x="801801" y="3112640"/>
              <a:ext cx="296635" cy="9260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8" name="Kuva 307"/>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1068063" y="2890469"/>
              <a:ext cx="505086" cy="444341"/>
            </a:xfrm>
            <a:prstGeom prst="rect">
              <a:avLst/>
            </a:prstGeom>
          </p:spPr>
        </p:pic>
        <p:pic>
          <p:nvPicPr>
            <p:cNvPr id="241"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558965" y="303554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Ryhmä 9"/>
          <p:cNvGrpSpPr/>
          <p:nvPr/>
        </p:nvGrpSpPr>
        <p:grpSpPr>
          <a:xfrm>
            <a:off x="724807" y="5314043"/>
            <a:ext cx="1016302" cy="1627098"/>
            <a:chOff x="3712612" y="4420730"/>
            <a:chExt cx="1016302" cy="1627098"/>
          </a:xfrm>
        </p:grpSpPr>
        <p:pic>
          <p:nvPicPr>
            <p:cNvPr id="235"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922383" y="429457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783399" y="459403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308"/>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4055362" y="5573114"/>
              <a:ext cx="505086" cy="444341"/>
            </a:xfrm>
            <a:prstGeom prst="rect">
              <a:avLst/>
            </a:prstGeom>
          </p:spPr>
        </p:pic>
        <p:cxnSp>
          <p:nvCxnSpPr>
            <p:cNvPr id="310" name="Suora yhdysviiva 309"/>
            <p:cNvCxnSpPr>
              <a:stCxn id="309" idx="2"/>
              <a:endCxn id="314" idx="2"/>
            </p:cNvCxnSpPr>
            <p:nvPr/>
          </p:nvCxnSpPr>
          <p:spPr>
            <a:xfrm flipH="1" flipV="1">
              <a:off x="3796099" y="4626579"/>
              <a:ext cx="289636" cy="11687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42"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546264" y="57240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228"/>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713012" y="5618886"/>
              <a:ext cx="359200" cy="360000"/>
            </a:xfrm>
            <a:prstGeom prst="rect">
              <a:avLst/>
            </a:prstGeom>
          </p:spPr>
        </p:pic>
      </p:grpSp>
      <p:sp>
        <p:nvSpPr>
          <p:cNvPr id="333" name="Suorakulmio 332"/>
          <p:cNvSpPr/>
          <p:nvPr/>
        </p:nvSpPr>
        <p:spPr bwMode="auto">
          <a:xfrm>
            <a:off x="3473678"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4" name="Suorakulmio 333"/>
          <p:cNvSpPr/>
          <p:nvPr/>
        </p:nvSpPr>
        <p:spPr bwMode="auto">
          <a:xfrm>
            <a:off x="3635605"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5" name="Suorakulmio 334"/>
          <p:cNvSpPr/>
          <p:nvPr/>
        </p:nvSpPr>
        <p:spPr bwMode="auto">
          <a:xfrm>
            <a:off x="3797530"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6" name="Suorakulmio 335"/>
          <p:cNvSpPr/>
          <p:nvPr/>
        </p:nvSpPr>
        <p:spPr bwMode="auto">
          <a:xfrm>
            <a:off x="2991077"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7" name="Suorakulmio 336"/>
          <p:cNvSpPr/>
          <p:nvPr/>
        </p:nvSpPr>
        <p:spPr bwMode="auto">
          <a:xfrm>
            <a:off x="3153004"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8" name="Suorakulmio 337"/>
          <p:cNvSpPr/>
          <p:nvPr/>
        </p:nvSpPr>
        <p:spPr bwMode="auto">
          <a:xfrm>
            <a:off x="3314929"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grpSp>
        <p:nvGrpSpPr>
          <p:cNvPr id="23" name="Ryhmä 22"/>
          <p:cNvGrpSpPr/>
          <p:nvPr/>
        </p:nvGrpSpPr>
        <p:grpSpPr>
          <a:xfrm rot="16200000">
            <a:off x="4286782" y="6785063"/>
            <a:ext cx="643180" cy="1191805"/>
            <a:chOff x="5231229" y="6594679"/>
            <a:chExt cx="643180" cy="1191805"/>
          </a:xfrm>
        </p:grpSpPr>
        <p:pic>
          <p:nvPicPr>
            <p:cNvPr id="34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40762" y="660737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7" name="Suora yhdysviiva 346"/>
            <p:cNvCxnSpPr>
              <a:endCxn id="345" idx="2"/>
            </p:cNvCxnSpPr>
            <p:nvPr/>
          </p:nvCxnSpPr>
          <p:spPr>
            <a:xfrm rot="5400000" flipH="1" flipV="1">
              <a:off x="5124092" y="6972491"/>
              <a:ext cx="761936" cy="968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48"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691759" y="746271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Kuva 345"/>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5200857" y="7311770"/>
              <a:ext cx="505086" cy="444341"/>
            </a:xfrm>
            <a:prstGeom prst="rect">
              <a:avLst/>
            </a:prstGeom>
          </p:spPr>
        </p:pic>
      </p:grpSp>
      <p:grpSp>
        <p:nvGrpSpPr>
          <p:cNvPr id="349" name="Ryhmä 348"/>
          <p:cNvGrpSpPr/>
          <p:nvPr/>
        </p:nvGrpSpPr>
        <p:grpSpPr>
          <a:xfrm>
            <a:off x="5743726" y="6615493"/>
            <a:ext cx="535821" cy="833234"/>
            <a:chOff x="3356999" y="6320710"/>
            <a:chExt cx="535821" cy="833234"/>
          </a:xfrm>
        </p:grpSpPr>
        <p:cxnSp>
          <p:nvCxnSpPr>
            <p:cNvPr id="350" name="Suora yhdysviiva 349"/>
            <p:cNvCxnSpPr/>
            <p:nvPr/>
          </p:nvCxnSpPr>
          <p:spPr>
            <a:xfrm flipV="1">
              <a:off x="3429001" y="6393000"/>
              <a:ext cx="1266"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uora yhdysviiva 35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uora yhdysviiva 351"/>
            <p:cNvCxnSpPr/>
            <p:nvPr/>
          </p:nvCxnSpPr>
          <p:spPr>
            <a:xfrm rot="10800000">
              <a:off x="3356999" y="70855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kstiruutu 352"/>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54" name="Tekstiruutu 353"/>
            <p:cNvSpPr txBox="1"/>
            <p:nvPr/>
          </p:nvSpPr>
          <p:spPr>
            <a:xfrm>
              <a:off x="3538467" y="7000056"/>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grpSp>
      <p:grpSp>
        <p:nvGrpSpPr>
          <p:cNvPr id="355" name="Ryhmä 354"/>
          <p:cNvGrpSpPr/>
          <p:nvPr/>
        </p:nvGrpSpPr>
        <p:grpSpPr>
          <a:xfrm rot="10800000">
            <a:off x="4626315" y="2938126"/>
            <a:ext cx="1016302" cy="1360398"/>
            <a:chOff x="3674511" y="4420730"/>
            <a:chExt cx="1016302" cy="1360398"/>
          </a:xfrm>
        </p:grpSpPr>
        <p:pic>
          <p:nvPicPr>
            <p:cNvPr id="356"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922383" y="429457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783399" y="459403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Kuva 357"/>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4017261" y="5306414"/>
              <a:ext cx="505086" cy="444341"/>
            </a:xfrm>
            <a:prstGeom prst="rect">
              <a:avLst/>
            </a:prstGeom>
          </p:spPr>
        </p:pic>
        <p:cxnSp>
          <p:nvCxnSpPr>
            <p:cNvPr id="359" name="Suora yhdysviiva 358"/>
            <p:cNvCxnSpPr>
              <a:stCxn id="358" idx="2"/>
              <a:endCxn id="357" idx="2"/>
            </p:cNvCxnSpPr>
            <p:nvPr/>
          </p:nvCxnSpPr>
          <p:spPr>
            <a:xfrm rot="10800000">
              <a:off x="3796098" y="4626578"/>
              <a:ext cx="251535" cy="9020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60"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508163" y="54573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Kuva 360"/>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674911" y="5352186"/>
              <a:ext cx="359200" cy="360000"/>
            </a:xfrm>
            <a:prstGeom prst="rect">
              <a:avLst/>
            </a:prstGeom>
          </p:spPr>
        </p:pic>
      </p:grpSp>
      <p:grpSp>
        <p:nvGrpSpPr>
          <p:cNvPr id="362" name="Ryhmä 361"/>
          <p:cNvGrpSpPr/>
          <p:nvPr/>
        </p:nvGrpSpPr>
        <p:grpSpPr>
          <a:xfrm rot="16200000">
            <a:off x="4562231" y="1472433"/>
            <a:ext cx="535821" cy="1505715"/>
            <a:chOff x="3351800" y="6320710"/>
            <a:chExt cx="535821" cy="1505715"/>
          </a:xfrm>
        </p:grpSpPr>
        <p:cxnSp>
          <p:nvCxnSpPr>
            <p:cNvPr id="363" name="Suora yhdysviiva 362"/>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uora yhdysviiva 363"/>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uora yhdysviiva 364"/>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kstiruutu 365"/>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67" name="Tekstiruutu 366"/>
            <p:cNvSpPr txBox="1"/>
            <p:nvPr/>
          </p:nvSpPr>
          <p:spPr>
            <a:xfrm>
              <a:off x="3533268" y="767253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27" name="Ryhmä 26"/>
          <p:cNvGrpSpPr/>
          <p:nvPr/>
        </p:nvGrpSpPr>
        <p:grpSpPr>
          <a:xfrm rot="10800000">
            <a:off x="4344216" y="5487921"/>
            <a:ext cx="573934" cy="362865"/>
            <a:chOff x="3105298" y="4460855"/>
            <a:chExt cx="573934" cy="362865"/>
          </a:xfrm>
        </p:grpSpPr>
        <p:pic>
          <p:nvPicPr>
            <p:cNvPr id="368" name="Kuva 367"/>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3320571" y="4460456"/>
              <a:ext cx="358262" cy="359060"/>
            </a:xfrm>
            <a:prstGeom prst="rect">
              <a:avLst/>
            </a:prstGeom>
          </p:spPr>
        </p:pic>
        <p:pic>
          <p:nvPicPr>
            <p:cNvPr id="36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3092598" y="4745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0" name="Suora yhdysviiva 369"/>
            <p:cNvCxnSpPr>
              <a:stCxn id="369" idx="2"/>
              <a:endCxn id="368" idx="0"/>
            </p:cNvCxnSpPr>
            <p:nvPr/>
          </p:nvCxnSpPr>
          <p:spPr>
            <a:xfrm rot="10800000" flipH="1">
              <a:off x="3170385" y="4639985"/>
              <a:ext cx="149786" cy="1384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1" name="Ryhmä 370"/>
          <p:cNvGrpSpPr/>
          <p:nvPr/>
        </p:nvGrpSpPr>
        <p:grpSpPr>
          <a:xfrm rot="5400000">
            <a:off x="4236189" y="8077324"/>
            <a:ext cx="554398" cy="833234"/>
            <a:chOff x="3356999" y="6320710"/>
            <a:chExt cx="554398" cy="833234"/>
          </a:xfrm>
        </p:grpSpPr>
        <p:cxnSp>
          <p:nvCxnSpPr>
            <p:cNvPr id="372" name="Suora yhdysviiva 371"/>
            <p:cNvCxnSpPr/>
            <p:nvPr/>
          </p:nvCxnSpPr>
          <p:spPr>
            <a:xfrm flipV="1">
              <a:off x="3429001" y="6393000"/>
              <a:ext cx="1266"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uora yhdysviiva 372"/>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uora yhdysviiva 373"/>
            <p:cNvCxnSpPr/>
            <p:nvPr/>
          </p:nvCxnSpPr>
          <p:spPr>
            <a:xfrm rot="10800000">
              <a:off x="3356999" y="70855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Tekstiruutu 374"/>
            <p:cNvSpPr txBox="1"/>
            <p:nvPr/>
          </p:nvSpPr>
          <p:spPr>
            <a:xfrm>
              <a:off x="3538469" y="6320710"/>
              <a:ext cx="372928"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6" name="Tekstiruutu 375"/>
            <p:cNvSpPr txBox="1"/>
            <p:nvPr/>
          </p:nvSpPr>
          <p:spPr>
            <a:xfrm>
              <a:off x="3538467" y="7000056"/>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30" name="Ryhmä 129"/>
          <p:cNvGrpSpPr/>
          <p:nvPr/>
        </p:nvGrpSpPr>
        <p:grpSpPr>
          <a:xfrm rot="10800000">
            <a:off x="4654224" y="5317544"/>
            <a:ext cx="1021617" cy="1622407"/>
            <a:chOff x="2201450" y="2890214"/>
            <a:chExt cx="1021617" cy="1622407"/>
          </a:xfrm>
        </p:grpSpPr>
        <p:pic>
          <p:nvPicPr>
            <p:cNvPr id="377" name="Kuva 376"/>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2201850" y="2965341"/>
              <a:ext cx="359200" cy="360000"/>
            </a:xfrm>
            <a:prstGeom prst="rect">
              <a:avLst/>
            </a:prstGeom>
          </p:spPr>
        </p:pic>
        <p:pic>
          <p:nvPicPr>
            <p:cNvPr id="378"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74861" y="42436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335174" y="428349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0" name="Suora yhdysviiva 379"/>
            <p:cNvCxnSpPr>
              <a:stCxn id="379" idx="2"/>
              <a:endCxn id="381" idx="2"/>
            </p:cNvCxnSpPr>
            <p:nvPr/>
          </p:nvCxnSpPr>
          <p:spPr>
            <a:xfrm rot="10800000" flipH="1">
              <a:off x="2347873" y="3142756"/>
              <a:ext cx="232014" cy="11732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81" name="Kuva 380"/>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2549515" y="2920586"/>
              <a:ext cx="505086" cy="444341"/>
            </a:xfrm>
            <a:prstGeom prst="rect">
              <a:avLst/>
            </a:prstGeom>
          </p:spPr>
        </p:pic>
        <p:pic>
          <p:nvPicPr>
            <p:cNvPr id="382"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040417" y="306566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2" name="Ryhmä 411"/>
          <p:cNvGrpSpPr/>
          <p:nvPr/>
        </p:nvGrpSpPr>
        <p:grpSpPr>
          <a:xfrm>
            <a:off x="4145275" y="5778504"/>
            <a:ext cx="537591" cy="1147416"/>
            <a:chOff x="4145275" y="5778504"/>
            <a:chExt cx="537591" cy="1147416"/>
          </a:xfrm>
        </p:grpSpPr>
        <p:pic>
          <p:nvPicPr>
            <p:cNvPr id="410" name="Kuva 40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4217062" y="5785743"/>
              <a:ext cx="106299" cy="91821"/>
            </a:xfrm>
            <a:prstGeom prst="rect">
              <a:avLst/>
            </a:prstGeom>
          </p:spPr>
        </p:pic>
        <p:grpSp>
          <p:nvGrpSpPr>
            <p:cNvPr id="383" name="Ryhmä 382"/>
            <p:cNvGrpSpPr/>
            <p:nvPr/>
          </p:nvGrpSpPr>
          <p:grpSpPr>
            <a:xfrm rot="10800000">
              <a:off x="4145275" y="5879306"/>
              <a:ext cx="537591" cy="1046614"/>
              <a:chOff x="437644" y="5369827"/>
              <a:chExt cx="537591" cy="1046614"/>
            </a:xfrm>
          </p:grpSpPr>
          <p:pic>
            <p:nvPicPr>
              <p:cNvPr id="384" name="Kuva 383"/>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466691" y="5340780"/>
                <a:ext cx="479497" cy="537591"/>
              </a:xfrm>
              <a:prstGeom prst="rect">
                <a:avLst/>
              </a:prstGeom>
            </p:spPr>
          </p:pic>
          <p:cxnSp>
            <p:nvCxnSpPr>
              <p:cNvPr id="386" name="Suora yhdysviiva 385"/>
              <p:cNvCxnSpPr>
                <a:stCxn id="384" idx="3"/>
              </p:cNvCxnSpPr>
              <p:nvPr/>
            </p:nvCxnSpPr>
            <p:spPr>
              <a:xfrm rot="10800000" flipH="1" flipV="1">
                <a:off x="706438" y="5854177"/>
                <a:ext cx="96866" cy="562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01" name="Suora yhdysviiva 387"/>
          <p:cNvCxnSpPr>
            <a:cxnSpLocks noChangeShapeType="1"/>
            <a:stCxn id="402" idx="2"/>
            <a:endCxn id="390" idx="3"/>
          </p:cNvCxnSpPr>
          <p:nvPr/>
        </p:nvCxnSpPr>
        <p:spPr bwMode="auto">
          <a:xfrm>
            <a:off x="2710362" y="3551271"/>
            <a:ext cx="530619" cy="544027"/>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402"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2454044" y="3362962"/>
            <a:ext cx="136017" cy="37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7" name="Ryhmä 386"/>
          <p:cNvGrpSpPr/>
          <p:nvPr/>
        </p:nvGrpSpPr>
        <p:grpSpPr>
          <a:xfrm rot="16200000">
            <a:off x="2721227" y="3502037"/>
            <a:ext cx="156363" cy="1273242"/>
            <a:chOff x="3678050" y="5167670"/>
            <a:chExt cx="101713" cy="828235"/>
          </a:xfrm>
        </p:grpSpPr>
        <p:sp>
          <p:nvSpPr>
            <p:cNvPr id="389" name="Suorakulmio 100"/>
            <p:cNvSpPr>
              <a:spLocks noChangeAspect="1" noChangeArrowheads="1"/>
            </p:cNvSpPr>
            <p:nvPr/>
          </p:nvSpPr>
          <p:spPr bwMode="auto">
            <a:xfrm>
              <a:off x="3736565" y="59527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0" name="Suorakulmio 100"/>
            <p:cNvSpPr>
              <a:spLocks noChangeAspect="1" noChangeArrowheads="1"/>
            </p:cNvSpPr>
            <p:nvPr/>
          </p:nvSpPr>
          <p:spPr bwMode="auto">
            <a:xfrm>
              <a:off x="3713914" y="584742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1" name="Suorakulmio 100"/>
            <p:cNvSpPr>
              <a:spLocks noChangeAspect="1" noChangeArrowheads="1"/>
            </p:cNvSpPr>
            <p:nvPr/>
          </p:nvSpPr>
          <p:spPr bwMode="auto">
            <a:xfrm>
              <a:off x="3696508" y="57324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2" name="Suorakulmio 100"/>
            <p:cNvSpPr>
              <a:spLocks noChangeAspect="1" noChangeArrowheads="1"/>
            </p:cNvSpPr>
            <p:nvPr/>
          </p:nvSpPr>
          <p:spPr bwMode="auto">
            <a:xfrm>
              <a:off x="3678050" y="561960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3" name="Suorakulmio 100"/>
            <p:cNvSpPr>
              <a:spLocks noChangeAspect="1" noChangeArrowheads="1"/>
            </p:cNvSpPr>
            <p:nvPr/>
          </p:nvSpPr>
          <p:spPr bwMode="auto">
            <a:xfrm>
              <a:off x="3678574" y="5502788"/>
              <a:ext cx="42150" cy="42152"/>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4" name="Suorakulmio 100"/>
            <p:cNvSpPr>
              <a:spLocks noChangeAspect="1" noChangeArrowheads="1"/>
            </p:cNvSpPr>
            <p:nvPr/>
          </p:nvSpPr>
          <p:spPr bwMode="auto">
            <a:xfrm>
              <a:off x="3693907" y="5392432"/>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5" name="Suorakulmio 100"/>
            <p:cNvSpPr>
              <a:spLocks noChangeAspect="1" noChangeArrowheads="1"/>
            </p:cNvSpPr>
            <p:nvPr/>
          </p:nvSpPr>
          <p:spPr bwMode="auto">
            <a:xfrm>
              <a:off x="3713817" y="5277283"/>
              <a:ext cx="41598" cy="416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9" name="Suorakulmio 100"/>
            <p:cNvSpPr>
              <a:spLocks noChangeAspect="1" noChangeArrowheads="1"/>
            </p:cNvSpPr>
            <p:nvPr/>
          </p:nvSpPr>
          <p:spPr bwMode="auto">
            <a:xfrm>
              <a:off x="3734540" y="516767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404" name="Suorakulmio 244"/>
          <p:cNvSpPr>
            <a:spLocks noChangeArrowheads="1"/>
          </p:cNvSpPr>
          <p:nvPr/>
        </p:nvSpPr>
        <p:spPr bwMode="auto">
          <a:xfrm>
            <a:off x="2482005" y="3821190"/>
            <a:ext cx="627741"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pic>
        <p:nvPicPr>
          <p:cNvPr id="407" name="Kuva 406"/>
          <p:cNvPicPr>
            <a:picLocks noChangeAspect="1"/>
          </p:cNvPicPr>
          <p:nvPr/>
        </p:nvPicPr>
        <p:blipFill>
          <a:blip r:embed="rId12">
            <a:extLst>
              <a:ext uri="{28A0092B-C50C-407E-A947-70E740481C1C}">
                <a14:useLocalDpi xmlns:a14="http://schemas.microsoft.com/office/drawing/2010/main" val="0"/>
              </a:ext>
            </a:extLst>
          </a:blip>
          <a:srcRect/>
          <a:stretch/>
        </p:blipFill>
        <p:spPr>
          <a:xfrm>
            <a:off x="4810230" y="7713830"/>
            <a:ext cx="269434" cy="180023"/>
          </a:xfrm>
          <a:prstGeom prst="rect">
            <a:avLst/>
          </a:prstGeom>
        </p:spPr>
      </p:pic>
      <p:sp>
        <p:nvSpPr>
          <p:cNvPr id="127" name="Dian numeron paikkamerkki 5"/>
          <p:cNvSpPr>
            <a:spLocks noGrp="1"/>
          </p:cNvSpPr>
          <p:nvPr>
            <p:ph type="sldNum" sz="quarter" idx="12"/>
          </p:nvPr>
        </p:nvSpPr>
        <p:spPr>
          <a:xfrm>
            <a:off x="2513597" y="9335981"/>
            <a:ext cx="1800000" cy="527403"/>
          </a:xfrm>
        </p:spPr>
        <p:txBody>
          <a:bodyPr/>
          <a:lstStyle/>
          <a:p>
            <a:pPr algn="ctr"/>
            <a:r>
              <a:rPr lang="fi-FI" sz="1100" dirty="0"/>
              <a:t>6.11</a:t>
            </a:r>
          </a:p>
        </p:txBody>
      </p:sp>
      <p:sp>
        <p:nvSpPr>
          <p:cNvPr id="128" name="Suorakulmio 244"/>
          <p:cNvSpPr>
            <a:spLocks noChangeArrowheads="1"/>
          </p:cNvSpPr>
          <p:nvPr/>
        </p:nvSpPr>
        <p:spPr bwMode="auto">
          <a:xfrm>
            <a:off x="3146045" y="3263402"/>
            <a:ext cx="1280728"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grpSp>
        <p:nvGrpSpPr>
          <p:cNvPr id="129" name="Ryhmä 128">
            <a:extLst>
              <a:ext uri="{FF2B5EF4-FFF2-40B4-BE49-F238E27FC236}">
                <a16:creationId xmlns:a16="http://schemas.microsoft.com/office/drawing/2014/main" id="{F4868742-AE66-4F5D-AA65-3D7A448A8A70}"/>
              </a:ext>
            </a:extLst>
          </p:cNvPr>
          <p:cNvGrpSpPr/>
          <p:nvPr/>
        </p:nvGrpSpPr>
        <p:grpSpPr>
          <a:xfrm>
            <a:off x="1682118" y="6428678"/>
            <a:ext cx="537591" cy="874149"/>
            <a:chOff x="1670894" y="6476020"/>
            <a:chExt cx="537591" cy="874149"/>
          </a:xfrm>
        </p:grpSpPr>
        <p:pic>
          <p:nvPicPr>
            <p:cNvPr id="131" name="Kuva 130">
              <a:extLst>
                <a:ext uri="{FF2B5EF4-FFF2-40B4-BE49-F238E27FC236}">
                  <a16:creationId xmlns:a16="http://schemas.microsoft.com/office/drawing/2014/main" id="{1E0C5F98-D4DC-45CA-AE58-C3F7EF133A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729000" y="6483259"/>
              <a:ext cx="106299" cy="91821"/>
            </a:xfrm>
            <a:prstGeom prst="rect">
              <a:avLst/>
            </a:prstGeom>
          </p:spPr>
        </p:pic>
        <p:grpSp>
          <p:nvGrpSpPr>
            <p:cNvPr id="132" name="Ryhmä 131">
              <a:extLst>
                <a:ext uri="{FF2B5EF4-FFF2-40B4-BE49-F238E27FC236}">
                  <a16:creationId xmlns:a16="http://schemas.microsoft.com/office/drawing/2014/main" id="{5AB94CC4-D0BF-496B-8F70-539B500B95A4}"/>
                </a:ext>
              </a:extLst>
            </p:cNvPr>
            <p:cNvGrpSpPr/>
            <p:nvPr/>
          </p:nvGrpSpPr>
          <p:grpSpPr>
            <a:xfrm>
              <a:off x="1670894" y="6557964"/>
              <a:ext cx="537591" cy="792205"/>
              <a:chOff x="636504" y="6477725"/>
              <a:chExt cx="537591" cy="792205"/>
            </a:xfrm>
          </p:grpSpPr>
          <p:cxnSp>
            <p:nvCxnSpPr>
              <p:cNvPr id="133" name="Suora yhdysviiva 132">
                <a:extLst>
                  <a:ext uri="{FF2B5EF4-FFF2-40B4-BE49-F238E27FC236}">
                    <a16:creationId xmlns:a16="http://schemas.microsoft.com/office/drawing/2014/main" id="{397B2B5F-BE53-4802-89E1-8154932C8D92}"/>
                  </a:ext>
                </a:extLst>
              </p:cNvPr>
              <p:cNvCxnSpPr>
                <a:cxnSpLocks/>
              </p:cNvCxnSpPr>
              <p:nvPr/>
            </p:nvCxnSpPr>
            <p:spPr>
              <a:xfrm flipH="1" flipV="1">
                <a:off x="744405" y="6477725"/>
                <a:ext cx="62594" cy="31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4" name="Kuva 133">
                <a:extLst>
                  <a:ext uri="{FF2B5EF4-FFF2-40B4-BE49-F238E27FC236}">
                    <a16:creationId xmlns:a16="http://schemas.microsoft.com/office/drawing/2014/main" id="{7E4F931B-59BD-4ED2-8280-A29A3ECFA97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665551" y="6761386"/>
                <a:ext cx="479497" cy="537591"/>
              </a:xfrm>
              <a:prstGeom prst="rect">
                <a:avLst/>
              </a:prstGeom>
            </p:spPr>
          </p:pic>
        </p:grpSp>
      </p:grpSp>
      <p:pic>
        <p:nvPicPr>
          <p:cNvPr id="135" name="Kuva 134">
            <a:extLst>
              <a:ext uri="{FF2B5EF4-FFF2-40B4-BE49-F238E27FC236}">
                <a16:creationId xmlns:a16="http://schemas.microsoft.com/office/drawing/2014/main" id="{12413CB2-1F57-4051-ADEE-4FFD98FD64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5480" y="7351722"/>
            <a:ext cx="1298580" cy="612000"/>
          </a:xfrm>
          <a:prstGeom prst="rect">
            <a:avLst/>
          </a:prstGeom>
        </p:spPr>
      </p:pic>
      <p:sp>
        <p:nvSpPr>
          <p:cNvPr id="15" name="Suorakulmio 244">
            <a:extLst>
              <a:ext uri="{FF2B5EF4-FFF2-40B4-BE49-F238E27FC236}">
                <a16:creationId xmlns:a16="http://schemas.microsoft.com/office/drawing/2014/main" id="{5284ECF5-3B62-F359-EA5F-CCB642E90E51}"/>
              </a:ext>
            </a:extLst>
          </p:cNvPr>
          <p:cNvSpPr>
            <a:spLocks noChangeArrowheads="1"/>
          </p:cNvSpPr>
          <p:nvPr/>
        </p:nvSpPr>
        <p:spPr bwMode="auto">
          <a:xfrm>
            <a:off x="2173240" y="6261399"/>
            <a:ext cx="448524" cy="507831"/>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a:p>
            <a:pPr>
              <a:spcBef>
                <a:spcPct val="0"/>
              </a:spcBef>
              <a:buFontTx/>
              <a:buNone/>
            </a:pPr>
            <a:endParaRPr lang="fi-FI" altLang="fi-FI" sz="900" b="1" dirty="0">
              <a:solidFill>
                <a:srgbClr val="000000"/>
              </a:solidFill>
              <a:latin typeface="Arial" panose="020B0604020202020204" pitchFamily="34" charset="0"/>
              <a:cs typeface="Arial" panose="020B0604020202020204" pitchFamily="34" charset="0"/>
            </a:endParaRPr>
          </a:p>
        </p:txBody>
      </p:sp>
      <p:sp>
        <p:nvSpPr>
          <p:cNvPr id="16" name="Suorakulmio 244">
            <a:extLst>
              <a:ext uri="{FF2B5EF4-FFF2-40B4-BE49-F238E27FC236}">
                <a16:creationId xmlns:a16="http://schemas.microsoft.com/office/drawing/2014/main" id="{08A27CA3-D9AF-BC0B-F3B2-027FEB14AF3E}"/>
              </a:ext>
            </a:extLst>
          </p:cNvPr>
          <p:cNvSpPr>
            <a:spLocks noChangeArrowheads="1"/>
          </p:cNvSpPr>
          <p:nvPr/>
        </p:nvSpPr>
        <p:spPr bwMode="auto">
          <a:xfrm>
            <a:off x="2177507" y="5450296"/>
            <a:ext cx="448524" cy="507831"/>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a:p>
            <a:pPr>
              <a:spcBef>
                <a:spcPct val="0"/>
              </a:spcBef>
              <a:buFontTx/>
              <a:buNone/>
            </a:pPr>
            <a:endParaRPr lang="fi-FI" altLang="fi-FI" sz="900" b="1" dirty="0">
              <a:solidFill>
                <a:srgbClr val="000000"/>
              </a:solidFill>
              <a:latin typeface="Arial" panose="020B0604020202020204" pitchFamily="34" charset="0"/>
              <a:cs typeface="Arial" panose="020B0604020202020204" pitchFamily="34" charset="0"/>
            </a:endParaRPr>
          </a:p>
        </p:txBody>
      </p:sp>
      <p:grpSp>
        <p:nvGrpSpPr>
          <p:cNvPr id="2" name="Ryhmä 1">
            <a:extLst>
              <a:ext uri="{FF2B5EF4-FFF2-40B4-BE49-F238E27FC236}">
                <a16:creationId xmlns:a16="http://schemas.microsoft.com/office/drawing/2014/main" id="{00D83DD9-45A9-7E81-4509-680709E89430}"/>
              </a:ext>
            </a:extLst>
          </p:cNvPr>
          <p:cNvGrpSpPr/>
          <p:nvPr/>
        </p:nvGrpSpPr>
        <p:grpSpPr>
          <a:xfrm>
            <a:off x="2168396" y="5385200"/>
            <a:ext cx="441420" cy="505109"/>
            <a:chOff x="1637504" y="5260812"/>
            <a:chExt cx="441420" cy="505109"/>
          </a:xfrm>
        </p:grpSpPr>
        <p:pic>
          <p:nvPicPr>
            <p:cNvPr id="3" name="Kuva 20">
              <a:extLst>
                <a:ext uri="{FF2B5EF4-FFF2-40B4-BE49-F238E27FC236}">
                  <a16:creationId xmlns:a16="http://schemas.microsoft.com/office/drawing/2014/main" id="{B4F4ED0A-CD80-1CD1-7507-608CA4227EA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20">
              <a:extLst>
                <a:ext uri="{FF2B5EF4-FFF2-40B4-BE49-F238E27FC236}">
                  <a16:creationId xmlns:a16="http://schemas.microsoft.com/office/drawing/2014/main" id="{462705D0-2F70-7263-0369-FE3EB74B2D7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20">
              <a:extLst>
                <a:ext uri="{FF2B5EF4-FFF2-40B4-BE49-F238E27FC236}">
                  <a16:creationId xmlns:a16="http://schemas.microsoft.com/office/drawing/2014/main" id="{E8D42F6D-BB06-A9E6-5D0B-414EA0268A0B}"/>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20">
              <a:extLst>
                <a:ext uri="{FF2B5EF4-FFF2-40B4-BE49-F238E27FC236}">
                  <a16:creationId xmlns:a16="http://schemas.microsoft.com/office/drawing/2014/main" id="{0B56BF32-8F7F-FF20-65E9-C3523287296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Ryhmä 8">
            <a:extLst>
              <a:ext uri="{FF2B5EF4-FFF2-40B4-BE49-F238E27FC236}">
                <a16:creationId xmlns:a16="http://schemas.microsoft.com/office/drawing/2014/main" id="{512154CD-E149-BD16-74E4-5E4881563883}"/>
              </a:ext>
            </a:extLst>
          </p:cNvPr>
          <p:cNvGrpSpPr/>
          <p:nvPr/>
        </p:nvGrpSpPr>
        <p:grpSpPr>
          <a:xfrm>
            <a:off x="2161673" y="6185874"/>
            <a:ext cx="441420" cy="505109"/>
            <a:chOff x="1637504" y="5260812"/>
            <a:chExt cx="441420" cy="505109"/>
          </a:xfrm>
        </p:grpSpPr>
        <p:pic>
          <p:nvPicPr>
            <p:cNvPr id="11" name="Kuva 20">
              <a:extLst>
                <a:ext uri="{FF2B5EF4-FFF2-40B4-BE49-F238E27FC236}">
                  <a16:creationId xmlns:a16="http://schemas.microsoft.com/office/drawing/2014/main" id="{53300F2B-5E7C-C3E1-D155-8D55B2BD479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uva 20">
              <a:extLst>
                <a:ext uri="{FF2B5EF4-FFF2-40B4-BE49-F238E27FC236}">
                  <a16:creationId xmlns:a16="http://schemas.microsoft.com/office/drawing/2014/main" id="{99B5916E-3A10-AFDA-B020-2BF38E0FC5B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uva 20">
              <a:extLst>
                <a:ext uri="{FF2B5EF4-FFF2-40B4-BE49-F238E27FC236}">
                  <a16:creationId xmlns:a16="http://schemas.microsoft.com/office/drawing/2014/main" id="{C9B39482-5D29-B056-682E-18E67277EAE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uva 20">
              <a:extLst>
                <a:ext uri="{FF2B5EF4-FFF2-40B4-BE49-F238E27FC236}">
                  <a16:creationId xmlns:a16="http://schemas.microsoft.com/office/drawing/2014/main" id="{D9E6B092-2C92-0EEB-55B9-99C7E3C0089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Ryhmä 3"/>
          <p:cNvGrpSpPr/>
          <p:nvPr/>
        </p:nvGrpSpPr>
        <p:grpSpPr>
          <a:xfrm rot="5400000">
            <a:off x="2477514" y="5790113"/>
            <a:ext cx="351105" cy="509000"/>
            <a:chOff x="-1456675" y="5146535"/>
            <a:chExt cx="351105" cy="509000"/>
          </a:xfrm>
        </p:grpSpPr>
        <p:sp>
          <p:nvSpPr>
            <p:cNvPr id="200" name="Suorakulmio 211"/>
            <p:cNvSpPr>
              <a:spLocks noChangeArrowheads="1"/>
            </p:cNvSpPr>
            <p:nvPr/>
          </p:nvSpPr>
          <p:spPr bwMode="auto">
            <a:xfrm rot="16200000">
              <a:off x="-1508453" y="5290253"/>
              <a:ext cx="44132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189"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1" name="Suora yhdysviiva 387"/>
            <p:cNvCxnSpPr>
              <a:cxnSpLocks noChangeShapeType="1"/>
            </p:cNvCxnSpPr>
            <p:nvPr/>
          </p:nvCxnSpPr>
          <p:spPr bwMode="auto">
            <a:xfrm>
              <a:off x="-1430370" y="5626575"/>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2" name="Suora yhdysviiva 387"/>
            <p:cNvCxnSpPr>
              <a:cxnSpLocks noChangeShapeType="1"/>
            </p:cNvCxnSpPr>
            <p:nvPr/>
          </p:nvCxnSpPr>
          <p:spPr bwMode="auto">
            <a:xfrm flipV="1">
              <a:off x="-1161132"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01" name="Ryhmä 200"/>
          <p:cNvGrpSpPr/>
          <p:nvPr/>
        </p:nvGrpSpPr>
        <p:grpSpPr>
          <a:xfrm>
            <a:off x="2532035" y="6663488"/>
            <a:ext cx="421456" cy="373543"/>
            <a:chOff x="-1463570" y="5588183"/>
            <a:chExt cx="323713" cy="373543"/>
          </a:xfrm>
        </p:grpSpPr>
        <p:cxnSp>
          <p:nvCxnSpPr>
            <p:cNvPr id="203"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4" name="Suora yhdysviiva 387"/>
            <p:cNvCxnSpPr>
              <a:cxnSpLocks noChangeShapeType="1"/>
            </p:cNvCxnSpPr>
            <p:nvPr/>
          </p:nvCxnSpPr>
          <p:spPr bwMode="auto">
            <a:xfrm>
              <a:off x="-1430369" y="5626574"/>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5" name="Suora yhdysviiva 387"/>
            <p:cNvCxnSpPr>
              <a:cxnSpLocks noChangeShapeType="1"/>
            </p:cNvCxnSpPr>
            <p:nvPr/>
          </p:nvCxnSpPr>
          <p:spPr bwMode="auto">
            <a:xfrm flipV="1">
              <a:off x="-1217043"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06" name="Suorakulmio 211"/>
            <p:cNvSpPr>
              <a:spLocks noChangeArrowheads="1"/>
            </p:cNvSpPr>
            <p:nvPr/>
          </p:nvSpPr>
          <p:spPr bwMode="auto">
            <a:xfrm>
              <a:off x="-1463570" y="5653949"/>
              <a:ext cx="242844" cy="30777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a:t>
              </a:r>
              <a:r>
                <a:rPr lang="fi-FI" altLang="fi-FI" sz="1000" dirty="0">
                  <a:latin typeface="Arial" panose="020B0604020202020204" pitchFamily="34" charset="0"/>
                  <a:cs typeface="Arial" panose="020B0604020202020204" pitchFamily="34" charset="0"/>
                </a:rPr>
                <a:t>2,5</a:t>
              </a:r>
            </a:p>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m</a:t>
              </a:r>
            </a:p>
          </p:txBody>
        </p:sp>
      </p:grpSp>
      <p:cxnSp>
        <p:nvCxnSpPr>
          <p:cNvPr id="136" name="Suora yhdysviiva 135">
            <a:extLst>
              <a:ext uri="{FF2B5EF4-FFF2-40B4-BE49-F238E27FC236}">
                <a16:creationId xmlns:a16="http://schemas.microsoft.com/office/drawing/2014/main" id="{7D621497-D1A4-4874-B924-8D58B3375AC8}"/>
              </a:ext>
            </a:extLst>
          </p:cNvPr>
          <p:cNvCxnSpPr>
            <a:cxnSpLocks/>
          </p:cNvCxnSpPr>
          <p:nvPr/>
        </p:nvCxnSpPr>
        <p:spPr>
          <a:xfrm flipV="1">
            <a:off x="2171700" y="6690983"/>
            <a:ext cx="210636" cy="700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3">
            <a:extLst>
              <a:ext uri="{FF2B5EF4-FFF2-40B4-BE49-F238E27FC236}">
                <a16:creationId xmlns:a16="http://schemas.microsoft.com/office/drawing/2014/main" id="{B9DBF2DF-9059-6185-E2F0-0EA383753AC1}"/>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risteysalueella, työ ja kalusto ajoradan ulkopuolella.</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vähintään 2,5 metrin</a:t>
            </a:r>
          </a:p>
          <a:p>
            <a:pPr>
              <a:spcBef>
                <a:spcPct val="0"/>
              </a:spcBef>
              <a:buFontTx/>
              <a:buNone/>
            </a:pPr>
            <a:r>
              <a:rPr lang="fi-FI" altLang="fi-FI" sz="1300" dirty="0">
                <a:latin typeface="Arial" panose="020B0604020202020204" pitchFamily="34" charset="0"/>
                <a:cs typeface="Arial" panose="020B0604020202020204" pitchFamily="34" charset="0"/>
              </a:rPr>
              <a:t>levyinen osa väylästä.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60 km/h.</a:t>
            </a:r>
          </a:p>
        </p:txBody>
      </p:sp>
    </p:spTree>
    <p:extLst>
      <p:ext uri="{BB962C8B-B14F-4D97-AF65-F5344CB8AC3E}">
        <p14:creationId xmlns:p14="http://schemas.microsoft.com/office/powerpoint/2010/main" val="417294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55" name="Kuva 154"/>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4351401" y="5498070"/>
            <a:ext cx="358726" cy="359525"/>
          </a:xfrm>
          <a:prstGeom prst="rect">
            <a:avLst/>
          </a:prstGeom>
        </p:spPr>
      </p:pic>
      <p:pic>
        <p:nvPicPr>
          <p:cNvPr id="307" name="Kuva 306"/>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1867388" y="2997046"/>
            <a:ext cx="358726" cy="359525"/>
          </a:xfrm>
          <a:prstGeom prst="rect">
            <a:avLst/>
          </a:prstGeom>
        </p:spPr>
      </p:pic>
      <p:cxnSp>
        <p:nvCxnSpPr>
          <p:cNvPr id="233" name="Suora yhdysviiva 232"/>
          <p:cNvCxnSpPr/>
          <p:nvPr/>
        </p:nvCxnSpPr>
        <p:spPr>
          <a:xfrm rot="5400000">
            <a:off x="77146" y="582774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8" name="Ryhmä 237"/>
          <p:cNvGrpSpPr/>
          <p:nvPr/>
        </p:nvGrpSpPr>
        <p:grpSpPr>
          <a:xfrm rot="5400000">
            <a:off x="1226025" y="7588723"/>
            <a:ext cx="535821" cy="1505715"/>
            <a:chOff x="3351800" y="6320710"/>
            <a:chExt cx="535821" cy="1505715"/>
          </a:xfrm>
        </p:grpSpPr>
        <p:cxnSp>
          <p:nvCxnSpPr>
            <p:cNvPr id="321" name="Suora yhdysviiva 320"/>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uora yhdysviiva 32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uora yhdysviiva 322"/>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kstiruutu 324"/>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6" name="Tekstiruutu 325"/>
            <p:cNvSpPr txBox="1"/>
            <p:nvPr/>
          </p:nvSpPr>
          <p:spPr>
            <a:xfrm>
              <a:off x="3533268" y="767253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239" name="Ryhmä 238"/>
          <p:cNvGrpSpPr/>
          <p:nvPr/>
        </p:nvGrpSpPr>
        <p:grpSpPr>
          <a:xfrm rot="16200000">
            <a:off x="1511107" y="1743333"/>
            <a:ext cx="618613" cy="833995"/>
            <a:chOff x="3346888" y="6312090"/>
            <a:chExt cx="618613" cy="833995"/>
          </a:xfrm>
        </p:grpSpPr>
        <p:cxnSp>
          <p:nvCxnSpPr>
            <p:cNvPr id="316" name="Suora yhdysviiva 315"/>
            <p:cNvCxnSpPr/>
            <p:nvPr/>
          </p:nvCxnSpPr>
          <p:spPr>
            <a:xfrm rot="10800000" flipH="1">
              <a:off x="3420883" y="6385140"/>
              <a:ext cx="0"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uora yhdysviiva 316"/>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uora yhdysviiva 317"/>
            <p:cNvCxnSpPr/>
            <p:nvPr/>
          </p:nvCxnSpPr>
          <p:spPr>
            <a:xfrm rot="10800000">
              <a:off x="3346888" y="70691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kstiruutu 318"/>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20" name="Tekstiruutu 319"/>
            <p:cNvSpPr txBox="1"/>
            <p:nvPr/>
          </p:nvSpPr>
          <p:spPr>
            <a:xfrm>
              <a:off x="3543001" y="6992197"/>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2" name="Ryhmä 21"/>
          <p:cNvGrpSpPr/>
          <p:nvPr/>
        </p:nvGrpSpPr>
        <p:grpSpPr>
          <a:xfrm>
            <a:off x="724807" y="2918690"/>
            <a:ext cx="1142833" cy="1375155"/>
            <a:chOff x="719998" y="2860097"/>
            <a:chExt cx="1142833" cy="1375155"/>
          </a:xfrm>
        </p:grpSpPr>
        <p:pic>
          <p:nvPicPr>
            <p:cNvPr id="228" name="Kuva 227"/>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720398" y="2935224"/>
              <a:ext cx="359200" cy="360000"/>
            </a:xfrm>
            <a:prstGeom prst="rect">
              <a:avLst/>
            </a:prstGeom>
          </p:spPr>
        </p:pic>
        <p:pic>
          <p:nvPicPr>
            <p:cNvPr id="234"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28788" y="3966240"/>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414002" y="400740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9101" y="40061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1" name="Suora yhdysviiva 310"/>
            <p:cNvCxnSpPr>
              <a:stCxn id="313" idx="2"/>
            </p:cNvCxnSpPr>
            <p:nvPr/>
          </p:nvCxnSpPr>
          <p:spPr>
            <a:xfrm flipV="1">
              <a:off x="1491790" y="3114753"/>
              <a:ext cx="371041" cy="92519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uora yhdysviiva 311"/>
            <p:cNvCxnSpPr>
              <a:stCxn id="315" idx="2"/>
              <a:endCxn id="308" idx="2"/>
            </p:cNvCxnSpPr>
            <p:nvPr/>
          </p:nvCxnSpPr>
          <p:spPr>
            <a:xfrm flipV="1">
              <a:off x="801801" y="3112640"/>
              <a:ext cx="296635" cy="9260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8" name="Kuva 307"/>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1068063" y="2890469"/>
              <a:ext cx="505086" cy="444341"/>
            </a:xfrm>
            <a:prstGeom prst="rect">
              <a:avLst/>
            </a:prstGeom>
          </p:spPr>
        </p:pic>
        <p:pic>
          <p:nvPicPr>
            <p:cNvPr id="241"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558965" y="303554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Ryhmä 9"/>
          <p:cNvGrpSpPr/>
          <p:nvPr/>
        </p:nvGrpSpPr>
        <p:grpSpPr>
          <a:xfrm>
            <a:off x="724807" y="5314043"/>
            <a:ext cx="1016302" cy="1627098"/>
            <a:chOff x="3712612" y="4420730"/>
            <a:chExt cx="1016302" cy="1627098"/>
          </a:xfrm>
        </p:grpSpPr>
        <p:pic>
          <p:nvPicPr>
            <p:cNvPr id="235"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922383" y="429457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783399" y="459403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308"/>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4055362" y="5573114"/>
              <a:ext cx="505086" cy="444341"/>
            </a:xfrm>
            <a:prstGeom prst="rect">
              <a:avLst/>
            </a:prstGeom>
          </p:spPr>
        </p:pic>
        <p:cxnSp>
          <p:nvCxnSpPr>
            <p:cNvPr id="310" name="Suora yhdysviiva 309"/>
            <p:cNvCxnSpPr>
              <a:stCxn id="309" idx="2"/>
              <a:endCxn id="314" idx="2"/>
            </p:cNvCxnSpPr>
            <p:nvPr/>
          </p:nvCxnSpPr>
          <p:spPr>
            <a:xfrm flipH="1" flipV="1">
              <a:off x="3796099" y="4626579"/>
              <a:ext cx="289636" cy="11687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42"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546264" y="57240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228"/>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713012" y="5618886"/>
              <a:ext cx="359200" cy="360000"/>
            </a:xfrm>
            <a:prstGeom prst="rect">
              <a:avLst/>
            </a:prstGeom>
          </p:spPr>
        </p:pic>
      </p:grpSp>
      <p:sp>
        <p:nvSpPr>
          <p:cNvPr id="333" name="Suorakulmio 332"/>
          <p:cNvSpPr/>
          <p:nvPr/>
        </p:nvSpPr>
        <p:spPr bwMode="auto">
          <a:xfrm>
            <a:off x="3473678"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4" name="Suorakulmio 333"/>
          <p:cNvSpPr/>
          <p:nvPr/>
        </p:nvSpPr>
        <p:spPr bwMode="auto">
          <a:xfrm>
            <a:off x="3635605"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5" name="Suorakulmio 334"/>
          <p:cNvSpPr/>
          <p:nvPr/>
        </p:nvSpPr>
        <p:spPr bwMode="auto">
          <a:xfrm>
            <a:off x="3797530"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6" name="Suorakulmio 335"/>
          <p:cNvSpPr/>
          <p:nvPr/>
        </p:nvSpPr>
        <p:spPr bwMode="auto">
          <a:xfrm>
            <a:off x="2991077"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7" name="Suorakulmio 336"/>
          <p:cNvSpPr/>
          <p:nvPr/>
        </p:nvSpPr>
        <p:spPr bwMode="auto">
          <a:xfrm>
            <a:off x="3153004"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8" name="Suorakulmio 337"/>
          <p:cNvSpPr/>
          <p:nvPr/>
        </p:nvSpPr>
        <p:spPr bwMode="auto">
          <a:xfrm>
            <a:off x="3314929"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grpSp>
        <p:nvGrpSpPr>
          <p:cNvPr id="23" name="Ryhmä 22"/>
          <p:cNvGrpSpPr/>
          <p:nvPr/>
        </p:nvGrpSpPr>
        <p:grpSpPr>
          <a:xfrm rot="16200000">
            <a:off x="4286782" y="6785063"/>
            <a:ext cx="643180" cy="1191805"/>
            <a:chOff x="5231229" y="6594679"/>
            <a:chExt cx="643180" cy="1191805"/>
          </a:xfrm>
        </p:grpSpPr>
        <p:pic>
          <p:nvPicPr>
            <p:cNvPr id="34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40762" y="660737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7" name="Suora yhdysviiva 346"/>
            <p:cNvCxnSpPr>
              <a:endCxn id="345" idx="2"/>
            </p:cNvCxnSpPr>
            <p:nvPr/>
          </p:nvCxnSpPr>
          <p:spPr>
            <a:xfrm rot="5400000" flipH="1" flipV="1">
              <a:off x="5124092" y="6972491"/>
              <a:ext cx="761936" cy="968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48"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691759" y="746271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Kuva 345"/>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5200857" y="7311770"/>
              <a:ext cx="505086" cy="444341"/>
            </a:xfrm>
            <a:prstGeom prst="rect">
              <a:avLst/>
            </a:prstGeom>
          </p:spPr>
        </p:pic>
      </p:grpSp>
      <p:grpSp>
        <p:nvGrpSpPr>
          <p:cNvPr id="349" name="Ryhmä 348"/>
          <p:cNvGrpSpPr/>
          <p:nvPr/>
        </p:nvGrpSpPr>
        <p:grpSpPr>
          <a:xfrm>
            <a:off x="5743726" y="6615493"/>
            <a:ext cx="535821" cy="833234"/>
            <a:chOff x="3356999" y="6320710"/>
            <a:chExt cx="535821" cy="833234"/>
          </a:xfrm>
        </p:grpSpPr>
        <p:cxnSp>
          <p:nvCxnSpPr>
            <p:cNvPr id="350" name="Suora yhdysviiva 349"/>
            <p:cNvCxnSpPr/>
            <p:nvPr/>
          </p:nvCxnSpPr>
          <p:spPr>
            <a:xfrm flipV="1">
              <a:off x="3429001" y="6393000"/>
              <a:ext cx="1266"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uora yhdysviiva 35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uora yhdysviiva 351"/>
            <p:cNvCxnSpPr/>
            <p:nvPr/>
          </p:nvCxnSpPr>
          <p:spPr>
            <a:xfrm rot="10800000">
              <a:off x="3356999" y="70855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kstiruutu 352"/>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54" name="Tekstiruutu 353"/>
            <p:cNvSpPr txBox="1"/>
            <p:nvPr/>
          </p:nvSpPr>
          <p:spPr>
            <a:xfrm>
              <a:off x="3538467" y="7000056"/>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grpSp>
      <p:grpSp>
        <p:nvGrpSpPr>
          <p:cNvPr id="355" name="Ryhmä 354"/>
          <p:cNvGrpSpPr/>
          <p:nvPr/>
        </p:nvGrpSpPr>
        <p:grpSpPr>
          <a:xfrm rot="10800000">
            <a:off x="4626315" y="2938126"/>
            <a:ext cx="1016302" cy="1360398"/>
            <a:chOff x="3674511" y="4420730"/>
            <a:chExt cx="1016302" cy="1360398"/>
          </a:xfrm>
        </p:grpSpPr>
        <p:pic>
          <p:nvPicPr>
            <p:cNvPr id="356"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922383" y="429457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783399" y="459403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Kuva 357"/>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4017261" y="5306414"/>
              <a:ext cx="505086" cy="444341"/>
            </a:xfrm>
            <a:prstGeom prst="rect">
              <a:avLst/>
            </a:prstGeom>
          </p:spPr>
        </p:pic>
        <p:cxnSp>
          <p:nvCxnSpPr>
            <p:cNvPr id="359" name="Suora yhdysviiva 358"/>
            <p:cNvCxnSpPr>
              <a:stCxn id="358" idx="2"/>
              <a:endCxn id="357" idx="2"/>
            </p:cNvCxnSpPr>
            <p:nvPr/>
          </p:nvCxnSpPr>
          <p:spPr>
            <a:xfrm rot="10800000">
              <a:off x="3796098" y="4626578"/>
              <a:ext cx="251535" cy="9020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60"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508163" y="54573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Kuva 360"/>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674911" y="5352186"/>
              <a:ext cx="359200" cy="360000"/>
            </a:xfrm>
            <a:prstGeom prst="rect">
              <a:avLst/>
            </a:prstGeom>
          </p:spPr>
        </p:pic>
      </p:grpSp>
      <p:grpSp>
        <p:nvGrpSpPr>
          <p:cNvPr id="362" name="Ryhmä 361"/>
          <p:cNvGrpSpPr/>
          <p:nvPr/>
        </p:nvGrpSpPr>
        <p:grpSpPr>
          <a:xfrm rot="16200000">
            <a:off x="4562231" y="1472433"/>
            <a:ext cx="535821" cy="1505715"/>
            <a:chOff x="3351800" y="6320710"/>
            <a:chExt cx="535821" cy="1505715"/>
          </a:xfrm>
        </p:grpSpPr>
        <p:cxnSp>
          <p:nvCxnSpPr>
            <p:cNvPr id="363" name="Suora yhdysviiva 362"/>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uora yhdysviiva 363"/>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uora yhdysviiva 364"/>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kstiruutu 365"/>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67" name="Tekstiruutu 366"/>
            <p:cNvSpPr txBox="1"/>
            <p:nvPr/>
          </p:nvSpPr>
          <p:spPr>
            <a:xfrm>
              <a:off x="3533268" y="767253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pic>
        <p:nvPicPr>
          <p:cNvPr id="36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840363" y="550062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 name="Ryhmä 129"/>
          <p:cNvGrpSpPr/>
          <p:nvPr/>
        </p:nvGrpSpPr>
        <p:grpSpPr>
          <a:xfrm rot="10800000">
            <a:off x="4654224" y="5317544"/>
            <a:ext cx="1021617" cy="1622407"/>
            <a:chOff x="2201450" y="2890214"/>
            <a:chExt cx="1021617" cy="1622407"/>
          </a:xfrm>
        </p:grpSpPr>
        <p:pic>
          <p:nvPicPr>
            <p:cNvPr id="377" name="Kuva 376"/>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2201850" y="2965341"/>
              <a:ext cx="359200" cy="360000"/>
            </a:xfrm>
            <a:prstGeom prst="rect">
              <a:avLst/>
            </a:prstGeom>
          </p:spPr>
        </p:pic>
        <p:pic>
          <p:nvPicPr>
            <p:cNvPr id="378"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74861" y="42436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335174" y="428349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0" name="Suora yhdysviiva 379"/>
            <p:cNvCxnSpPr>
              <a:stCxn id="379" idx="2"/>
              <a:endCxn id="381" idx="2"/>
            </p:cNvCxnSpPr>
            <p:nvPr/>
          </p:nvCxnSpPr>
          <p:spPr>
            <a:xfrm rot="10800000" flipH="1">
              <a:off x="2347873" y="3142756"/>
              <a:ext cx="232014" cy="11732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81" name="Kuva 380"/>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2549515" y="2920586"/>
              <a:ext cx="505086" cy="444341"/>
            </a:xfrm>
            <a:prstGeom prst="rect">
              <a:avLst/>
            </a:prstGeom>
          </p:spPr>
        </p:pic>
        <p:pic>
          <p:nvPicPr>
            <p:cNvPr id="382"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040417" y="306566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1" name="Suora yhdysviiva 387"/>
          <p:cNvCxnSpPr>
            <a:cxnSpLocks noChangeShapeType="1"/>
            <a:stCxn id="402" idx="2"/>
            <a:endCxn id="390" idx="3"/>
          </p:cNvCxnSpPr>
          <p:nvPr/>
        </p:nvCxnSpPr>
        <p:spPr bwMode="auto">
          <a:xfrm>
            <a:off x="2817849" y="3438676"/>
            <a:ext cx="423132" cy="656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402"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2561531" y="3250367"/>
            <a:ext cx="136017" cy="37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7" name="Ryhmä 386"/>
          <p:cNvGrpSpPr/>
          <p:nvPr/>
        </p:nvGrpSpPr>
        <p:grpSpPr>
          <a:xfrm rot="16200000">
            <a:off x="2721227" y="3502037"/>
            <a:ext cx="156363" cy="1273242"/>
            <a:chOff x="3678050" y="5167670"/>
            <a:chExt cx="101713" cy="828235"/>
          </a:xfrm>
        </p:grpSpPr>
        <p:sp>
          <p:nvSpPr>
            <p:cNvPr id="389" name="Suorakulmio 100"/>
            <p:cNvSpPr>
              <a:spLocks noChangeAspect="1" noChangeArrowheads="1"/>
            </p:cNvSpPr>
            <p:nvPr/>
          </p:nvSpPr>
          <p:spPr bwMode="auto">
            <a:xfrm>
              <a:off x="3736565" y="59527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0" name="Suorakulmio 100"/>
            <p:cNvSpPr>
              <a:spLocks noChangeAspect="1" noChangeArrowheads="1"/>
            </p:cNvSpPr>
            <p:nvPr/>
          </p:nvSpPr>
          <p:spPr bwMode="auto">
            <a:xfrm>
              <a:off x="3713914" y="584742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1" name="Suorakulmio 100"/>
            <p:cNvSpPr>
              <a:spLocks noChangeAspect="1" noChangeArrowheads="1"/>
            </p:cNvSpPr>
            <p:nvPr/>
          </p:nvSpPr>
          <p:spPr bwMode="auto">
            <a:xfrm>
              <a:off x="3696508" y="57324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2" name="Suorakulmio 100"/>
            <p:cNvSpPr>
              <a:spLocks noChangeAspect="1" noChangeArrowheads="1"/>
            </p:cNvSpPr>
            <p:nvPr/>
          </p:nvSpPr>
          <p:spPr bwMode="auto">
            <a:xfrm>
              <a:off x="3678050" y="561960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3" name="Suorakulmio 100"/>
            <p:cNvSpPr>
              <a:spLocks noChangeAspect="1" noChangeArrowheads="1"/>
            </p:cNvSpPr>
            <p:nvPr/>
          </p:nvSpPr>
          <p:spPr bwMode="auto">
            <a:xfrm>
              <a:off x="3678574" y="5502788"/>
              <a:ext cx="42150" cy="42152"/>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4" name="Suorakulmio 100"/>
            <p:cNvSpPr>
              <a:spLocks noChangeAspect="1" noChangeArrowheads="1"/>
            </p:cNvSpPr>
            <p:nvPr/>
          </p:nvSpPr>
          <p:spPr bwMode="auto">
            <a:xfrm>
              <a:off x="3693907" y="5392432"/>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5" name="Suorakulmio 100"/>
            <p:cNvSpPr>
              <a:spLocks noChangeAspect="1" noChangeArrowheads="1"/>
            </p:cNvSpPr>
            <p:nvPr/>
          </p:nvSpPr>
          <p:spPr bwMode="auto">
            <a:xfrm>
              <a:off x="3713817" y="5277283"/>
              <a:ext cx="41598" cy="416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9" name="Suorakulmio 100"/>
            <p:cNvSpPr>
              <a:spLocks noChangeAspect="1" noChangeArrowheads="1"/>
            </p:cNvSpPr>
            <p:nvPr/>
          </p:nvSpPr>
          <p:spPr bwMode="auto">
            <a:xfrm>
              <a:off x="3734540" y="516767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404" name="Suorakulmio 244"/>
          <p:cNvSpPr>
            <a:spLocks noChangeArrowheads="1"/>
          </p:cNvSpPr>
          <p:nvPr/>
        </p:nvSpPr>
        <p:spPr bwMode="auto">
          <a:xfrm>
            <a:off x="2482005" y="3821190"/>
            <a:ext cx="627741"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pic>
        <p:nvPicPr>
          <p:cNvPr id="327" name="Kuva 326"/>
          <p:cNvPicPr>
            <a:picLocks noChangeAspect="1"/>
          </p:cNvPicPr>
          <p:nvPr/>
        </p:nvPicPr>
        <p:blipFill>
          <a:blip r:embed="rId10">
            <a:extLst>
              <a:ext uri="{28A0092B-C50C-407E-A947-70E740481C1C}">
                <a14:useLocalDpi xmlns:a14="http://schemas.microsoft.com/office/drawing/2010/main" val="0"/>
              </a:ext>
            </a:extLst>
          </a:blip>
          <a:srcRect/>
          <a:stretch/>
        </p:blipFill>
        <p:spPr>
          <a:xfrm>
            <a:off x="4810230" y="7713830"/>
            <a:ext cx="269434" cy="180023"/>
          </a:xfrm>
          <a:prstGeom prst="rect">
            <a:avLst/>
          </a:prstGeom>
        </p:spPr>
      </p:pic>
      <p:sp>
        <p:nvSpPr>
          <p:cNvPr id="127" name="Dian numeron paikkamerkki 5"/>
          <p:cNvSpPr>
            <a:spLocks noGrp="1"/>
          </p:cNvSpPr>
          <p:nvPr>
            <p:ph type="sldNum" sz="quarter" idx="12"/>
          </p:nvPr>
        </p:nvSpPr>
        <p:spPr>
          <a:xfrm>
            <a:off x="2513597" y="9335981"/>
            <a:ext cx="1800000" cy="527403"/>
          </a:xfrm>
        </p:spPr>
        <p:txBody>
          <a:bodyPr/>
          <a:lstStyle/>
          <a:p>
            <a:pPr algn="ctr"/>
            <a:r>
              <a:rPr lang="fi-FI" sz="1100" dirty="0"/>
              <a:t>6.12</a:t>
            </a:r>
          </a:p>
        </p:txBody>
      </p:sp>
      <p:sp>
        <p:nvSpPr>
          <p:cNvPr id="139" name="Suorakulmio 244"/>
          <p:cNvSpPr>
            <a:spLocks noChangeArrowheads="1"/>
          </p:cNvSpPr>
          <p:nvPr/>
        </p:nvSpPr>
        <p:spPr bwMode="auto">
          <a:xfrm>
            <a:off x="3146045" y="3263402"/>
            <a:ext cx="1273577"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grpSp>
        <p:nvGrpSpPr>
          <p:cNvPr id="140" name="Ryhmä 139"/>
          <p:cNvGrpSpPr/>
          <p:nvPr/>
        </p:nvGrpSpPr>
        <p:grpSpPr>
          <a:xfrm rot="10800000">
            <a:off x="4710527" y="5487921"/>
            <a:ext cx="207623" cy="189912"/>
            <a:chOff x="3105298" y="4633808"/>
            <a:chExt cx="207623" cy="189912"/>
          </a:xfrm>
        </p:grpSpPr>
        <p:pic>
          <p:nvPicPr>
            <p:cNvPr id="14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3092598" y="4745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 name="Suora yhdysviiva 142"/>
            <p:cNvCxnSpPr>
              <a:stCxn id="142" idx="2"/>
              <a:endCxn id="155" idx="0"/>
            </p:cNvCxnSpPr>
            <p:nvPr/>
          </p:nvCxnSpPr>
          <p:spPr>
            <a:xfrm rot="10800000" flipH="1">
              <a:off x="3170385" y="4633808"/>
              <a:ext cx="142536" cy="1446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Ryhmä 143"/>
          <p:cNvGrpSpPr/>
          <p:nvPr/>
        </p:nvGrpSpPr>
        <p:grpSpPr>
          <a:xfrm rot="5400000">
            <a:off x="4236189" y="8077324"/>
            <a:ext cx="554398" cy="833234"/>
            <a:chOff x="3356999" y="6320710"/>
            <a:chExt cx="554398" cy="833234"/>
          </a:xfrm>
        </p:grpSpPr>
        <p:cxnSp>
          <p:nvCxnSpPr>
            <p:cNvPr id="145" name="Suora yhdysviiva 144"/>
            <p:cNvCxnSpPr/>
            <p:nvPr/>
          </p:nvCxnSpPr>
          <p:spPr>
            <a:xfrm flipV="1">
              <a:off x="3429001" y="6393000"/>
              <a:ext cx="1266"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uora yhdysviiva 14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uora yhdysviiva 146"/>
            <p:cNvCxnSpPr/>
            <p:nvPr/>
          </p:nvCxnSpPr>
          <p:spPr>
            <a:xfrm rot="10800000">
              <a:off x="3356999" y="70855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kstiruutu 147"/>
            <p:cNvSpPr txBox="1"/>
            <p:nvPr/>
          </p:nvSpPr>
          <p:spPr>
            <a:xfrm>
              <a:off x="3538469" y="6320710"/>
              <a:ext cx="372928"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49" name="Tekstiruutu 148"/>
            <p:cNvSpPr txBox="1"/>
            <p:nvPr/>
          </p:nvSpPr>
          <p:spPr>
            <a:xfrm>
              <a:off x="3538467" y="7000056"/>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50" name="Ryhmä 149"/>
          <p:cNvGrpSpPr/>
          <p:nvPr/>
        </p:nvGrpSpPr>
        <p:grpSpPr>
          <a:xfrm>
            <a:off x="4145275" y="5778504"/>
            <a:ext cx="537591" cy="1147416"/>
            <a:chOff x="4145275" y="5778504"/>
            <a:chExt cx="537591" cy="1147416"/>
          </a:xfrm>
        </p:grpSpPr>
        <p:pic>
          <p:nvPicPr>
            <p:cNvPr id="151" name="Kuva 1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4217062" y="5785743"/>
              <a:ext cx="106299" cy="91821"/>
            </a:xfrm>
            <a:prstGeom prst="rect">
              <a:avLst/>
            </a:prstGeom>
          </p:spPr>
        </p:pic>
        <p:grpSp>
          <p:nvGrpSpPr>
            <p:cNvPr id="152" name="Ryhmä 151"/>
            <p:cNvGrpSpPr/>
            <p:nvPr/>
          </p:nvGrpSpPr>
          <p:grpSpPr>
            <a:xfrm rot="10800000">
              <a:off x="4145275" y="5879306"/>
              <a:ext cx="537591" cy="1046614"/>
              <a:chOff x="437644" y="5369827"/>
              <a:chExt cx="537591" cy="1046614"/>
            </a:xfrm>
          </p:grpSpPr>
          <p:pic>
            <p:nvPicPr>
              <p:cNvPr id="153" name="Kuva 152"/>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466691" y="5340780"/>
                <a:ext cx="479497" cy="537591"/>
              </a:xfrm>
              <a:prstGeom prst="rect">
                <a:avLst/>
              </a:prstGeom>
            </p:spPr>
          </p:pic>
          <p:cxnSp>
            <p:nvCxnSpPr>
              <p:cNvPr id="154" name="Suora yhdysviiva 153"/>
              <p:cNvCxnSpPr>
                <a:stCxn id="153" idx="3"/>
              </p:cNvCxnSpPr>
              <p:nvPr/>
            </p:nvCxnSpPr>
            <p:spPr>
              <a:xfrm rot="10800000" flipH="1" flipV="1">
                <a:off x="706438" y="5854177"/>
                <a:ext cx="96866" cy="562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1" name="Ryhmä 140">
            <a:extLst>
              <a:ext uri="{FF2B5EF4-FFF2-40B4-BE49-F238E27FC236}">
                <a16:creationId xmlns:a16="http://schemas.microsoft.com/office/drawing/2014/main" id="{AD967B8F-B3D2-45AF-B1B5-DCA59ADE3B2A}"/>
              </a:ext>
            </a:extLst>
          </p:cNvPr>
          <p:cNvGrpSpPr/>
          <p:nvPr/>
        </p:nvGrpSpPr>
        <p:grpSpPr>
          <a:xfrm>
            <a:off x="1682118" y="6428678"/>
            <a:ext cx="537591" cy="874149"/>
            <a:chOff x="1670894" y="6476020"/>
            <a:chExt cx="537591" cy="874149"/>
          </a:xfrm>
        </p:grpSpPr>
        <p:pic>
          <p:nvPicPr>
            <p:cNvPr id="156" name="Kuva 155">
              <a:extLst>
                <a:ext uri="{FF2B5EF4-FFF2-40B4-BE49-F238E27FC236}">
                  <a16:creationId xmlns:a16="http://schemas.microsoft.com/office/drawing/2014/main" id="{1B13C84D-3D6E-4928-BD5E-69F4041779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729000" y="6483259"/>
              <a:ext cx="106299" cy="91821"/>
            </a:xfrm>
            <a:prstGeom prst="rect">
              <a:avLst/>
            </a:prstGeom>
          </p:spPr>
        </p:pic>
        <p:grpSp>
          <p:nvGrpSpPr>
            <p:cNvPr id="157" name="Ryhmä 156">
              <a:extLst>
                <a:ext uri="{FF2B5EF4-FFF2-40B4-BE49-F238E27FC236}">
                  <a16:creationId xmlns:a16="http://schemas.microsoft.com/office/drawing/2014/main" id="{01437D2D-674B-48B6-A99E-34B9FFACFD7C}"/>
                </a:ext>
              </a:extLst>
            </p:cNvPr>
            <p:cNvGrpSpPr/>
            <p:nvPr/>
          </p:nvGrpSpPr>
          <p:grpSpPr>
            <a:xfrm>
              <a:off x="1670894" y="6557964"/>
              <a:ext cx="537591" cy="792205"/>
              <a:chOff x="636504" y="6477725"/>
              <a:chExt cx="537591" cy="792205"/>
            </a:xfrm>
          </p:grpSpPr>
          <p:cxnSp>
            <p:nvCxnSpPr>
              <p:cNvPr id="158" name="Suora yhdysviiva 157">
                <a:extLst>
                  <a:ext uri="{FF2B5EF4-FFF2-40B4-BE49-F238E27FC236}">
                    <a16:creationId xmlns:a16="http://schemas.microsoft.com/office/drawing/2014/main" id="{E42E0942-37C0-406A-AC50-D4AB10F714F1}"/>
                  </a:ext>
                </a:extLst>
              </p:cNvPr>
              <p:cNvCxnSpPr>
                <a:cxnSpLocks/>
              </p:cNvCxnSpPr>
              <p:nvPr/>
            </p:nvCxnSpPr>
            <p:spPr>
              <a:xfrm flipH="1" flipV="1">
                <a:off x="744405" y="6477725"/>
                <a:ext cx="62594" cy="31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59" name="Kuva 158">
                <a:extLst>
                  <a:ext uri="{FF2B5EF4-FFF2-40B4-BE49-F238E27FC236}">
                    <a16:creationId xmlns:a16="http://schemas.microsoft.com/office/drawing/2014/main" id="{71E8FE00-65D2-45E5-8631-62328707F438}"/>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665551" y="6761386"/>
                <a:ext cx="479497" cy="537591"/>
              </a:xfrm>
              <a:prstGeom prst="rect">
                <a:avLst/>
              </a:prstGeom>
            </p:spPr>
          </p:pic>
        </p:grpSp>
      </p:grpSp>
      <p:pic>
        <p:nvPicPr>
          <p:cNvPr id="160" name="Kuva 159">
            <a:extLst>
              <a:ext uri="{FF2B5EF4-FFF2-40B4-BE49-F238E27FC236}">
                <a16:creationId xmlns:a16="http://schemas.microsoft.com/office/drawing/2014/main" id="{8DEAA8B1-1553-4FA7-A77B-68EA9D75DA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5480" y="7351722"/>
            <a:ext cx="1298580" cy="612000"/>
          </a:xfrm>
          <a:prstGeom prst="rect">
            <a:avLst/>
          </a:prstGeom>
        </p:spPr>
      </p:pic>
      <p:sp>
        <p:nvSpPr>
          <p:cNvPr id="26" name="Suorakulmio 244">
            <a:extLst>
              <a:ext uri="{FF2B5EF4-FFF2-40B4-BE49-F238E27FC236}">
                <a16:creationId xmlns:a16="http://schemas.microsoft.com/office/drawing/2014/main" id="{51F63D0C-42F6-72D2-F0B1-F9E874F1527C}"/>
              </a:ext>
            </a:extLst>
          </p:cNvPr>
          <p:cNvSpPr>
            <a:spLocks noChangeArrowheads="1"/>
          </p:cNvSpPr>
          <p:nvPr/>
        </p:nvSpPr>
        <p:spPr bwMode="auto">
          <a:xfrm>
            <a:off x="2173240" y="6261399"/>
            <a:ext cx="448524" cy="507831"/>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a:p>
            <a:pPr>
              <a:spcBef>
                <a:spcPct val="0"/>
              </a:spcBef>
              <a:buFontTx/>
              <a:buNone/>
            </a:pPr>
            <a:endParaRPr lang="fi-FI" altLang="fi-FI" sz="900" b="1" dirty="0">
              <a:solidFill>
                <a:srgbClr val="000000"/>
              </a:solidFill>
              <a:latin typeface="Arial" panose="020B0604020202020204" pitchFamily="34" charset="0"/>
              <a:cs typeface="Arial" panose="020B0604020202020204" pitchFamily="34" charset="0"/>
            </a:endParaRPr>
          </a:p>
        </p:txBody>
      </p:sp>
      <p:sp>
        <p:nvSpPr>
          <p:cNvPr id="27" name="Suorakulmio 244">
            <a:extLst>
              <a:ext uri="{FF2B5EF4-FFF2-40B4-BE49-F238E27FC236}">
                <a16:creationId xmlns:a16="http://schemas.microsoft.com/office/drawing/2014/main" id="{EDBB72CE-B4EA-CFC1-C5F1-BB4535CC4857}"/>
              </a:ext>
            </a:extLst>
          </p:cNvPr>
          <p:cNvSpPr>
            <a:spLocks noChangeArrowheads="1"/>
          </p:cNvSpPr>
          <p:nvPr/>
        </p:nvSpPr>
        <p:spPr bwMode="auto">
          <a:xfrm>
            <a:off x="2177507" y="5450296"/>
            <a:ext cx="448524" cy="507831"/>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a:p>
            <a:pPr>
              <a:spcBef>
                <a:spcPct val="0"/>
              </a:spcBef>
              <a:buFontTx/>
              <a:buNone/>
            </a:pPr>
            <a:endParaRPr lang="fi-FI" altLang="fi-FI" sz="900" b="1" dirty="0">
              <a:solidFill>
                <a:srgbClr val="000000"/>
              </a:solidFill>
              <a:latin typeface="Arial" panose="020B0604020202020204" pitchFamily="34" charset="0"/>
              <a:cs typeface="Arial" panose="020B0604020202020204" pitchFamily="34" charset="0"/>
            </a:endParaRPr>
          </a:p>
        </p:txBody>
      </p:sp>
      <p:grpSp>
        <p:nvGrpSpPr>
          <p:cNvPr id="14" name="Ryhmä 13">
            <a:extLst>
              <a:ext uri="{FF2B5EF4-FFF2-40B4-BE49-F238E27FC236}">
                <a16:creationId xmlns:a16="http://schemas.microsoft.com/office/drawing/2014/main" id="{DB609E92-A70C-404C-68A7-B6E564A86BA5}"/>
              </a:ext>
            </a:extLst>
          </p:cNvPr>
          <p:cNvGrpSpPr/>
          <p:nvPr/>
        </p:nvGrpSpPr>
        <p:grpSpPr>
          <a:xfrm>
            <a:off x="2168396" y="5385200"/>
            <a:ext cx="441420" cy="505109"/>
            <a:chOff x="1637504" y="5260812"/>
            <a:chExt cx="441420" cy="505109"/>
          </a:xfrm>
        </p:grpSpPr>
        <p:pic>
          <p:nvPicPr>
            <p:cNvPr id="15" name="Kuva 20">
              <a:extLst>
                <a:ext uri="{FF2B5EF4-FFF2-40B4-BE49-F238E27FC236}">
                  <a16:creationId xmlns:a16="http://schemas.microsoft.com/office/drawing/2014/main" id="{07324605-AD85-914E-96E9-B83F7E93F61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uva 20">
              <a:extLst>
                <a:ext uri="{FF2B5EF4-FFF2-40B4-BE49-F238E27FC236}">
                  <a16:creationId xmlns:a16="http://schemas.microsoft.com/office/drawing/2014/main" id="{96797A6F-4474-9582-5501-8E878418D91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uva 20">
              <a:extLst>
                <a:ext uri="{FF2B5EF4-FFF2-40B4-BE49-F238E27FC236}">
                  <a16:creationId xmlns:a16="http://schemas.microsoft.com/office/drawing/2014/main" id="{B4F16321-4E74-9930-F102-8737C725A97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Kuva 20">
              <a:extLst>
                <a:ext uri="{FF2B5EF4-FFF2-40B4-BE49-F238E27FC236}">
                  <a16:creationId xmlns:a16="http://schemas.microsoft.com/office/drawing/2014/main" id="{E0849083-9211-C52A-F542-CC9E9057A7B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Ryhmä 18">
            <a:extLst>
              <a:ext uri="{FF2B5EF4-FFF2-40B4-BE49-F238E27FC236}">
                <a16:creationId xmlns:a16="http://schemas.microsoft.com/office/drawing/2014/main" id="{E83793A1-11D1-70F1-312C-871C60BEA425}"/>
              </a:ext>
            </a:extLst>
          </p:cNvPr>
          <p:cNvGrpSpPr/>
          <p:nvPr/>
        </p:nvGrpSpPr>
        <p:grpSpPr>
          <a:xfrm>
            <a:off x="2161673" y="6185874"/>
            <a:ext cx="441420" cy="505109"/>
            <a:chOff x="1637504" y="5260812"/>
            <a:chExt cx="441420" cy="505109"/>
          </a:xfrm>
        </p:grpSpPr>
        <p:pic>
          <p:nvPicPr>
            <p:cNvPr id="20" name="Kuva 20">
              <a:extLst>
                <a:ext uri="{FF2B5EF4-FFF2-40B4-BE49-F238E27FC236}">
                  <a16:creationId xmlns:a16="http://schemas.microsoft.com/office/drawing/2014/main" id="{40FB3A25-5D8E-0204-78FF-537AE29D596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Kuva 20">
              <a:extLst>
                <a:ext uri="{FF2B5EF4-FFF2-40B4-BE49-F238E27FC236}">
                  <a16:creationId xmlns:a16="http://schemas.microsoft.com/office/drawing/2014/main" id="{2C072714-D0AF-1C18-CDBF-22CAD395CA0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Kuva 20">
              <a:extLst>
                <a:ext uri="{FF2B5EF4-FFF2-40B4-BE49-F238E27FC236}">
                  <a16:creationId xmlns:a16="http://schemas.microsoft.com/office/drawing/2014/main" id="{D0AFDFE4-4B82-23A5-C8BD-65284D4A492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Kuva 20">
              <a:extLst>
                <a:ext uri="{FF2B5EF4-FFF2-40B4-BE49-F238E27FC236}">
                  <a16:creationId xmlns:a16="http://schemas.microsoft.com/office/drawing/2014/main" id="{7D7B683A-5C98-CDDC-2EB4-CE475A1ADDA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Ryhmä 1">
            <a:extLst>
              <a:ext uri="{FF2B5EF4-FFF2-40B4-BE49-F238E27FC236}">
                <a16:creationId xmlns:a16="http://schemas.microsoft.com/office/drawing/2014/main" id="{8C5D8B59-695D-7B84-26BD-399D76AFBB88}"/>
              </a:ext>
            </a:extLst>
          </p:cNvPr>
          <p:cNvGrpSpPr/>
          <p:nvPr/>
        </p:nvGrpSpPr>
        <p:grpSpPr>
          <a:xfrm>
            <a:off x="2532035" y="6663488"/>
            <a:ext cx="421456" cy="373543"/>
            <a:chOff x="-1463570" y="5588183"/>
            <a:chExt cx="323713" cy="373543"/>
          </a:xfrm>
        </p:grpSpPr>
        <p:cxnSp>
          <p:nvCxnSpPr>
            <p:cNvPr id="3" name="Suora yhdysviiva 387">
              <a:extLst>
                <a:ext uri="{FF2B5EF4-FFF2-40B4-BE49-F238E27FC236}">
                  <a16:creationId xmlns:a16="http://schemas.microsoft.com/office/drawing/2014/main" id="{E33D588D-3872-C4E6-7C70-0174F166F070}"/>
                </a:ext>
              </a:extLst>
            </p:cNvPr>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 name="Suora yhdysviiva 387">
              <a:extLst>
                <a:ext uri="{FF2B5EF4-FFF2-40B4-BE49-F238E27FC236}">
                  <a16:creationId xmlns:a16="http://schemas.microsoft.com/office/drawing/2014/main" id="{D3039344-3F04-9050-DA9E-EFE4AC20D3F2}"/>
                </a:ext>
              </a:extLst>
            </p:cNvPr>
            <p:cNvCxnSpPr>
              <a:cxnSpLocks noChangeShapeType="1"/>
            </p:cNvCxnSpPr>
            <p:nvPr/>
          </p:nvCxnSpPr>
          <p:spPr bwMode="auto">
            <a:xfrm>
              <a:off x="-1430369" y="5626574"/>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 name="Suora yhdysviiva 387">
              <a:extLst>
                <a:ext uri="{FF2B5EF4-FFF2-40B4-BE49-F238E27FC236}">
                  <a16:creationId xmlns:a16="http://schemas.microsoft.com/office/drawing/2014/main" id="{28EF092A-5367-8F42-B6EC-989A81E04349}"/>
                </a:ext>
              </a:extLst>
            </p:cNvPr>
            <p:cNvCxnSpPr>
              <a:cxnSpLocks noChangeShapeType="1"/>
            </p:cNvCxnSpPr>
            <p:nvPr/>
          </p:nvCxnSpPr>
          <p:spPr bwMode="auto">
            <a:xfrm flipV="1">
              <a:off x="-1217043"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7" name="Suorakulmio 211">
              <a:extLst>
                <a:ext uri="{FF2B5EF4-FFF2-40B4-BE49-F238E27FC236}">
                  <a16:creationId xmlns:a16="http://schemas.microsoft.com/office/drawing/2014/main" id="{CACF7C5B-7EF5-D51D-B6EB-A61B2F43726F}"/>
                </a:ext>
              </a:extLst>
            </p:cNvPr>
            <p:cNvSpPr>
              <a:spLocks noChangeArrowheads="1"/>
            </p:cNvSpPr>
            <p:nvPr/>
          </p:nvSpPr>
          <p:spPr bwMode="auto">
            <a:xfrm>
              <a:off x="-1463570" y="5653949"/>
              <a:ext cx="242844" cy="30777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a:t>
              </a:r>
            </a:p>
            <a:p>
              <a:pPr algn="ctr">
                <a:spcBef>
                  <a:spcPct val="0"/>
                </a:spcBef>
                <a:buFontTx/>
                <a:buNone/>
              </a:pPr>
              <a:r>
                <a:rPr lang="fi-FI" altLang="fi-FI" sz="1000" dirty="0">
                  <a:latin typeface="Arial" panose="020B0604020202020204" pitchFamily="34" charset="0"/>
                  <a:cs typeface="Arial" panose="020B0604020202020204" pitchFamily="34" charset="0"/>
                </a:rPr>
                <a:t>m</a:t>
              </a:r>
            </a:p>
          </p:txBody>
        </p:sp>
      </p:grpSp>
      <p:grpSp>
        <p:nvGrpSpPr>
          <p:cNvPr id="8" name="Ryhmä 7">
            <a:extLst>
              <a:ext uri="{FF2B5EF4-FFF2-40B4-BE49-F238E27FC236}">
                <a16:creationId xmlns:a16="http://schemas.microsoft.com/office/drawing/2014/main" id="{F8C093E2-D60A-BBAF-9F42-73D5757FFF71}"/>
              </a:ext>
            </a:extLst>
          </p:cNvPr>
          <p:cNvGrpSpPr/>
          <p:nvPr/>
        </p:nvGrpSpPr>
        <p:grpSpPr>
          <a:xfrm rot="5400000">
            <a:off x="2477514" y="5790113"/>
            <a:ext cx="351105" cy="509000"/>
            <a:chOff x="-1456675" y="5146535"/>
            <a:chExt cx="351105" cy="509000"/>
          </a:xfrm>
        </p:grpSpPr>
        <p:sp>
          <p:nvSpPr>
            <p:cNvPr id="9" name="Suorakulmio 211">
              <a:extLst>
                <a:ext uri="{FF2B5EF4-FFF2-40B4-BE49-F238E27FC236}">
                  <a16:creationId xmlns:a16="http://schemas.microsoft.com/office/drawing/2014/main" id="{0D501912-E23E-BE2D-8068-E3574529515B}"/>
                </a:ext>
              </a:extLst>
            </p:cNvPr>
            <p:cNvSpPr>
              <a:spLocks noChangeArrowheads="1"/>
            </p:cNvSpPr>
            <p:nvPr/>
          </p:nvSpPr>
          <p:spPr bwMode="auto">
            <a:xfrm rot="16200000">
              <a:off x="-1508453" y="5290253"/>
              <a:ext cx="44132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a:t>
              </a:r>
              <a:r>
                <a:rPr lang="fi-FI" altLang="fi-FI" sz="900" dirty="0">
                  <a:solidFill>
                    <a:srgbClr val="000000"/>
                  </a:solidFill>
                  <a:latin typeface="Arial" panose="020B0604020202020204" pitchFamily="34" charset="0"/>
                  <a:cs typeface="Arial" panose="020B0604020202020204" pitchFamily="34" charset="0"/>
                </a:rPr>
                <a:t>m</a:t>
              </a:r>
            </a:p>
          </p:txBody>
        </p:sp>
        <p:cxnSp>
          <p:nvCxnSpPr>
            <p:cNvPr id="11" name="Suora yhdysviiva 387">
              <a:extLst>
                <a:ext uri="{FF2B5EF4-FFF2-40B4-BE49-F238E27FC236}">
                  <a16:creationId xmlns:a16="http://schemas.microsoft.com/office/drawing/2014/main" id="{96E96F38-B139-388F-B437-9FCA4161DC9C}"/>
                </a:ext>
              </a:extLst>
            </p:cNvPr>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2" name="Suora yhdysviiva 387">
              <a:extLst>
                <a:ext uri="{FF2B5EF4-FFF2-40B4-BE49-F238E27FC236}">
                  <a16:creationId xmlns:a16="http://schemas.microsoft.com/office/drawing/2014/main" id="{C809A3E0-A3F6-6C39-0C3D-8236FB2E169C}"/>
                </a:ext>
              </a:extLst>
            </p:cNvPr>
            <p:cNvCxnSpPr>
              <a:cxnSpLocks noChangeShapeType="1"/>
            </p:cNvCxnSpPr>
            <p:nvPr/>
          </p:nvCxnSpPr>
          <p:spPr bwMode="auto">
            <a:xfrm>
              <a:off x="-1430370" y="5626575"/>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3" name="Suora yhdysviiva 387">
              <a:extLst>
                <a:ext uri="{FF2B5EF4-FFF2-40B4-BE49-F238E27FC236}">
                  <a16:creationId xmlns:a16="http://schemas.microsoft.com/office/drawing/2014/main" id="{FC1669DE-A69C-FEE6-EAFE-6BFFE8AFD6F3}"/>
                </a:ext>
              </a:extLst>
            </p:cNvPr>
            <p:cNvCxnSpPr>
              <a:cxnSpLocks noChangeShapeType="1"/>
            </p:cNvCxnSpPr>
            <p:nvPr/>
          </p:nvCxnSpPr>
          <p:spPr bwMode="auto">
            <a:xfrm flipV="1">
              <a:off x="-1161132"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cxnSp>
        <p:nvCxnSpPr>
          <p:cNvPr id="161" name="Suora yhdysviiva 160">
            <a:extLst>
              <a:ext uri="{FF2B5EF4-FFF2-40B4-BE49-F238E27FC236}">
                <a16:creationId xmlns:a16="http://schemas.microsoft.com/office/drawing/2014/main" id="{35E91766-5DDB-42F1-8046-C384AC58C8A0}"/>
              </a:ext>
            </a:extLst>
          </p:cNvPr>
          <p:cNvCxnSpPr>
            <a:cxnSpLocks/>
          </p:cNvCxnSpPr>
          <p:nvPr/>
        </p:nvCxnSpPr>
        <p:spPr>
          <a:xfrm flipV="1">
            <a:off x="2171700" y="6690983"/>
            <a:ext cx="210636" cy="700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3">
            <a:extLst>
              <a:ext uri="{FF2B5EF4-FFF2-40B4-BE49-F238E27FC236}">
                <a16:creationId xmlns:a16="http://schemas.microsoft.com/office/drawing/2014/main" id="{07724888-AA36-9A3E-2189-4408643978BE}"/>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risteysalueella, työ ja kalusto ajoradan ulkopuolella.</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vähintään 2,5 metrin</a:t>
            </a:r>
          </a:p>
          <a:p>
            <a:pPr>
              <a:spcBef>
                <a:spcPct val="0"/>
              </a:spcBef>
              <a:buFontTx/>
              <a:buNone/>
            </a:pPr>
            <a:r>
              <a:rPr lang="fi-FI" altLang="fi-FI" sz="1300" dirty="0">
                <a:latin typeface="Arial" panose="020B0604020202020204" pitchFamily="34" charset="0"/>
                <a:cs typeface="Arial" panose="020B0604020202020204" pitchFamily="34" charset="0"/>
              </a:rPr>
              <a:t>levyinen osa väylästä.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60 km/h.</a:t>
            </a:r>
          </a:p>
        </p:txBody>
      </p:sp>
    </p:spTree>
    <p:extLst>
      <p:ext uri="{BB962C8B-B14F-4D97-AF65-F5344CB8AC3E}">
        <p14:creationId xmlns:p14="http://schemas.microsoft.com/office/powerpoint/2010/main" val="59783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Suorakulmio 244">
            <a:extLst>
              <a:ext uri="{FF2B5EF4-FFF2-40B4-BE49-F238E27FC236}">
                <a16:creationId xmlns:a16="http://schemas.microsoft.com/office/drawing/2014/main" id="{253E4458-F266-F90B-FFF1-0987C6FE75FA}"/>
              </a:ext>
            </a:extLst>
          </p:cNvPr>
          <p:cNvSpPr>
            <a:spLocks noChangeArrowheads="1"/>
          </p:cNvSpPr>
          <p:nvPr/>
        </p:nvSpPr>
        <p:spPr bwMode="auto">
          <a:xfrm>
            <a:off x="2173240" y="6261399"/>
            <a:ext cx="448524" cy="507831"/>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a:p>
            <a:pPr>
              <a:spcBef>
                <a:spcPct val="0"/>
              </a:spcBef>
              <a:buFontTx/>
              <a:buNone/>
            </a:pPr>
            <a:endParaRPr lang="fi-FI" altLang="fi-FI" sz="900" b="1" dirty="0">
              <a:solidFill>
                <a:srgbClr val="000000"/>
              </a:solidFill>
              <a:latin typeface="Arial" panose="020B0604020202020204" pitchFamily="34" charset="0"/>
              <a:cs typeface="Arial" panose="020B0604020202020204" pitchFamily="34" charset="0"/>
            </a:endParaRPr>
          </a:p>
        </p:txBody>
      </p:sp>
      <p:sp>
        <p:nvSpPr>
          <p:cNvPr id="406" name="Suorakulmio 244"/>
          <p:cNvSpPr>
            <a:spLocks noChangeArrowheads="1"/>
          </p:cNvSpPr>
          <p:nvPr/>
        </p:nvSpPr>
        <p:spPr bwMode="auto">
          <a:xfrm>
            <a:off x="2177507" y="5450296"/>
            <a:ext cx="448524" cy="507831"/>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a:p>
            <a:pPr>
              <a:spcBef>
                <a:spcPct val="0"/>
              </a:spcBef>
              <a:buFontTx/>
              <a:buNone/>
            </a:pPr>
            <a:endParaRPr lang="fi-FI" altLang="fi-FI" sz="900" b="1" dirty="0">
              <a:solidFill>
                <a:srgbClr val="000000"/>
              </a:solidFill>
              <a:latin typeface="Arial" panose="020B0604020202020204" pitchFamily="34" charset="0"/>
              <a:cs typeface="Arial" panose="020B0604020202020204" pitchFamily="34" charset="0"/>
            </a:endParaRPr>
          </a:p>
        </p:txBody>
      </p:sp>
      <p:cxnSp>
        <p:nvCxnSpPr>
          <p:cNvPr id="233" name="Suora yhdysviiva 232"/>
          <p:cNvCxnSpPr/>
          <p:nvPr/>
        </p:nvCxnSpPr>
        <p:spPr>
          <a:xfrm rot="5400000">
            <a:off x="77146" y="582774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8" name="Ryhmä 237"/>
          <p:cNvGrpSpPr/>
          <p:nvPr/>
        </p:nvGrpSpPr>
        <p:grpSpPr>
          <a:xfrm rot="5400000">
            <a:off x="1226025" y="7588723"/>
            <a:ext cx="535821" cy="1505715"/>
            <a:chOff x="3351800" y="6320710"/>
            <a:chExt cx="535821" cy="1505715"/>
          </a:xfrm>
        </p:grpSpPr>
        <p:cxnSp>
          <p:nvCxnSpPr>
            <p:cNvPr id="321" name="Suora yhdysviiva 320"/>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uora yhdysviiva 32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uora yhdysviiva 322"/>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kstiruutu 324"/>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6" name="Tekstiruutu 325"/>
            <p:cNvSpPr txBox="1"/>
            <p:nvPr/>
          </p:nvSpPr>
          <p:spPr>
            <a:xfrm>
              <a:off x="3533268" y="767253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22" name="Ryhmä 21"/>
          <p:cNvGrpSpPr/>
          <p:nvPr/>
        </p:nvGrpSpPr>
        <p:grpSpPr>
          <a:xfrm>
            <a:off x="806610" y="2918690"/>
            <a:ext cx="939814" cy="1375155"/>
            <a:chOff x="801801" y="2860097"/>
            <a:chExt cx="939814" cy="1375155"/>
          </a:xfrm>
        </p:grpSpPr>
        <p:pic>
          <p:nvPicPr>
            <p:cNvPr id="234"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28788" y="3966240"/>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89101" y="40061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2" name="Suora yhdysviiva 311"/>
            <p:cNvCxnSpPr>
              <a:stCxn id="315" idx="2"/>
              <a:endCxn id="308" idx="2"/>
            </p:cNvCxnSpPr>
            <p:nvPr/>
          </p:nvCxnSpPr>
          <p:spPr>
            <a:xfrm flipV="1">
              <a:off x="801801" y="3112640"/>
              <a:ext cx="296635" cy="9260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8" name="Kuva 307"/>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1068063" y="2890469"/>
              <a:ext cx="505086" cy="444341"/>
            </a:xfrm>
            <a:prstGeom prst="rect">
              <a:avLst/>
            </a:prstGeom>
          </p:spPr>
        </p:pic>
        <p:pic>
          <p:nvPicPr>
            <p:cNvPr id="241"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558965" y="303554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Ryhmä 9"/>
          <p:cNvGrpSpPr/>
          <p:nvPr/>
        </p:nvGrpSpPr>
        <p:grpSpPr>
          <a:xfrm>
            <a:off x="808294" y="5314043"/>
            <a:ext cx="932815" cy="1627098"/>
            <a:chOff x="3796099" y="4420730"/>
            <a:chExt cx="932815" cy="1627098"/>
          </a:xfrm>
        </p:grpSpPr>
        <p:pic>
          <p:nvPicPr>
            <p:cNvPr id="235"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922383" y="429457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83399" y="459403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308"/>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4055362" y="5573114"/>
              <a:ext cx="505086" cy="444341"/>
            </a:xfrm>
            <a:prstGeom prst="rect">
              <a:avLst/>
            </a:prstGeom>
          </p:spPr>
        </p:pic>
        <p:cxnSp>
          <p:nvCxnSpPr>
            <p:cNvPr id="310" name="Suora yhdysviiva 309"/>
            <p:cNvCxnSpPr>
              <a:stCxn id="309" idx="2"/>
              <a:endCxn id="314" idx="2"/>
            </p:cNvCxnSpPr>
            <p:nvPr/>
          </p:nvCxnSpPr>
          <p:spPr>
            <a:xfrm flipH="1" flipV="1">
              <a:off x="3796099" y="4626579"/>
              <a:ext cx="289636" cy="11687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42"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546264" y="57240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3" name="Suorakulmio 332"/>
          <p:cNvSpPr/>
          <p:nvPr/>
        </p:nvSpPr>
        <p:spPr bwMode="auto">
          <a:xfrm>
            <a:off x="3473678"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4" name="Suorakulmio 333"/>
          <p:cNvSpPr/>
          <p:nvPr/>
        </p:nvSpPr>
        <p:spPr bwMode="auto">
          <a:xfrm>
            <a:off x="3635605"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5" name="Suorakulmio 334"/>
          <p:cNvSpPr/>
          <p:nvPr/>
        </p:nvSpPr>
        <p:spPr bwMode="auto">
          <a:xfrm>
            <a:off x="3797530"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6" name="Suorakulmio 335"/>
          <p:cNvSpPr/>
          <p:nvPr/>
        </p:nvSpPr>
        <p:spPr bwMode="auto">
          <a:xfrm>
            <a:off x="2991077"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7" name="Suorakulmio 336"/>
          <p:cNvSpPr/>
          <p:nvPr/>
        </p:nvSpPr>
        <p:spPr bwMode="auto">
          <a:xfrm>
            <a:off x="3153004"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8" name="Suorakulmio 337"/>
          <p:cNvSpPr/>
          <p:nvPr/>
        </p:nvSpPr>
        <p:spPr bwMode="auto">
          <a:xfrm>
            <a:off x="3314929"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grpSp>
        <p:nvGrpSpPr>
          <p:cNvPr id="23" name="Ryhmä 22"/>
          <p:cNvGrpSpPr/>
          <p:nvPr/>
        </p:nvGrpSpPr>
        <p:grpSpPr>
          <a:xfrm rot="16200000">
            <a:off x="4286782" y="6785063"/>
            <a:ext cx="643180" cy="1191805"/>
            <a:chOff x="5231229" y="6594679"/>
            <a:chExt cx="643180" cy="1191805"/>
          </a:xfrm>
        </p:grpSpPr>
        <p:pic>
          <p:nvPicPr>
            <p:cNvPr id="34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40762" y="660737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7" name="Suora yhdysviiva 346"/>
            <p:cNvCxnSpPr>
              <a:endCxn id="345" idx="2"/>
            </p:cNvCxnSpPr>
            <p:nvPr/>
          </p:nvCxnSpPr>
          <p:spPr>
            <a:xfrm rot="5400000" flipH="1" flipV="1">
              <a:off x="5124092" y="6972491"/>
              <a:ext cx="761936" cy="968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48"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691759" y="746271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Kuva 345"/>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5200857" y="7311770"/>
              <a:ext cx="505086" cy="444341"/>
            </a:xfrm>
            <a:prstGeom prst="rect">
              <a:avLst/>
            </a:prstGeom>
          </p:spPr>
        </p:pic>
      </p:grpSp>
      <p:grpSp>
        <p:nvGrpSpPr>
          <p:cNvPr id="349" name="Ryhmä 348"/>
          <p:cNvGrpSpPr/>
          <p:nvPr/>
        </p:nvGrpSpPr>
        <p:grpSpPr>
          <a:xfrm>
            <a:off x="5649200" y="6684271"/>
            <a:ext cx="535821" cy="833234"/>
            <a:chOff x="3356999" y="6320710"/>
            <a:chExt cx="535821" cy="833234"/>
          </a:xfrm>
        </p:grpSpPr>
        <p:cxnSp>
          <p:nvCxnSpPr>
            <p:cNvPr id="350" name="Suora yhdysviiva 349"/>
            <p:cNvCxnSpPr/>
            <p:nvPr/>
          </p:nvCxnSpPr>
          <p:spPr>
            <a:xfrm flipV="1">
              <a:off x="3429001" y="6393000"/>
              <a:ext cx="1266"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uora yhdysviiva 35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uora yhdysviiva 351"/>
            <p:cNvCxnSpPr/>
            <p:nvPr/>
          </p:nvCxnSpPr>
          <p:spPr>
            <a:xfrm rot="10800000">
              <a:off x="3356999" y="70855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kstiruutu 352"/>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54" name="Tekstiruutu 353"/>
            <p:cNvSpPr txBox="1"/>
            <p:nvPr/>
          </p:nvSpPr>
          <p:spPr>
            <a:xfrm>
              <a:off x="3538467" y="7000056"/>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355" name="Ryhmä 354"/>
          <p:cNvGrpSpPr/>
          <p:nvPr/>
        </p:nvGrpSpPr>
        <p:grpSpPr>
          <a:xfrm rot="10800000">
            <a:off x="4626315" y="2938126"/>
            <a:ext cx="894715" cy="1360398"/>
            <a:chOff x="3796098" y="4420730"/>
            <a:chExt cx="894715" cy="1360398"/>
          </a:xfrm>
        </p:grpSpPr>
        <p:pic>
          <p:nvPicPr>
            <p:cNvPr id="356"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922383" y="429457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83399" y="459403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Kuva 357"/>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4017261" y="5306414"/>
              <a:ext cx="505086" cy="444341"/>
            </a:xfrm>
            <a:prstGeom prst="rect">
              <a:avLst/>
            </a:prstGeom>
          </p:spPr>
        </p:pic>
        <p:cxnSp>
          <p:nvCxnSpPr>
            <p:cNvPr id="359" name="Suora yhdysviiva 358"/>
            <p:cNvCxnSpPr>
              <a:stCxn id="358" idx="2"/>
              <a:endCxn id="357" idx="2"/>
            </p:cNvCxnSpPr>
            <p:nvPr/>
          </p:nvCxnSpPr>
          <p:spPr>
            <a:xfrm rot="10800000">
              <a:off x="3796098" y="4626578"/>
              <a:ext cx="251535" cy="9020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60"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508163" y="54573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2" name="Ryhmä 361"/>
          <p:cNvGrpSpPr/>
          <p:nvPr/>
        </p:nvGrpSpPr>
        <p:grpSpPr>
          <a:xfrm rot="16200000">
            <a:off x="4562231" y="1472433"/>
            <a:ext cx="535821" cy="1505715"/>
            <a:chOff x="3351800" y="6320710"/>
            <a:chExt cx="535821" cy="1505715"/>
          </a:xfrm>
        </p:grpSpPr>
        <p:cxnSp>
          <p:nvCxnSpPr>
            <p:cNvPr id="363" name="Suora yhdysviiva 362"/>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uora yhdysviiva 363"/>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uora yhdysviiva 364"/>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kstiruutu 365"/>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67" name="Tekstiruutu 366"/>
            <p:cNvSpPr txBox="1"/>
            <p:nvPr/>
          </p:nvSpPr>
          <p:spPr>
            <a:xfrm>
              <a:off x="3533268" y="767253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130" name="Ryhmä 129"/>
          <p:cNvGrpSpPr/>
          <p:nvPr/>
        </p:nvGrpSpPr>
        <p:grpSpPr>
          <a:xfrm rot="10800000">
            <a:off x="4654224" y="5317544"/>
            <a:ext cx="875194" cy="1622407"/>
            <a:chOff x="2347873" y="2890214"/>
            <a:chExt cx="875194" cy="1622407"/>
          </a:xfrm>
        </p:grpSpPr>
        <p:pic>
          <p:nvPicPr>
            <p:cNvPr id="37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74861" y="42436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35174" y="428349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0" name="Suora yhdysviiva 379"/>
            <p:cNvCxnSpPr>
              <a:stCxn id="379" idx="2"/>
              <a:endCxn id="381" idx="2"/>
            </p:cNvCxnSpPr>
            <p:nvPr/>
          </p:nvCxnSpPr>
          <p:spPr>
            <a:xfrm rot="10800000" flipH="1">
              <a:off x="2347873" y="3142756"/>
              <a:ext cx="232014" cy="11732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81" name="Kuva 380"/>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2549515" y="2920586"/>
              <a:ext cx="505086" cy="444341"/>
            </a:xfrm>
            <a:prstGeom prst="rect">
              <a:avLst/>
            </a:prstGeom>
          </p:spPr>
        </p:pic>
        <p:pic>
          <p:nvPicPr>
            <p:cNvPr id="382"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3040417" y="306566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1" name="Suora yhdysviiva 387"/>
          <p:cNvCxnSpPr>
            <a:cxnSpLocks noChangeShapeType="1"/>
            <a:stCxn id="402" idx="2"/>
            <a:endCxn id="390" idx="3"/>
          </p:cNvCxnSpPr>
          <p:nvPr/>
        </p:nvCxnSpPr>
        <p:spPr bwMode="auto">
          <a:xfrm>
            <a:off x="2817849" y="3406464"/>
            <a:ext cx="423132" cy="68883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402"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2561531" y="3218155"/>
            <a:ext cx="136017" cy="37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7" name="Ryhmä 386"/>
          <p:cNvGrpSpPr/>
          <p:nvPr/>
        </p:nvGrpSpPr>
        <p:grpSpPr>
          <a:xfrm rot="16200000">
            <a:off x="2721227" y="3502037"/>
            <a:ext cx="156363" cy="1273242"/>
            <a:chOff x="3678050" y="5167670"/>
            <a:chExt cx="101713" cy="828235"/>
          </a:xfrm>
        </p:grpSpPr>
        <p:sp>
          <p:nvSpPr>
            <p:cNvPr id="389" name="Suorakulmio 100"/>
            <p:cNvSpPr>
              <a:spLocks noChangeAspect="1" noChangeArrowheads="1"/>
            </p:cNvSpPr>
            <p:nvPr/>
          </p:nvSpPr>
          <p:spPr bwMode="auto">
            <a:xfrm>
              <a:off x="3736565" y="59527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0" name="Suorakulmio 100"/>
            <p:cNvSpPr>
              <a:spLocks noChangeAspect="1" noChangeArrowheads="1"/>
            </p:cNvSpPr>
            <p:nvPr/>
          </p:nvSpPr>
          <p:spPr bwMode="auto">
            <a:xfrm>
              <a:off x="3713914" y="584742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1" name="Suorakulmio 100"/>
            <p:cNvSpPr>
              <a:spLocks noChangeAspect="1" noChangeArrowheads="1"/>
            </p:cNvSpPr>
            <p:nvPr/>
          </p:nvSpPr>
          <p:spPr bwMode="auto">
            <a:xfrm>
              <a:off x="3696508" y="57324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2" name="Suorakulmio 100"/>
            <p:cNvSpPr>
              <a:spLocks noChangeAspect="1" noChangeArrowheads="1"/>
            </p:cNvSpPr>
            <p:nvPr/>
          </p:nvSpPr>
          <p:spPr bwMode="auto">
            <a:xfrm>
              <a:off x="3678050" y="561960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3" name="Suorakulmio 100"/>
            <p:cNvSpPr>
              <a:spLocks noChangeAspect="1" noChangeArrowheads="1"/>
            </p:cNvSpPr>
            <p:nvPr/>
          </p:nvSpPr>
          <p:spPr bwMode="auto">
            <a:xfrm>
              <a:off x="3678574" y="5502788"/>
              <a:ext cx="42150" cy="42152"/>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4" name="Suorakulmio 100"/>
            <p:cNvSpPr>
              <a:spLocks noChangeAspect="1" noChangeArrowheads="1"/>
            </p:cNvSpPr>
            <p:nvPr/>
          </p:nvSpPr>
          <p:spPr bwMode="auto">
            <a:xfrm>
              <a:off x="3693907" y="5392432"/>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5" name="Suorakulmio 100"/>
            <p:cNvSpPr>
              <a:spLocks noChangeAspect="1" noChangeArrowheads="1"/>
            </p:cNvSpPr>
            <p:nvPr/>
          </p:nvSpPr>
          <p:spPr bwMode="auto">
            <a:xfrm>
              <a:off x="3713817" y="5277283"/>
              <a:ext cx="41598" cy="416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9" name="Suorakulmio 100"/>
            <p:cNvSpPr>
              <a:spLocks noChangeAspect="1" noChangeArrowheads="1"/>
            </p:cNvSpPr>
            <p:nvPr/>
          </p:nvSpPr>
          <p:spPr bwMode="auto">
            <a:xfrm>
              <a:off x="3734540" y="516767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404" name="Suorakulmio 244"/>
          <p:cNvSpPr>
            <a:spLocks noChangeArrowheads="1"/>
          </p:cNvSpPr>
          <p:nvPr/>
        </p:nvSpPr>
        <p:spPr bwMode="auto">
          <a:xfrm>
            <a:off x="2482005" y="3821190"/>
            <a:ext cx="627741"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pic>
        <p:nvPicPr>
          <p:cNvPr id="124" name="Kuva 123"/>
          <p:cNvPicPr>
            <a:picLocks noChangeAspect="1"/>
          </p:cNvPicPr>
          <p:nvPr/>
        </p:nvPicPr>
        <p:blipFill>
          <a:blip r:embed="rId8">
            <a:extLst>
              <a:ext uri="{28A0092B-C50C-407E-A947-70E740481C1C}">
                <a14:useLocalDpi xmlns:a14="http://schemas.microsoft.com/office/drawing/2010/main" val="0"/>
              </a:ext>
            </a:extLst>
          </a:blip>
          <a:srcRect/>
          <a:stretch/>
        </p:blipFill>
        <p:spPr>
          <a:xfrm>
            <a:off x="4812931" y="7713830"/>
            <a:ext cx="264033" cy="180023"/>
          </a:xfrm>
          <a:prstGeom prst="rect">
            <a:avLst/>
          </a:prstGeom>
        </p:spPr>
      </p:pic>
      <p:sp>
        <p:nvSpPr>
          <p:cNvPr id="110" name="Dian numeron paikkamerkki 5"/>
          <p:cNvSpPr>
            <a:spLocks noGrp="1"/>
          </p:cNvSpPr>
          <p:nvPr>
            <p:ph type="sldNum" sz="quarter" idx="12"/>
          </p:nvPr>
        </p:nvSpPr>
        <p:spPr>
          <a:xfrm>
            <a:off x="2513597" y="9335981"/>
            <a:ext cx="1800000" cy="527403"/>
          </a:xfrm>
        </p:spPr>
        <p:txBody>
          <a:bodyPr/>
          <a:lstStyle/>
          <a:p>
            <a:pPr algn="ctr"/>
            <a:r>
              <a:rPr lang="fi-FI" sz="1100" dirty="0"/>
              <a:t>6.13</a:t>
            </a:r>
          </a:p>
        </p:txBody>
      </p:sp>
      <p:sp>
        <p:nvSpPr>
          <p:cNvPr id="121" name="Suorakulmio 244"/>
          <p:cNvSpPr>
            <a:spLocks noChangeArrowheads="1"/>
          </p:cNvSpPr>
          <p:nvPr/>
        </p:nvSpPr>
        <p:spPr bwMode="auto">
          <a:xfrm>
            <a:off x="3146045" y="3263402"/>
            <a:ext cx="1281432"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grpSp>
        <p:nvGrpSpPr>
          <p:cNvPr id="104" name="Ryhmä 103"/>
          <p:cNvGrpSpPr/>
          <p:nvPr/>
        </p:nvGrpSpPr>
        <p:grpSpPr>
          <a:xfrm>
            <a:off x="4133520" y="5792619"/>
            <a:ext cx="537591" cy="1151204"/>
            <a:chOff x="4133520" y="5792619"/>
            <a:chExt cx="537591" cy="1151204"/>
          </a:xfrm>
        </p:grpSpPr>
        <p:pic>
          <p:nvPicPr>
            <p:cNvPr id="105" name="Kuva 10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4320562" y="5799858"/>
              <a:ext cx="106299" cy="91821"/>
            </a:xfrm>
            <a:prstGeom prst="rect">
              <a:avLst/>
            </a:prstGeom>
          </p:spPr>
        </p:pic>
        <p:grpSp>
          <p:nvGrpSpPr>
            <p:cNvPr id="106" name="Ryhmä 105"/>
            <p:cNvGrpSpPr/>
            <p:nvPr/>
          </p:nvGrpSpPr>
          <p:grpSpPr>
            <a:xfrm rot="10800000">
              <a:off x="4133520" y="5852160"/>
              <a:ext cx="537591" cy="1091663"/>
              <a:chOff x="449399" y="5351924"/>
              <a:chExt cx="537591" cy="1091663"/>
            </a:xfrm>
          </p:grpSpPr>
          <p:pic>
            <p:nvPicPr>
              <p:cNvPr id="107" name="Kuva 106"/>
              <p:cNvPicPr>
                <a:picLocks noChangeAspect="1"/>
              </p:cNvPicPr>
              <p:nvPr/>
            </p:nvPicPr>
            <p:blipFill>
              <a:blip r:embed="rId10">
                <a:extLst>
                  <a:ext uri="{28A0092B-C50C-407E-A947-70E740481C1C}">
                    <a14:useLocalDpi xmlns:a14="http://schemas.microsoft.com/office/drawing/2010/main" val="0"/>
                  </a:ext>
                </a:extLst>
              </a:blip>
              <a:srcRect/>
              <a:stretch/>
            </p:blipFill>
            <p:spPr>
              <a:xfrm rot="5400000">
                <a:off x="478446" y="5322877"/>
                <a:ext cx="479497" cy="537591"/>
              </a:xfrm>
              <a:prstGeom prst="rect">
                <a:avLst/>
              </a:prstGeom>
            </p:spPr>
          </p:pic>
          <p:cxnSp>
            <p:nvCxnSpPr>
              <p:cNvPr id="108" name="Suora yhdysviiva 107"/>
              <p:cNvCxnSpPr/>
              <p:nvPr/>
            </p:nvCxnSpPr>
            <p:spPr>
              <a:xfrm rot="10800000" flipV="1">
                <a:off x="700910" y="5734926"/>
                <a:ext cx="121920" cy="7086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9" name="Ryhmä 108">
            <a:extLst>
              <a:ext uri="{FF2B5EF4-FFF2-40B4-BE49-F238E27FC236}">
                <a16:creationId xmlns:a16="http://schemas.microsoft.com/office/drawing/2014/main" id="{371F4294-BA10-4B13-9DFB-31D6AA2C08B3}"/>
              </a:ext>
            </a:extLst>
          </p:cNvPr>
          <p:cNvGrpSpPr/>
          <p:nvPr/>
        </p:nvGrpSpPr>
        <p:grpSpPr>
          <a:xfrm>
            <a:off x="1682118" y="6428678"/>
            <a:ext cx="537591" cy="874149"/>
            <a:chOff x="1670894" y="6476020"/>
            <a:chExt cx="537591" cy="874149"/>
          </a:xfrm>
        </p:grpSpPr>
        <p:pic>
          <p:nvPicPr>
            <p:cNvPr id="122" name="Kuva 121">
              <a:extLst>
                <a:ext uri="{FF2B5EF4-FFF2-40B4-BE49-F238E27FC236}">
                  <a16:creationId xmlns:a16="http://schemas.microsoft.com/office/drawing/2014/main" id="{4867FAB1-5DF6-4482-A961-0DA43FD2CE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729000" y="6483259"/>
              <a:ext cx="106299" cy="91821"/>
            </a:xfrm>
            <a:prstGeom prst="rect">
              <a:avLst/>
            </a:prstGeom>
          </p:spPr>
        </p:pic>
        <p:grpSp>
          <p:nvGrpSpPr>
            <p:cNvPr id="123" name="Ryhmä 122">
              <a:extLst>
                <a:ext uri="{FF2B5EF4-FFF2-40B4-BE49-F238E27FC236}">
                  <a16:creationId xmlns:a16="http://schemas.microsoft.com/office/drawing/2014/main" id="{E99C1774-C843-4D26-B806-26CB6112745B}"/>
                </a:ext>
              </a:extLst>
            </p:cNvPr>
            <p:cNvGrpSpPr/>
            <p:nvPr/>
          </p:nvGrpSpPr>
          <p:grpSpPr>
            <a:xfrm>
              <a:off x="1670894" y="6557964"/>
              <a:ext cx="537591" cy="792205"/>
              <a:chOff x="636504" y="6477725"/>
              <a:chExt cx="537591" cy="792205"/>
            </a:xfrm>
          </p:grpSpPr>
          <p:cxnSp>
            <p:nvCxnSpPr>
              <p:cNvPr id="131" name="Suora yhdysviiva 130">
                <a:extLst>
                  <a:ext uri="{FF2B5EF4-FFF2-40B4-BE49-F238E27FC236}">
                    <a16:creationId xmlns:a16="http://schemas.microsoft.com/office/drawing/2014/main" id="{05011065-2A9B-4CEA-82A3-087FC45D7C63}"/>
                  </a:ext>
                </a:extLst>
              </p:cNvPr>
              <p:cNvCxnSpPr>
                <a:cxnSpLocks/>
              </p:cNvCxnSpPr>
              <p:nvPr/>
            </p:nvCxnSpPr>
            <p:spPr>
              <a:xfrm flipH="1" flipV="1">
                <a:off x="744405" y="6477725"/>
                <a:ext cx="62594" cy="31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2" name="Kuva 131">
                <a:extLst>
                  <a:ext uri="{FF2B5EF4-FFF2-40B4-BE49-F238E27FC236}">
                    <a16:creationId xmlns:a16="http://schemas.microsoft.com/office/drawing/2014/main" id="{8E32C944-E05F-40EE-9197-D68B9FC3D86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5400000">
                <a:off x="665551" y="6761386"/>
                <a:ext cx="479497" cy="537591"/>
              </a:xfrm>
              <a:prstGeom prst="rect">
                <a:avLst/>
              </a:prstGeom>
            </p:spPr>
          </p:pic>
        </p:grpSp>
      </p:grpSp>
      <p:pic>
        <p:nvPicPr>
          <p:cNvPr id="133" name="Kuva 132">
            <a:extLst>
              <a:ext uri="{FF2B5EF4-FFF2-40B4-BE49-F238E27FC236}">
                <a16:creationId xmlns:a16="http://schemas.microsoft.com/office/drawing/2014/main" id="{72BB0C3B-36EE-4774-9561-1E157A0D23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5480" y="7351722"/>
            <a:ext cx="1298580" cy="612000"/>
          </a:xfrm>
          <a:prstGeom prst="rect">
            <a:avLst/>
          </a:prstGeom>
        </p:spPr>
      </p:pic>
      <p:cxnSp>
        <p:nvCxnSpPr>
          <p:cNvPr id="134" name="Suora yhdysviiva 133">
            <a:extLst>
              <a:ext uri="{FF2B5EF4-FFF2-40B4-BE49-F238E27FC236}">
                <a16:creationId xmlns:a16="http://schemas.microsoft.com/office/drawing/2014/main" id="{074559A4-D8C3-4791-9CB6-1C65CCCE2ADC}"/>
              </a:ext>
            </a:extLst>
          </p:cNvPr>
          <p:cNvCxnSpPr>
            <a:cxnSpLocks/>
          </p:cNvCxnSpPr>
          <p:nvPr/>
        </p:nvCxnSpPr>
        <p:spPr>
          <a:xfrm flipV="1">
            <a:off x="2171700" y="6690983"/>
            <a:ext cx="210636" cy="700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Ryhmä 7">
            <a:extLst>
              <a:ext uri="{FF2B5EF4-FFF2-40B4-BE49-F238E27FC236}">
                <a16:creationId xmlns:a16="http://schemas.microsoft.com/office/drawing/2014/main" id="{23AE7A8E-E492-9DDD-4A6A-A2986962AADF}"/>
              </a:ext>
            </a:extLst>
          </p:cNvPr>
          <p:cNvGrpSpPr/>
          <p:nvPr/>
        </p:nvGrpSpPr>
        <p:grpSpPr>
          <a:xfrm>
            <a:off x="2532035" y="6663488"/>
            <a:ext cx="421456" cy="373543"/>
            <a:chOff x="-1463570" y="5588183"/>
            <a:chExt cx="323713" cy="373543"/>
          </a:xfrm>
        </p:grpSpPr>
        <p:cxnSp>
          <p:nvCxnSpPr>
            <p:cNvPr id="9" name="Suora yhdysviiva 387">
              <a:extLst>
                <a:ext uri="{FF2B5EF4-FFF2-40B4-BE49-F238E27FC236}">
                  <a16:creationId xmlns:a16="http://schemas.microsoft.com/office/drawing/2014/main" id="{49E84E80-BF00-2E8A-0B9B-26506B28E999}"/>
                </a:ext>
              </a:extLst>
            </p:cNvPr>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 name="Suora yhdysviiva 387">
              <a:extLst>
                <a:ext uri="{FF2B5EF4-FFF2-40B4-BE49-F238E27FC236}">
                  <a16:creationId xmlns:a16="http://schemas.microsoft.com/office/drawing/2014/main" id="{54C97CF2-F21B-AD14-2C85-53672CBC647E}"/>
                </a:ext>
              </a:extLst>
            </p:cNvPr>
            <p:cNvCxnSpPr>
              <a:cxnSpLocks noChangeShapeType="1"/>
            </p:cNvCxnSpPr>
            <p:nvPr/>
          </p:nvCxnSpPr>
          <p:spPr bwMode="auto">
            <a:xfrm>
              <a:off x="-1430369" y="5626574"/>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2" name="Suora yhdysviiva 387">
              <a:extLst>
                <a:ext uri="{FF2B5EF4-FFF2-40B4-BE49-F238E27FC236}">
                  <a16:creationId xmlns:a16="http://schemas.microsoft.com/office/drawing/2014/main" id="{1A3393EA-9EB1-5A98-69A4-A9A4B4605AD1}"/>
                </a:ext>
              </a:extLst>
            </p:cNvPr>
            <p:cNvCxnSpPr>
              <a:cxnSpLocks noChangeShapeType="1"/>
            </p:cNvCxnSpPr>
            <p:nvPr/>
          </p:nvCxnSpPr>
          <p:spPr bwMode="auto">
            <a:xfrm flipV="1">
              <a:off x="-1217043"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3" name="Suorakulmio 211">
              <a:extLst>
                <a:ext uri="{FF2B5EF4-FFF2-40B4-BE49-F238E27FC236}">
                  <a16:creationId xmlns:a16="http://schemas.microsoft.com/office/drawing/2014/main" id="{8CC8B0EF-E39F-0697-14A0-DA5ADCB8D626}"/>
                </a:ext>
              </a:extLst>
            </p:cNvPr>
            <p:cNvSpPr>
              <a:spLocks noChangeArrowheads="1"/>
            </p:cNvSpPr>
            <p:nvPr/>
          </p:nvSpPr>
          <p:spPr bwMode="auto">
            <a:xfrm>
              <a:off x="-1463570" y="5653949"/>
              <a:ext cx="242844" cy="30777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a:t>
              </a:r>
            </a:p>
            <a:p>
              <a:pPr algn="ctr">
                <a:spcBef>
                  <a:spcPct val="0"/>
                </a:spcBef>
                <a:buFontTx/>
                <a:buNone/>
              </a:pPr>
              <a:r>
                <a:rPr lang="fi-FI" altLang="fi-FI" sz="1000" dirty="0">
                  <a:latin typeface="Arial" panose="020B0604020202020204" pitchFamily="34" charset="0"/>
                  <a:cs typeface="Arial" panose="020B0604020202020204" pitchFamily="34" charset="0"/>
                </a:rPr>
                <a:t>m</a:t>
              </a:r>
            </a:p>
          </p:txBody>
        </p:sp>
      </p:grpSp>
      <p:grpSp>
        <p:nvGrpSpPr>
          <p:cNvPr id="5" name="Ryhmä 4"/>
          <p:cNvGrpSpPr/>
          <p:nvPr/>
        </p:nvGrpSpPr>
        <p:grpSpPr>
          <a:xfrm>
            <a:off x="2168396" y="5385200"/>
            <a:ext cx="441420" cy="505109"/>
            <a:chOff x="1637504" y="5260812"/>
            <a:chExt cx="441420" cy="505109"/>
          </a:xfrm>
        </p:grpSpPr>
        <p:pic>
          <p:nvPicPr>
            <p:cNvPr id="207"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 name="Ryhmä 214"/>
          <p:cNvGrpSpPr/>
          <p:nvPr/>
        </p:nvGrpSpPr>
        <p:grpSpPr>
          <a:xfrm>
            <a:off x="2161673" y="6185874"/>
            <a:ext cx="441420" cy="505109"/>
            <a:chOff x="1637504" y="5260812"/>
            <a:chExt cx="441420" cy="505109"/>
          </a:xfrm>
        </p:grpSpPr>
        <p:pic>
          <p:nvPicPr>
            <p:cNvPr id="219"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Ryhmä 1">
            <a:extLst>
              <a:ext uri="{FF2B5EF4-FFF2-40B4-BE49-F238E27FC236}">
                <a16:creationId xmlns:a16="http://schemas.microsoft.com/office/drawing/2014/main" id="{71DD2A04-A0D3-1D1F-7F5F-AC85149885AA}"/>
              </a:ext>
            </a:extLst>
          </p:cNvPr>
          <p:cNvGrpSpPr/>
          <p:nvPr/>
        </p:nvGrpSpPr>
        <p:grpSpPr>
          <a:xfrm rot="5400000">
            <a:off x="2477514" y="5790113"/>
            <a:ext cx="351105" cy="509000"/>
            <a:chOff x="-1456675" y="5146535"/>
            <a:chExt cx="351105" cy="509000"/>
          </a:xfrm>
        </p:grpSpPr>
        <p:sp>
          <p:nvSpPr>
            <p:cNvPr id="3" name="Suorakulmio 211">
              <a:extLst>
                <a:ext uri="{FF2B5EF4-FFF2-40B4-BE49-F238E27FC236}">
                  <a16:creationId xmlns:a16="http://schemas.microsoft.com/office/drawing/2014/main" id="{72BC3EF2-C0C6-FB36-B2E0-8C9BC4871B74}"/>
                </a:ext>
              </a:extLst>
            </p:cNvPr>
            <p:cNvSpPr>
              <a:spLocks noChangeArrowheads="1"/>
            </p:cNvSpPr>
            <p:nvPr/>
          </p:nvSpPr>
          <p:spPr bwMode="auto">
            <a:xfrm rot="16200000">
              <a:off x="-1508453" y="5290253"/>
              <a:ext cx="44132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4" name="Suora yhdysviiva 387">
              <a:extLst>
                <a:ext uri="{FF2B5EF4-FFF2-40B4-BE49-F238E27FC236}">
                  <a16:creationId xmlns:a16="http://schemas.microsoft.com/office/drawing/2014/main" id="{FC72EFE4-1409-3DE1-C30F-9A009D49ACAC}"/>
                </a:ext>
              </a:extLst>
            </p:cNvPr>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 name="Suora yhdysviiva 387">
              <a:extLst>
                <a:ext uri="{FF2B5EF4-FFF2-40B4-BE49-F238E27FC236}">
                  <a16:creationId xmlns:a16="http://schemas.microsoft.com/office/drawing/2014/main" id="{B15715AC-8838-A3C5-1489-CC8E2E99A8AE}"/>
                </a:ext>
              </a:extLst>
            </p:cNvPr>
            <p:cNvCxnSpPr>
              <a:cxnSpLocks noChangeShapeType="1"/>
            </p:cNvCxnSpPr>
            <p:nvPr/>
          </p:nvCxnSpPr>
          <p:spPr bwMode="auto">
            <a:xfrm>
              <a:off x="-1430370" y="5626575"/>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7" name="Suora yhdysviiva 387">
              <a:extLst>
                <a:ext uri="{FF2B5EF4-FFF2-40B4-BE49-F238E27FC236}">
                  <a16:creationId xmlns:a16="http://schemas.microsoft.com/office/drawing/2014/main" id="{B0248A46-7C3E-677C-EF6D-43410B4A5D07}"/>
                </a:ext>
              </a:extLst>
            </p:cNvPr>
            <p:cNvCxnSpPr>
              <a:cxnSpLocks noChangeShapeType="1"/>
            </p:cNvCxnSpPr>
            <p:nvPr/>
          </p:nvCxnSpPr>
          <p:spPr bwMode="auto">
            <a:xfrm flipV="1">
              <a:off x="-1161132"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7" name="Text Box 3">
            <a:extLst>
              <a:ext uri="{FF2B5EF4-FFF2-40B4-BE49-F238E27FC236}">
                <a16:creationId xmlns:a16="http://schemas.microsoft.com/office/drawing/2014/main" id="{B5E5EB17-C4E0-51EC-D0F5-C5898ED546A1}"/>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risteysalueella, työ ja kalusto ajoradan ulkopuolella.</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vähintään 2,5 metrin</a:t>
            </a:r>
          </a:p>
          <a:p>
            <a:pPr>
              <a:spcBef>
                <a:spcPct val="0"/>
              </a:spcBef>
              <a:buFontTx/>
              <a:buNone/>
            </a:pPr>
            <a:r>
              <a:rPr lang="fi-FI" altLang="fi-FI" sz="1300" dirty="0">
                <a:latin typeface="Arial" panose="020B0604020202020204" pitchFamily="34" charset="0"/>
                <a:cs typeface="Arial" panose="020B0604020202020204" pitchFamily="34" charset="0"/>
              </a:rPr>
              <a:t>levyinen osa väylästä.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60 km/h.</a:t>
            </a:r>
          </a:p>
        </p:txBody>
      </p:sp>
    </p:spTree>
    <p:extLst>
      <p:ext uri="{BB962C8B-B14F-4D97-AF65-F5344CB8AC3E}">
        <p14:creationId xmlns:p14="http://schemas.microsoft.com/office/powerpoint/2010/main" val="227462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5" name="Suorakulmio 244"/>
          <p:cNvSpPr>
            <a:spLocks noChangeArrowheads="1"/>
          </p:cNvSpPr>
          <p:nvPr/>
        </p:nvSpPr>
        <p:spPr bwMode="auto">
          <a:xfrm>
            <a:off x="3996457" y="6271470"/>
            <a:ext cx="433881" cy="3693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p:txBody>
      </p:sp>
      <p:sp>
        <p:nvSpPr>
          <p:cNvPr id="406" name="Suorakulmio 244"/>
          <p:cNvSpPr>
            <a:spLocks noChangeArrowheads="1"/>
          </p:cNvSpPr>
          <p:nvPr/>
        </p:nvSpPr>
        <p:spPr bwMode="auto">
          <a:xfrm>
            <a:off x="2460370" y="6286763"/>
            <a:ext cx="463353" cy="3693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t>
            </a:r>
          </a:p>
          <a:p>
            <a:pP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alue</a:t>
            </a:r>
          </a:p>
        </p:txBody>
      </p:sp>
      <p:pic>
        <p:nvPicPr>
          <p:cNvPr id="167" name="Kuva 1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32415" y="5775922"/>
            <a:ext cx="106299" cy="91821"/>
          </a:xfrm>
          <a:prstGeom prst="rect">
            <a:avLst/>
          </a:prstGeom>
        </p:spPr>
      </p:pic>
      <p:pic>
        <p:nvPicPr>
          <p:cNvPr id="166" name="Kuva 1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09391" y="6445977"/>
            <a:ext cx="106299" cy="91821"/>
          </a:xfrm>
          <a:prstGeom prst="rect">
            <a:avLst/>
          </a:prstGeom>
        </p:spPr>
      </p:pic>
      <p:grpSp>
        <p:nvGrpSpPr>
          <p:cNvPr id="238" name="Ryhmä 237"/>
          <p:cNvGrpSpPr/>
          <p:nvPr/>
        </p:nvGrpSpPr>
        <p:grpSpPr>
          <a:xfrm rot="5400000">
            <a:off x="1286011" y="7136988"/>
            <a:ext cx="843001" cy="1505716"/>
            <a:chOff x="3351800" y="6320710"/>
            <a:chExt cx="843001" cy="1505716"/>
          </a:xfrm>
        </p:grpSpPr>
        <p:cxnSp>
          <p:nvCxnSpPr>
            <p:cNvPr id="321" name="Suora yhdysviiva 320"/>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uora yhdysviiva 32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uora yhdysviiva 322"/>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kstiruutu 324"/>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6" name="Tekstiruutu 325"/>
            <p:cNvSpPr txBox="1"/>
            <p:nvPr/>
          </p:nvSpPr>
          <p:spPr>
            <a:xfrm>
              <a:off x="3533268" y="7672538"/>
              <a:ext cx="66153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sp>
        <p:nvSpPr>
          <p:cNvPr id="333" name="Suorakulmio 332"/>
          <p:cNvSpPr/>
          <p:nvPr/>
        </p:nvSpPr>
        <p:spPr bwMode="auto">
          <a:xfrm>
            <a:off x="3473678"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4" name="Suorakulmio 333"/>
          <p:cNvSpPr/>
          <p:nvPr/>
        </p:nvSpPr>
        <p:spPr bwMode="auto">
          <a:xfrm>
            <a:off x="3635605"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5" name="Suorakulmio 334"/>
          <p:cNvSpPr/>
          <p:nvPr/>
        </p:nvSpPr>
        <p:spPr bwMode="auto">
          <a:xfrm>
            <a:off x="3797530"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6" name="Suorakulmio 335"/>
          <p:cNvSpPr/>
          <p:nvPr/>
        </p:nvSpPr>
        <p:spPr bwMode="auto">
          <a:xfrm>
            <a:off x="2991077"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7" name="Suorakulmio 336"/>
          <p:cNvSpPr/>
          <p:nvPr/>
        </p:nvSpPr>
        <p:spPr bwMode="auto">
          <a:xfrm>
            <a:off x="3153004"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338" name="Suorakulmio 337"/>
          <p:cNvSpPr/>
          <p:nvPr/>
        </p:nvSpPr>
        <p:spPr bwMode="auto">
          <a:xfrm>
            <a:off x="3314929"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grpSp>
        <p:nvGrpSpPr>
          <p:cNvPr id="19" name="Ryhmä 18"/>
          <p:cNvGrpSpPr/>
          <p:nvPr/>
        </p:nvGrpSpPr>
        <p:grpSpPr>
          <a:xfrm>
            <a:off x="1298871" y="6493321"/>
            <a:ext cx="537591" cy="957121"/>
            <a:chOff x="184753" y="6450683"/>
            <a:chExt cx="537591" cy="957121"/>
          </a:xfrm>
        </p:grpSpPr>
        <p:cxnSp>
          <p:nvCxnSpPr>
            <p:cNvPr id="341" name="Suora yhdysviiva 340"/>
            <p:cNvCxnSpPr/>
            <p:nvPr/>
          </p:nvCxnSpPr>
          <p:spPr>
            <a:xfrm flipV="1">
              <a:off x="530532" y="6450683"/>
              <a:ext cx="170357" cy="5869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32" name="Kuva 331"/>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213800" y="6899260"/>
              <a:ext cx="479497" cy="537591"/>
            </a:xfrm>
            <a:prstGeom prst="rect">
              <a:avLst/>
            </a:prstGeom>
          </p:spPr>
        </p:pic>
      </p:grpSp>
      <p:grpSp>
        <p:nvGrpSpPr>
          <p:cNvPr id="112" name="Ryhmä 111"/>
          <p:cNvGrpSpPr/>
          <p:nvPr/>
        </p:nvGrpSpPr>
        <p:grpSpPr>
          <a:xfrm rot="16200000">
            <a:off x="1887649" y="7478497"/>
            <a:ext cx="838255" cy="1236356"/>
            <a:chOff x="1905619" y="3276265"/>
            <a:chExt cx="838255" cy="1236356"/>
          </a:xfrm>
        </p:grpSpPr>
        <p:pic>
          <p:nvPicPr>
            <p:cNvPr id="113"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74861" y="42436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335174" y="428349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5" name="Suora yhdysviiva 114"/>
            <p:cNvCxnSpPr>
              <a:stCxn id="114" idx="2"/>
              <a:endCxn id="116" idx="2"/>
            </p:cNvCxnSpPr>
            <p:nvPr/>
          </p:nvCxnSpPr>
          <p:spPr>
            <a:xfrm rot="5400000" flipH="1">
              <a:off x="1733129" y="3701298"/>
              <a:ext cx="787235" cy="44225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6" name="Kuva 115"/>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1875247" y="3306637"/>
              <a:ext cx="505086" cy="444341"/>
            </a:xfrm>
            <a:prstGeom prst="rect">
              <a:avLst/>
            </a:prstGeom>
          </p:spPr>
        </p:pic>
        <p:pic>
          <p:nvPicPr>
            <p:cNvPr id="117"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366148" y="34517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8" name="Ryhmä 117"/>
          <p:cNvGrpSpPr/>
          <p:nvPr/>
        </p:nvGrpSpPr>
        <p:grpSpPr>
          <a:xfrm rot="16200000">
            <a:off x="4206831" y="7418248"/>
            <a:ext cx="840342" cy="1347513"/>
            <a:chOff x="3917761" y="4776467"/>
            <a:chExt cx="840342" cy="1347513"/>
          </a:xfrm>
        </p:grpSpPr>
        <p:pic>
          <p:nvPicPr>
            <p:cNvPr id="119"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4488255" y="465031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49271" y="494977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 name="Suora yhdysviiva 121"/>
            <p:cNvCxnSpPr>
              <a:stCxn id="121" idx="2"/>
              <a:endCxn id="120" idx="2"/>
            </p:cNvCxnSpPr>
            <p:nvPr/>
          </p:nvCxnSpPr>
          <p:spPr>
            <a:xfrm rot="5400000" flipH="1" flipV="1">
              <a:off x="3695306" y="5204771"/>
              <a:ext cx="889121" cy="4442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1" name="Kuva 120"/>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3887389" y="5649266"/>
              <a:ext cx="505086" cy="444341"/>
            </a:xfrm>
            <a:prstGeom prst="rect">
              <a:avLst/>
            </a:prstGeom>
          </p:spPr>
        </p:pic>
        <p:pic>
          <p:nvPicPr>
            <p:cNvPr id="123"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378291" y="580020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Ryhmä 2"/>
          <p:cNvGrpSpPr/>
          <p:nvPr/>
        </p:nvGrpSpPr>
        <p:grpSpPr>
          <a:xfrm>
            <a:off x="829101" y="5364641"/>
            <a:ext cx="641222" cy="1593996"/>
            <a:chOff x="829101" y="5364641"/>
            <a:chExt cx="641222" cy="1593996"/>
          </a:xfrm>
        </p:grpSpPr>
        <p:grpSp>
          <p:nvGrpSpPr>
            <p:cNvPr id="10" name="Ryhmä 9"/>
            <p:cNvGrpSpPr/>
            <p:nvPr/>
          </p:nvGrpSpPr>
          <p:grpSpPr>
            <a:xfrm>
              <a:off x="1016579" y="5364641"/>
              <a:ext cx="453744" cy="1593996"/>
              <a:chOff x="3796099" y="4581334"/>
              <a:chExt cx="453744" cy="1593996"/>
            </a:xfrm>
          </p:grpSpPr>
          <p:pic>
            <p:nvPicPr>
              <p:cNvPr id="31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783399" y="459403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308"/>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3775130" y="5700616"/>
                <a:ext cx="505086" cy="444341"/>
              </a:xfrm>
              <a:prstGeom prst="rect">
                <a:avLst/>
              </a:prstGeom>
            </p:spPr>
          </p:pic>
          <p:cxnSp>
            <p:nvCxnSpPr>
              <p:cNvPr id="310" name="Suora yhdysviiva 309"/>
              <p:cNvCxnSpPr>
                <a:stCxn id="309" idx="2"/>
                <a:endCxn id="314" idx="2"/>
              </p:cNvCxnSpPr>
              <p:nvPr/>
            </p:nvCxnSpPr>
            <p:spPr>
              <a:xfrm flipH="1" flipV="1">
                <a:off x="3796099" y="4626579"/>
                <a:ext cx="9404" cy="12962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5" name="Kuva 124"/>
            <p:cNvPicPr>
              <a:picLocks noChangeAspect="1"/>
            </p:cNvPicPr>
            <p:nvPr/>
          </p:nvPicPr>
          <p:blipFill>
            <a:blip r:embed="rId10">
              <a:extLst>
                <a:ext uri="{28A0092B-C50C-407E-A947-70E740481C1C}">
                  <a14:useLocalDpi xmlns:a14="http://schemas.microsoft.com/office/drawing/2010/main" val="0"/>
                </a:ext>
              </a:extLst>
            </a:blip>
            <a:srcRect/>
            <a:stretch/>
          </p:blipFill>
          <p:spPr>
            <a:xfrm rot="5400000" flipH="1">
              <a:off x="784396" y="6622262"/>
              <a:ext cx="269434" cy="180023"/>
            </a:xfrm>
            <a:prstGeom prst="rect">
              <a:avLst/>
            </a:prstGeom>
          </p:spPr>
        </p:pic>
      </p:grpSp>
      <p:grpSp>
        <p:nvGrpSpPr>
          <p:cNvPr id="132" name="Ryhmä 131"/>
          <p:cNvGrpSpPr/>
          <p:nvPr/>
        </p:nvGrpSpPr>
        <p:grpSpPr>
          <a:xfrm>
            <a:off x="5611909" y="6640802"/>
            <a:ext cx="843001" cy="1505716"/>
            <a:chOff x="3351800" y="6320710"/>
            <a:chExt cx="843001" cy="1505716"/>
          </a:xfrm>
        </p:grpSpPr>
        <p:cxnSp>
          <p:nvCxnSpPr>
            <p:cNvPr id="133" name="Suora yhdysviiva 132"/>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uora yhdysviiva 134"/>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kstiruutu 135"/>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37" name="Tekstiruutu 136"/>
            <p:cNvSpPr txBox="1"/>
            <p:nvPr/>
          </p:nvSpPr>
          <p:spPr>
            <a:xfrm>
              <a:off x="3533268" y="7672538"/>
              <a:ext cx="66153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141" name="Ryhmä 140"/>
          <p:cNvGrpSpPr/>
          <p:nvPr/>
        </p:nvGrpSpPr>
        <p:grpSpPr>
          <a:xfrm rot="10800000">
            <a:off x="5036780" y="3118618"/>
            <a:ext cx="743532" cy="1142463"/>
            <a:chOff x="3618570" y="4981516"/>
            <a:chExt cx="743532" cy="1142463"/>
          </a:xfrm>
        </p:grpSpPr>
        <p:pic>
          <p:nvPicPr>
            <p:cNvPr id="14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605871" y="499421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 name="Suora yhdysviiva 143"/>
            <p:cNvCxnSpPr>
              <a:stCxn id="145" idx="2"/>
              <a:endCxn id="143" idx="2"/>
            </p:cNvCxnSpPr>
            <p:nvPr/>
          </p:nvCxnSpPr>
          <p:spPr>
            <a:xfrm rot="10800000">
              <a:off x="3618570" y="5026760"/>
              <a:ext cx="299191" cy="84467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5" name="Kuva 144"/>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3887389" y="5649265"/>
              <a:ext cx="505086" cy="444341"/>
            </a:xfrm>
            <a:prstGeom prst="rect">
              <a:avLst/>
            </a:prstGeom>
          </p:spPr>
        </p:pic>
      </p:grpSp>
      <p:grpSp>
        <p:nvGrpSpPr>
          <p:cNvPr id="148" name="Ryhmä 147"/>
          <p:cNvGrpSpPr/>
          <p:nvPr/>
        </p:nvGrpSpPr>
        <p:grpSpPr>
          <a:xfrm rot="16200000">
            <a:off x="4674358" y="1688735"/>
            <a:ext cx="843001" cy="1505716"/>
            <a:chOff x="3351800" y="6320710"/>
            <a:chExt cx="843001" cy="1505716"/>
          </a:xfrm>
        </p:grpSpPr>
        <p:cxnSp>
          <p:nvCxnSpPr>
            <p:cNvPr id="149" name="Suora yhdysviiva 148"/>
            <p:cNvCxnSpPr/>
            <p:nvPr/>
          </p:nvCxnSpPr>
          <p:spPr>
            <a:xfrm flipV="1">
              <a:off x="3429001" y="6393000"/>
              <a:ext cx="1266" cy="13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uora yhdysviiva 14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uora yhdysviiva 150"/>
            <p:cNvCxnSpPr/>
            <p:nvPr/>
          </p:nvCxnSpPr>
          <p:spPr>
            <a:xfrm rot="10800000">
              <a:off x="3351800" y="775802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kstiruutu 151"/>
            <p:cNvSpPr txBox="1"/>
            <p:nvPr/>
          </p:nvSpPr>
          <p:spPr>
            <a:xfrm>
              <a:off x="3538467" y="632071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53" name="Tekstiruutu 152"/>
            <p:cNvSpPr txBox="1"/>
            <p:nvPr/>
          </p:nvSpPr>
          <p:spPr>
            <a:xfrm>
              <a:off x="3533268" y="7672538"/>
              <a:ext cx="66153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pic>
        <p:nvPicPr>
          <p:cNvPr id="154" name="Kuva 153"/>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50875" y="3281410"/>
            <a:ext cx="269434" cy="180023"/>
          </a:xfrm>
          <a:prstGeom prst="rect">
            <a:avLst/>
          </a:prstGeom>
        </p:spPr>
      </p:pic>
      <p:sp>
        <p:nvSpPr>
          <p:cNvPr id="81" name="Dian numeron paikkamerkki 5"/>
          <p:cNvSpPr>
            <a:spLocks noGrp="1"/>
          </p:cNvSpPr>
          <p:nvPr>
            <p:ph type="sldNum" sz="quarter" idx="12"/>
          </p:nvPr>
        </p:nvSpPr>
        <p:spPr>
          <a:xfrm>
            <a:off x="2513597" y="9335981"/>
            <a:ext cx="1800000" cy="527403"/>
          </a:xfrm>
        </p:spPr>
        <p:txBody>
          <a:bodyPr/>
          <a:lstStyle/>
          <a:p>
            <a:pPr algn="ctr"/>
            <a:r>
              <a:rPr lang="fi-FI" sz="1100" dirty="0"/>
              <a:t>6.14</a:t>
            </a:r>
          </a:p>
        </p:txBody>
      </p:sp>
      <p:grpSp>
        <p:nvGrpSpPr>
          <p:cNvPr id="82" name="Ryhmä 81"/>
          <p:cNvGrpSpPr/>
          <p:nvPr/>
        </p:nvGrpSpPr>
        <p:grpSpPr>
          <a:xfrm rot="10800000">
            <a:off x="4694058" y="5875020"/>
            <a:ext cx="537591" cy="1152773"/>
            <a:chOff x="700714" y="5248110"/>
            <a:chExt cx="537591" cy="1152773"/>
          </a:xfrm>
        </p:grpSpPr>
        <p:pic>
          <p:nvPicPr>
            <p:cNvPr id="83" name="Kuva 82"/>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729761" y="5219063"/>
              <a:ext cx="479497" cy="537591"/>
            </a:xfrm>
            <a:prstGeom prst="rect">
              <a:avLst/>
            </a:prstGeom>
          </p:spPr>
        </p:pic>
        <p:cxnSp>
          <p:nvCxnSpPr>
            <p:cNvPr id="84" name="Suora yhdysviiva 83"/>
            <p:cNvCxnSpPr>
              <a:stCxn id="83" idx="3"/>
            </p:cNvCxnSpPr>
            <p:nvPr/>
          </p:nvCxnSpPr>
          <p:spPr>
            <a:xfrm rot="10800000" flipV="1">
              <a:off x="705043" y="5732460"/>
              <a:ext cx="264465" cy="66842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Suora yhdysviiva 85">
            <a:extLst>
              <a:ext uri="{FF2B5EF4-FFF2-40B4-BE49-F238E27FC236}">
                <a16:creationId xmlns:a16="http://schemas.microsoft.com/office/drawing/2014/main" id="{23C44204-4B49-4D11-BD7F-B981E84F761E}"/>
              </a:ext>
            </a:extLst>
          </p:cNvPr>
          <p:cNvCxnSpPr>
            <a:cxnSpLocks/>
            <a:endCxn id="209" idx="0"/>
          </p:cNvCxnSpPr>
          <p:nvPr/>
        </p:nvCxnSpPr>
        <p:spPr>
          <a:xfrm flipH="1" flipV="1">
            <a:off x="4198865" y="6702973"/>
            <a:ext cx="215480" cy="7278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5" name="Kuva 84">
            <a:extLst>
              <a:ext uri="{FF2B5EF4-FFF2-40B4-BE49-F238E27FC236}">
                <a16:creationId xmlns:a16="http://schemas.microsoft.com/office/drawing/2014/main" id="{F763F681-1723-40DE-9D62-10C3EE6A5C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77229" y="7119972"/>
            <a:ext cx="1298580" cy="612000"/>
          </a:xfrm>
          <a:prstGeom prst="rect">
            <a:avLst/>
          </a:prstGeom>
        </p:spPr>
      </p:pic>
      <p:grpSp>
        <p:nvGrpSpPr>
          <p:cNvPr id="215" name="Ryhmä 214"/>
          <p:cNvGrpSpPr/>
          <p:nvPr/>
        </p:nvGrpSpPr>
        <p:grpSpPr>
          <a:xfrm>
            <a:off x="2460370" y="6207165"/>
            <a:ext cx="441420" cy="505109"/>
            <a:chOff x="1637504" y="5260812"/>
            <a:chExt cx="441420" cy="505109"/>
          </a:xfrm>
        </p:grpSpPr>
        <p:pic>
          <p:nvPicPr>
            <p:cNvPr id="219"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Ryhmä 4"/>
          <p:cNvGrpSpPr/>
          <p:nvPr/>
        </p:nvGrpSpPr>
        <p:grpSpPr>
          <a:xfrm>
            <a:off x="3978202" y="6197864"/>
            <a:ext cx="441420" cy="505109"/>
            <a:chOff x="1637504" y="5260812"/>
            <a:chExt cx="441420" cy="505109"/>
          </a:xfrm>
        </p:grpSpPr>
        <p:pic>
          <p:nvPicPr>
            <p:cNvPr id="207"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Ryhmä 106"/>
          <p:cNvGrpSpPr/>
          <p:nvPr/>
        </p:nvGrpSpPr>
        <p:grpSpPr>
          <a:xfrm rot="5400000">
            <a:off x="4305258" y="5772775"/>
            <a:ext cx="324804" cy="537590"/>
            <a:chOff x="-1456675" y="5242463"/>
            <a:chExt cx="351105" cy="413072"/>
          </a:xfrm>
        </p:grpSpPr>
        <p:sp>
          <p:nvSpPr>
            <p:cNvPr id="108" name="Suorakulmio 211"/>
            <p:cNvSpPr>
              <a:spLocks noChangeArrowheads="1"/>
            </p:cNvSpPr>
            <p:nvPr/>
          </p:nvSpPr>
          <p:spPr bwMode="auto">
            <a:xfrm rot="16200000">
              <a:off x="-1415873" y="5323903"/>
              <a:ext cx="329229" cy="166349"/>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109"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0" name="Suora yhdysviiva 387"/>
            <p:cNvCxnSpPr>
              <a:cxnSpLocks noChangeShapeType="1"/>
            </p:cNvCxnSpPr>
            <p:nvPr/>
          </p:nvCxnSpPr>
          <p:spPr bwMode="auto">
            <a:xfrm>
              <a:off x="-1430370" y="5626575"/>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1" name="Suora yhdysviiva 387"/>
            <p:cNvCxnSpPr>
              <a:cxnSpLocks noChangeShapeType="1"/>
            </p:cNvCxnSpPr>
            <p:nvPr/>
          </p:nvCxnSpPr>
          <p:spPr bwMode="auto">
            <a:xfrm flipV="1">
              <a:off x="-1161132"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4" name="Ryhmä 3"/>
          <p:cNvGrpSpPr/>
          <p:nvPr/>
        </p:nvGrpSpPr>
        <p:grpSpPr>
          <a:xfrm rot="5400000">
            <a:off x="2331266" y="5806669"/>
            <a:ext cx="363377" cy="490970"/>
            <a:chOff x="-1456675" y="5589045"/>
            <a:chExt cx="363377" cy="490970"/>
          </a:xfrm>
        </p:grpSpPr>
        <p:sp>
          <p:nvSpPr>
            <p:cNvPr id="200" name="Suorakulmio 211"/>
            <p:cNvSpPr>
              <a:spLocks noChangeArrowheads="1"/>
            </p:cNvSpPr>
            <p:nvPr/>
          </p:nvSpPr>
          <p:spPr bwMode="auto">
            <a:xfrm rot="16200000">
              <a:off x="-1497511" y="5787893"/>
              <a:ext cx="430356"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189"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1" name="Suora yhdysviiva 387"/>
            <p:cNvCxnSpPr>
              <a:cxnSpLocks noChangeShapeType="1"/>
            </p:cNvCxnSpPr>
            <p:nvPr/>
          </p:nvCxnSpPr>
          <p:spPr bwMode="auto">
            <a:xfrm rot="16200000">
              <a:off x="-1276416" y="5471761"/>
              <a:ext cx="860" cy="308768"/>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2" name="Suora yhdysviiva 387"/>
            <p:cNvCxnSpPr>
              <a:cxnSpLocks noChangeShapeType="1"/>
            </p:cNvCxnSpPr>
            <p:nvPr/>
          </p:nvCxnSpPr>
          <p:spPr bwMode="auto">
            <a:xfrm flipV="1">
              <a:off x="-1148860" y="5593330"/>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6" name="Text Box 3">
            <a:extLst>
              <a:ext uri="{FF2B5EF4-FFF2-40B4-BE49-F238E27FC236}">
                <a16:creationId xmlns:a16="http://schemas.microsoft.com/office/drawing/2014/main" id="{F2ABF7BC-3C7C-6AC9-6C1F-84DC0F824B02}"/>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risteysalueella, työ ja kalusto ajoradan ulkopuolella.</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vähintään 2,5 metrin</a:t>
            </a:r>
          </a:p>
          <a:p>
            <a:pPr>
              <a:spcBef>
                <a:spcPct val="0"/>
              </a:spcBef>
              <a:buFontTx/>
              <a:buNone/>
            </a:pPr>
            <a:r>
              <a:rPr lang="fi-FI" altLang="fi-FI" sz="1300" dirty="0">
                <a:latin typeface="Arial" panose="020B0604020202020204" pitchFamily="34" charset="0"/>
                <a:cs typeface="Arial" panose="020B0604020202020204" pitchFamily="34" charset="0"/>
              </a:rPr>
              <a:t>levyinen osa väylästä.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60 km/h.</a:t>
            </a:r>
          </a:p>
        </p:txBody>
      </p:sp>
    </p:spTree>
    <p:extLst>
      <p:ext uri="{BB962C8B-B14F-4D97-AF65-F5344CB8AC3E}">
        <p14:creationId xmlns:p14="http://schemas.microsoft.com/office/powerpoint/2010/main" val="1147941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39" name="Ryhmä 138"/>
          <p:cNvGrpSpPr/>
          <p:nvPr/>
        </p:nvGrpSpPr>
        <p:grpSpPr>
          <a:xfrm>
            <a:off x="4266560" y="6177000"/>
            <a:ext cx="729293" cy="784830"/>
            <a:chOff x="2131843" y="3137429"/>
            <a:chExt cx="729293" cy="784830"/>
          </a:xfrm>
        </p:grpSpPr>
        <p:sp>
          <p:nvSpPr>
            <p:cNvPr id="142" name="Suorakulmio 244"/>
            <p:cNvSpPr>
              <a:spLocks noChangeAspect="1" noChangeArrowheads="1"/>
            </p:cNvSpPr>
            <p:nvPr/>
          </p:nvSpPr>
          <p:spPr bwMode="auto">
            <a:xfrm>
              <a:off x="2131843" y="3137429"/>
              <a:ext cx="729293" cy="784830"/>
            </a:xfrm>
            <a:prstGeom prst="rect">
              <a:avLst/>
            </a:prstGeom>
            <a:solidFill>
              <a:srgbClr val="FFFFFF"/>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fi-FI" altLang="fi-FI" sz="900" b="1" dirty="0">
                <a:solidFill>
                  <a:srgbClr val="000000"/>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a:p>
              <a:pPr marL="0" marR="0" lvl="0" indent="0" algn="l" defTabSz="457200" rtl="0" eaLnBrk="1" fontAlgn="auto" latinLnBrk="0" hangingPunct="1">
                <a:lnSpc>
                  <a:spcPct val="100000"/>
                </a:lnSpc>
                <a:spcBef>
                  <a:spcPct val="0"/>
                </a:spcBef>
                <a:spcAft>
                  <a:spcPts val="0"/>
                </a:spcAft>
                <a:buClrTx/>
                <a:buSzTx/>
                <a:buFontTx/>
                <a:buNone/>
                <a:tabLst/>
                <a:defRPr/>
              </a:pPr>
              <a:endParaRPr lang="fi-FI" altLang="fi-FI" sz="900" b="1" dirty="0">
                <a:solidFill>
                  <a:srgbClr val="000000"/>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40" name="Ryhmä 139"/>
            <p:cNvGrpSpPr>
              <a:grpSpLocks noChangeAspect="1"/>
            </p:cNvGrpSpPr>
            <p:nvPr/>
          </p:nvGrpSpPr>
          <p:grpSpPr>
            <a:xfrm>
              <a:off x="2133150" y="3166118"/>
              <a:ext cx="660757" cy="756095"/>
              <a:chOff x="1637504" y="5260812"/>
              <a:chExt cx="441420" cy="505109"/>
            </a:xfrm>
          </p:grpSpPr>
          <p:pic>
            <p:nvPicPr>
              <p:cNvPr id="146"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Ryhmä 10"/>
          <p:cNvGrpSpPr/>
          <p:nvPr/>
        </p:nvGrpSpPr>
        <p:grpSpPr>
          <a:xfrm>
            <a:off x="1938381" y="6198774"/>
            <a:ext cx="660757" cy="766085"/>
            <a:chOff x="2133150" y="3166118"/>
            <a:chExt cx="660757" cy="766085"/>
          </a:xfrm>
        </p:grpSpPr>
        <p:sp>
          <p:nvSpPr>
            <p:cNvPr id="131" name="Suorakulmio 244"/>
            <p:cNvSpPr>
              <a:spLocks noChangeAspect="1" noChangeArrowheads="1"/>
            </p:cNvSpPr>
            <p:nvPr/>
          </p:nvSpPr>
          <p:spPr bwMode="auto">
            <a:xfrm>
              <a:off x="2152469" y="3285872"/>
              <a:ext cx="618014" cy="646331"/>
            </a:xfrm>
            <a:prstGeom prst="rect">
              <a:avLst/>
            </a:prstGeom>
            <a:solidFill>
              <a:srgbClr val="FFFFFF"/>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26" name="Ryhmä 125"/>
            <p:cNvGrpSpPr>
              <a:grpSpLocks noChangeAspect="1"/>
            </p:cNvGrpSpPr>
            <p:nvPr/>
          </p:nvGrpSpPr>
          <p:grpSpPr>
            <a:xfrm>
              <a:off x="2133150" y="3166118"/>
              <a:ext cx="660757" cy="756095"/>
              <a:chOff x="1637504" y="5260812"/>
              <a:chExt cx="441420" cy="505109"/>
            </a:xfrm>
          </p:grpSpPr>
          <p:pic>
            <p:nvPicPr>
              <p:cNvPr id="127"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39911" y="5497495"/>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5098" y="5499730"/>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37505" y="572940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37599" y="5260812"/>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24" name="Kuva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22057" y="6422025"/>
            <a:ext cx="106299" cy="91821"/>
          </a:xfrm>
          <a:prstGeom prst="rect">
            <a:avLst/>
          </a:prstGeom>
        </p:spPr>
      </p:pic>
      <p:pic>
        <p:nvPicPr>
          <p:cNvPr id="105" name="Kuva 1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958" y="7645003"/>
            <a:ext cx="106299" cy="91821"/>
          </a:xfrm>
          <a:prstGeom prst="rect">
            <a:avLst/>
          </a:prstGeom>
        </p:spPr>
      </p:pic>
      <p:pic>
        <p:nvPicPr>
          <p:cNvPr id="103" name="Kuva 1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618" y="7642479"/>
            <a:ext cx="106299" cy="91821"/>
          </a:xfrm>
          <a:prstGeom prst="rect">
            <a:avLst/>
          </a:prstGeom>
        </p:spPr>
      </p:pic>
      <p:pic>
        <p:nvPicPr>
          <p:cNvPr id="101" name="Kuva 1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693884" y="5800949"/>
            <a:ext cx="106299" cy="91821"/>
          </a:xfrm>
          <a:prstGeom prst="rect">
            <a:avLst/>
          </a:prstGeom>
        </p:spPr>
      </p:pic>
      <p:sp>
        <p:nvSpPr>
          <p:cNvPr id="147"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6</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.15</a:t>
            </a:r>
          </a:p>
        </p:txBody>
      </p:sp>
      <p:grpSp>
        <p:nvGrpSpPr>
          <p:cNvPr id="4" name="Ryhmä 3"/>
          <p:cNvGrpSpPr/>
          <p:nvPr/>
        </p:nvGrpSpPr>
        <p:grpSpPr>
          <a:xfrm rot="5400000">
            <a:off x="2092512" y="5693212"/>
            <a:ext cx="363377" cy="710677"/>
            <a:chOff x="-1456675" y="5589045"/>
            <a:chExt cx="363377" cy="401272"/>
          </a:xfrm>
        </p:grpSpPr>
        <p:sp>
          <p:nvSpPr>
            <p:cNvPr id="200" name="Suorakulmio 211"/>
            <p:cNvSpPr>
              <a:spLocks noChangeArrowheads="1"/>
            </p:cNvSpPr>
            <p:nvPr/>
          </p:nvSpPr>
          <p:spPr bwMode="auto">
            <a:xfrm rot="16200000">
              <a:off x="-1391287" y="5762435"/>
              <a:ext cx="301877"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2,5 m</a:t>
              </a:r>
            </a:p>
          </p:txBody>
        </p:sp>
        <p:cxnSp>
          <p:nvCxnSpPr>
            <p:cNvPr id="189"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1" name="Suora yhdysviiva 387"/>
            <p:cNvCxnSpPr>
              <a:cxnSpLocks noChangeShapeType="1"/>
            </p:cNvCxnSpPr>
            <p:nvPr/>
          </p:nvCxnSpPr>
          <p:spPr bwMode="auto">
            <a:xfrm rot="16200000">
              <a:off x="-1276416" y="5471761"/>
              <a:ext cx="860" cy="308768"/>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2" name="Suora yhdysviiva 387"/>
            <p:cNvCxnSpPr>
              <a:cxnSpLocks noChangeShapeType="1"/>
            </p:cNvCxnSpPr>
            <p:nvPr/>
          </p:nvCxnSpPr>
          <p:spPr bwMode="auto">
            <a:xfrm flipV="1">
              <a:off x="-1148860" y="5593330"/>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333" name="Suorakulmio 332"/>
          <p:cNvSpPr/>
          <p:nvPr/>
        </p:nvSpPr>
        <p:spPr bwMode="auto">
          <a:xfrm>
            <a:off x="3473678"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4" name="Suorakulmio 333"/>
          <p:cNvSpPr/>
          <p:nvPr/>
        </p:nvSpPr>
        <p:spPr bwMode="auto">
          <a:xfrm>
            <a:off x="3635605"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5" name="Suorakulmio 334"/>
          <p:cNvSpPr/>
          <p:nvPr/>
        </p:nvSpPr>
        <p:spPr bwMode="auto">
          <a:xfrm>
            <a:off x="3797530" y="5903742"/>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6" name="Suorakulmio 335"/>
          <p:cNvSpPr/>
          <p:nvPr/>
        </p:nvSpPr>
        <p:spPr bwMode="auto">
          <a:xfrm>
            <a:off x="2991077"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7" name="Suorakulmio 336"/>
          <p:cNvSpPr/>
          <p:nvPr/>
        </p:nvSpPr>
        <p:spPr bwMode="auto">
          <a:xfrm>
            <a:off x="3153004"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8" name="Suorakulmio 337"/>
          <p:cNvSpPr/>
          <p:nvPr/>
        </p:nvSpPr>
        <p:spPr bwMode="auto">
          <a:xfrm>
            <a:off x="3314929" y="5906917"/>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9" name="Ryhmä 18"/>
          <p:cNvGrpSpPr/>
          <p:nvPr/>
        </p:nvGrpSpPr>
        <p:grpSpPr>
          <a:xfrm>
            <a:off x="717433" y="6467936"/>
            <a:ext cx="537591" cy="946172"/>
            <a:chOff x="184753" y="6461632"/>
            <a:chExt cx="537591" cy="946172"/>
          </a:xfrm>
        </p:grpSpPr>
        <p:cxnSp>
          <p:nvCxnSpPr>
            <p:cNvPr id="341" name="Suora yhdysviiva 340"/>
            <p:cNvCxnSpPr>
              <a:endCxn id="124" idx="2"/>
            </p:cNvCxnSpPr>
            <p:nvPr/>
          </p:nvCxnSpPr>
          <p:spPr>
            <a:xfrm flipV="1">
              <a:off x="530532" y="6461632"/>
              <a:ext cx="166084" cy="5759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32" name="Kuva 331"/>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213800" y="6899260"/>
              <a:ext cx="479497" cy="537591"/>
            </a:xfrm>
            <a:prstGeom prst="rect">
              <a:avLst/>
            </a:prstGeom>
          </p:spPr>
        </p:pic>
      </p:grpSp>
      <p:grpSp>
        <p:nvGrpSpPr>
          <p:cNvPr id="383" name="Ryhmä 382"/>
          <p:cNvGrpSpPr/>
          <p:nvPr/>
        </p:nvGrpSpPr>
        <p:grpSpPr>
          <a:xfrm rot="10800000">
            <a:off x="5403012" y="5867400"/>
            <a:ext cx="537591" cy="1128274"/>
            <a:chOff x="553229" y="5305960"/>
            <a:chExt cx="537591" cy="1128274"/>
          </a:xfrm>
        </p:grpSpPr>
        <p:cxnSp>
          <p:nvCxnSpPr>
            <p:cNvPr id="386" name="Suora yhdysviiva 385"/>
            <p:cNvCxnSpPr>
              <a:stCxn id="384" idx="3"/>
            </p:cNvCxnSpPr>
            <p:nvPr/>
          </p:nvCxnSpPr>
          <p:spPr>
            <a:xfrm rot="10800000" flipV="1">
              <a:off x="750257" y="5790310"/>
              <a:ext cx="71766" cy="6439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84" name="Kuva 383"/>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582276" y="5276913"/>
              <a:ext cx="479497" cy="537591"/>
            </a:xfrm>
            <a:prstGeom prst="rect">
              <a:avLst/>
            </a:prstGeom>
          </p:spPr>
        </p:pic>
      </p:grpSp>
      <p:grpSp>
        <p:nvGrpSpPr>
          <p:cNvPr id="107" name="Ryhmä 106"/>
          <p:cNvGrpSpPr/>
          <p:nvPr/>
        </p:nvGrpSpPr>
        <p:grpSpPr>
          <a:xfrm rot="5400000">
            <a:off x="4617853" y="5729242"/>
            <a:ext cx="351105" cy="660615"/>
            <a:chOff x="-1456675" y="5162047"/>
            <a:chExt cx="351105" cy="493488"/>
          </a:xfrm>
        </p:grpSpPr>
        <p:sp>
          <p:nvSpPr>
            <p:cNvPr id="108" name="Suorakulmio 211"/>
            <p:cNvSpPr>
              <a:spLocks noChangeArrowheads="1"/>
            </p:cNvSpPr>
            <p:nvPr/>
          </p:nvSpPr>
          <p:spPr bwMode="auto">
            <a:xfrm rot="16200000">
              <a:off x="-1462309" y="5289924"/>
              <a:ext cx="409642"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2,5 m</a:t>
              </a:r>
            </a:p>
          </p:txBody>
        </p:sp>
        <p:cxnSp>
          <p:nvCxnSpPr>
            <p:cNvPr id="109"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0" name="Suora yhdysviiva 387"/>
            <p:cNvCxnSpPr>
              <a:cxnSpLocks noChangeShapeType="1"/>
            </p:cNvCxnSpPr>
            <p:nvPr/>
          </p:nvCxnSpPr>
          <p:spPr bwMode="auto">
            <a:xfrm>
              <a:off x="-1430370" y="5626575"/>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1" name="Suora yhdysviiva 387"/>
            <p:cNvCxnSpPr>
              <a:cxnSpLocks noChangeShapeType="1"/>
            </p:cNvCxnSpPr>
            <p:nvPr/>
          </p:nvCxnSpPr>
          <p:spPr bwMode="auto">
            <a:xfrm flipV="1">
              <a:off x="-1161132"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81" name="Ryhmä 80"/>
          <p:cNvGrpSpPr/>
          <p:nvPr/>
        </p:nvGrpSpPr>
        <p:grpSpPr>
          <a:xfrm>
            <a:off x="2573977" y="6536030"/>
            <a:ext cx="474399" cy="219692"/>
            <a:chOff x="-1456675" y="5588183"/>
            <a:chExt cx="474399" cy="219692"/>
          </a:xfrm>
        </p:grpSpPr>
        <p:cxnSp>
          <p:nvCxnSpPr>
            <p:cNvPr id="82"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3" name="Suora yhdysviiva 387"/>
            <p:cNvCxnSpPr>
              <a:cxnSpLocks noChangeShapeType="1"/>
            </p:cNvCxnSpPr>
            <p:nvPr/>
          </p:nvCxnSpPr>
          <p:spPr bwMode="auto">
            <a:xfrm>
              <a:off x="-1430369" y="5626574"/>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4" name="Suora yhdysviiva 387"/>
            <p:cNvCxnSpPr>
              <a:cxnSpLocks noChangeShapeType="1"/>
            </p:cNvCxnSpPr>
            <p:nvPr/>
          </p:nvCxnSpPr>
          <p:spPr bwMode="auto">
            <a:xfrm flipV="1">
              <a:off x="-1161132"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85" name="Suorakulmio 211"/>
            <p:cNvSpPr>
              <a:spLocks noChangeArrowheads="1"/>
            </p:cNvSpPr>
            <p:nvPr/>
          </p:nvSpPr>
          <p:spPr bwMode="auto">
            <a:xfrm>
              <a:off x="-1420836" y="5653987"/>
              <a:ext cx="438560"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2,5 m</a:t>
              </a:r>
            </a:p>
          </p:txBody>
        </p:sp>
      </p:grpSp>
      <p:grpSp>
        <p:nvGrpSpPr>
          <p:cNvPr id="86" name="Ryhmä 85"/>
          <p:cNvGrpSpPr/>
          <p:nvPr/>
        </p:nvGrpSpPr>
        <p:grpSpPr>
          <a:xfrm>
            <a:off x="3817429" y="6538431"/>
            <a:ext cx="476912" cy="224813"/>
            <a:chOff x="-1582482" y="5588183"/>
            <a:chExt cx="476912" cy="224813"/>
          </a:xfrm>
        </p:grpSpPr>
        <p:cxnSp>
          <p:nvCxnSpPr>
            <p:cNvPr id="87" name="Suora yhdysviiva 387"/>
            <p:cNvCxnSpPr>
              <a:cxnSpLocks noChangeShapeType="1"/>
            </p:cNvCxnSpPr>
            <p:nvPr/>
          </p:nvCxnSpPr>
          <p:spPr bwMode="auto">
            <a:xfrm flipV="1">
              <a:off x="-1456675" y="558904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8" name="Suora yhdysviiva 387"/>
            <p:cNvCxnSpPr>
              <a:cxnSpLocks noChangeShapeType="1"/>
            </p:cNvCxnSpPr>
            <p:nvPr/>
          </p:nvCxnSpPr>
          <p:spPr bwMode="auto">
            <a:xfrm>
              <a:off x="-1430369" y="5626574"/>
              <a:ext cx="290512"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9" name="Suora yhdysviiva 387"/>
            <p:cNvCxnSpPr>
              <a:cxnSpLocks noChangeShapeType="1"/>
            </p:cNvCxnSpPr>
            <p:nvPr/>
          </p:nvCxnSpPr>
          <p:spPr bwMode="auto">
            <a:xfrm flipV="1">
              <a:off x="-1161132" y="5588183"/>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90" name="Suorakulmio 211"/>
            <p:cNvSpPr>
              <a:spLocks noChangeArrowheads="1"/>
            </p:cNvSpPr>
            <p:nvPr/>
          </p:nvSpPr>
          <p:spPr bwMode="auto">
            <a:xfrm>
              <a:off x="-1582482" y="5659108"/>
              <a:ext cx="44913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2,5 m</a:t>
              </a:r>
            </a:p>
          </p:txBody>
        </p:sp>
      </p:grpSp>
      <p:grpSp>
        <p:nvGrpSpPr>
          <p:cNvPr id="91" name="Ryhmä 90"/>
          <p:cNvGrpSpPr/>
          <p:nvPr/>
        </p:nvGrpSpPr>
        <p:grpSpPr>
          <a:xfrm rot="16200000">
            <a:off x="4528839" y="7748228"/>
            <a:ext cx="950568" cy="922710"/>
            <a:chOff x="708183" y="6580609"/>
            <a:chExt cx="950568" cy="922710"/>
          </a:xfrm>
        </p:grpSpPr>
        <p:cxnSp>
          <p:nvCxnSpPr>
            <p:cNvPr id="94" name="Suora yhdysviiva 93"/>
            <p:cNvCxnSpPr>
              <a:cxnSpLocks/>
              <a:endCxn id="103" idx="2"/>
            </p:cNvCxnSpPr>
            <p:nvPr/>
          </p:nvCxnSpPr>
          <p:spPr>
            <a:xfrm rot="5400000" flipH="1" flipV="1">
              <a:off x="1051172" y="6430372"/>
              <a:ext cx="457341" cy="7578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Kuva 91"/>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737230" y="6994775"/>
              <a:ext cx="479497" cy="537591"/>
            </a:xfrm>
            <a:prstGeom prst="rect">
              <a:avLst/>
            </a:prstGeom>
          </p:spPr>
        </p:pic>
      </p:grpSp>
      <p:grpSp>
        <p:nvGrpSpPr>
          <p:cNvPr id="95" name="Ryhmä 94"/>
          <p:cNvGrpSpPr/>
          <p:nvPr/>
        </p:nvGrpSpPr>
        <p:grpSpPr>
          <a:xfrm rot="16200000">
            <a:off x="1463545" y="7814303"/>
            <a:ext cx="948042" cy="793085"/>
            <a:chOff x="-247152" y="5656788"/>
            <a:chExt cx="948042" cy="793085"/>
          </a:xfrm>
        </p:grpSpPr>
        <p:pic>
          <p:nvPicPr>
            <p:cNvPr id="96" name="Kuva 95"/>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218105" y="5627741"/>
              <a:ext cx="479497" cy="537591"/>
            </a:xfrm>
            <a:prstGeom prst="rect">
              <a:avLst/>
            </a:prstGeom>
          </p:spPr>
        </p:pic>
        <p:cxnSp>
          <p:nvCxnSpPr>
            <p:cNvPr id="98" name="Suora yhdysviiva 97"/>
            <p:cNvCxnSpPr>
              <a:cxnSpLocks/>
              <a:stCxn id="96" idx="3"/>
              <a:endCxn id="105" idx="2"/>
            </p:cNvCxnSpPr>
            <p:nvPr/>
          </p:nvCxnSpPr>
          <p:spPr>
            <a:xfrm rot="5400000" flipV="1">
              <a:off x="206899" y="5955882"/>
              <a:ext cx="308734" cy="6792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Suora yhdysviiva 60">
            <a:extLst>
              <a:ext uri="{FF2B5EF4-FFF2-40B4-BE49-F238E27FC236}">
                <a16:creationId xmlns:a16="http://schemas.microsoft.com/office/drawing/2014/main" id="{E3136DDE-D75A-47D1-AB4C-B21D0BE2F1AF}"/>
              </a:ext>
            </a:extLst>
          </p:cNvPr>
          <p:cNvCxnSpPr>
            <a:cxnSpLocks/>
            <a:endCxn id="129" idx="0"/>
          </p:cNvCxnSpPr>
          <p:nvPr/>
        </p:nvCxnSpPr>
        <p:spPr>
          <a:xfrm flipV="1">
            <a:off x="1868409" y="6954869"/>
            <a:ext cx="400280" cy="8325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Kuva 59">
            <a:extLst>
              <a:ext uri="{FF2B5EF4-FFF2-40B4-BE49-F238E27FC236}">
                <a16:creationId xmlns:a16="http://schemas.microsoft.com/office/drawing/2014/main" id="{A04A1768-35B1-4963-837B-AD03C1CEC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433" y="7505738"/>
            <a:ext cx="1298580" cy="612000"/>
          </a:xfrm>
          <a:prstGeom prst="rect">
            <a:avLst/>
          </a:prstGeom>
        </p:spPr>
      </p:pic>
      <p:sp>
        <p:nvSpPr>
          <p:cNvPr id="5" name="Text Box 3">
            <a:extLst>
              <a:ext uri="{FF2B5EF4-FFF2-40B4-BE49-F238E27FC236}">
                <a16:creationId xmlns:a16="http://schemas.microsoft.com/office/drawing/2014/main" id="{9B206812-AA9E-DD50-CB8B-D8E7220169E9}"/>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t>
            </a:r>
            <a:r>
              <a:rPr lang="fi-FI" altLang="fi-FI" sz="1300" dirty="0">
                <a:solidFill>
                  <a:prstClr val="black"/>
                </a:solidFill>
                <a:latin typeface="Arial" panose="020B0604020202020204" pitchFamily="34" charset="0"/>
                <a:cs typeface="Arial" panose="020B0604020202020204" pitchFamily="34" charset="0"/>
              </a:rPr>
              <a:t>risteysalueella, työ ja kalusto ajoradan ulkopuolella.</a:t>
            </a: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solidFill>
                  <a:prstClr val="black"/>
                </a:solidFill>
                <a:latin typeface="Arial" panose="020B0604020202020204" pitchFamily="34" charset="0"/>
                <a:cs typeface="Arial" panose="020B0604020202020204" pitchFamily="34" charset="0"/>
              </a:rPr>
              <a:t>Jalankulun ja pyöräliikenteen käytössä vähintään 2,5 metrin</a:t>
            </a: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solidFill>
                  <a:prstClr val="black"/>
                </a:solidFill>
                <a:latin typeface="Arial" panose="020B0604020202020204" pitchFamily="34" charset="0"/>
                <a:cs typeface="Arial" panose="020B0604020202020204" pitchFamily="34" charset="0"/>
              </a:rPr>
              <a:t>levyinen osa väylästä.</a:t>
            </a:r>
          </a:p>
          <a:p>
            <a:pPr marL="0" marR="0" lvl="0" indent="0" algn="l" defTabSz="457200" rtl="0" eaLnBrk="1" fontAlgn="auto" latinLnBrk="0" hangingPunct="1">
              <a:lnSpc>
                <a:spcPct val="100000"/>
              </a:lnSpc>
              <a:spcBef>
                <a:spcPct val="0"/>
              </a:spcBef>
              <a:spcAft>
                <a:spcPts val="0"/>
              </a:spcAft>
              <a:buClrTx/>
              <a:buSzTx/>
              <a:buFontTx/>
              <a:buNone/>
              <a:tabLst/>
              <a:defRPr/>
            </a:pPr>
            <a:endParaRPr lang="fi-FI" altLang="fi-FI" sz="13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solidFill>
                  <a:prstClr val="black"/>
                </a:solidFill>
                <a:latin typeface="Arial" panose="020B0604020202020204" pitchFamily="34" charset="0"/>
                <a:cs typeface="Arial" panose="020B0604020202020204" pitchFamily="34" charset="0"/>
              </a:rPr>
              <a:t>Tiekohtainen nopeusrajoitus enintään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 km/h.</a:t>
            </a:r>
          </a:p>
        </p:txBody>
      </p:sp>
    </p:spTree>
    <p:extLst>
      <p:ext uri="{BB962C8B-B14F-4D97-AF65-F5344CB8AC3E}">
        <p14:creationId xmlns:p14="http://schemas.microsoft.com/office/powerpoint/2010/main" val="188762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2" name="Ryhmä 511"/>
          <p:cNvGrpSpPr>
            <a:grpSpLocks noChangeAspect="1"/>
          </p:cNvGrpSpPr>
          <p:nvPr/>
        </p:nvGrpSpPr>
        <p:grpSpPr>
          <a:xfrm rot="10800000">
            <a:off x="539910" y="1425000"/>
            <a:ext cx="5591597" cy="2389529"/>
            <a:chOff x="332650" y="6717344"/>
            <a:chExt cx="6501857" cy="2778525"/>
          </a:xfrm>
        </p:grpSpPr>
        <p:pic>
          <p:nvPicPr>
            <p:cNvPr id="513" name="Kuva 512"/>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88886" y="7235402"/>
              <a:ext cx="359200" cy="358507"/>
            </a:xfrm>
            <a:prstGeom prst="rect">
              <a:avLst/>
            </a:prstGeom>
          </p:spPr>
        </p:pic>
        <p:grpSp>
          <p:nvGrpSpPr>
            <p:cNvPr id="515" name="Ryhmä 514"/>
            <p:cNvGrpSpPr/>
            <p:nvPr/>
          </p:nvGrpSpPr>
          <p:grpSpPr>
            <a:xfrm rot="10800000">
              <a:off x="332650" y="6717344"/>
              <a:ext cx="6501857" cy="2778525"/>
              <a:chOff x="17639" y="1292043"/>
              <a:chExt cx="6501857" cy="2778525"/>
            </a:xfrm>
          </p:grpSpPr>
          <p:pic>
            <p:nvPicPr>
              <p:cNvPr id="517"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62363" y="1580288"/>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47413" y="1575168"/>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292043"/>
                <a:ext cx="6501857" cy="2778525"/>
                <a:chOff x="17639" y="1292043"/>
                <a:chExt cx="6501857" cy="2778525"/>
              </a:xfrm>
            </p:grpSpPr>
            <p:grpSp>
              <p:nvGrpSpPr>
                <p:cNvPr id="520" name="Ryhmä 519"/>
                <p:cNvGrpSpPr/>
                <p:nvPr/>
              </p:nvGrpSpPr>
              <p:grpSpPr>
                <a:xfrm rot="10800000">
                  <a:off x="17639" y="1531716"/>
                  <a:ext cx="850781" cy="2538852"/>
                  <a:chOff x="3831273" y="6308320"/>
                  <a:chExt cx="850781" cy="2538852"/>
                </a:xfrm>
              </p:grpSpPr>
              <p:cxnSp>
                <p:nvCxnSpPr>
                  <p:cNvPr id="543" name="Suora yhdysviiva 542"/>
                  <p:cNvCxnSpPr>
                    <a:cxnSpLocks/>
                  </p:cNvCxnSpPr>
                  <p:nvPr/>
                </p:nvCxnSpPr>
                <p:spPr>
                  <a:xfrm rot="10800000">
                    <a:off x="3919285" y="6395312"/>
                    <a:ext cx="0" cy="23711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766418"/>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668232"/>
                    <a:ext cx="657431"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500 m</a:t>
                    </a:r>
                  </a:p>
                </p:txBody>
              </p:sp>
              <p:cxnSp>
                <p:nvCxnSpPr>
                  <p:cNvPr id="726" name="Suora yhdysviiva 725">
                    <a:extLst>
                      <a:ext uri="{FF2B5EF4-FFF2-40B4-BE49-F238E27FC236}">
                        <a16:creationId xmlns:a16="http://schemas.microsoft.com/office/drawing/2014/main" id="{6277A075-AD73-BD80-25B8-81B30A528513}"/>
                      </a:ext>
                    </a:extLst>
                  </p:cNvPr>
                  <p:cNvCxnSpPr/>
                  <p:nvPr/>
                </p:nvCxnSpPr>
                <p:spPr>
                  <a:xfrm rot="10800000" flipH="1">
                    <a:off x="3831273" y="774858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7" name="Tekstiruutu 726">
                    <a:extLst>
                      <a:ext uri="{FF2B5EF4-FFF2-40B4-BE49-F238E27FC236}">
                        <a16:creationId xmlns:a16="http://schemas.microsoft.com/office/drawing/2014/main" id="{89AF1C12-B527-A067-2048-07F07C988CD4}"/>
                      </a:ext>
                    </a:extLst>
                  </p:cNvPr>
                  <p:cNvSpPr txBox="1"/>
                  <p:nvPr/>
                </p:nvSpPr>
                <p:spPr>
                  <a:xfrm>
                    <a:off x="4007771" y="7650398"/>
                    <a:ext cx="657431"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21" name="Ryhmä 520"/>
                <p:cNvGrpSpPr/>
                <p:nvPr/>
              </p:nvGrpSpPr>
              <p:grpSpPr>
                <a:xfrm>
                  <a:off x="5897844" y="2980017"/>
                  <a:ext cx="621652" cy="1073121"/>
                  <a:chOff x="3737097" y="6467073"/>
                  <a:chExt cx="621652" cy="1073121"/>
                </a:xfrm>
              </p:grpSpPr>
              <p:cxnSp>
                <p:nvCxnSpPr>
                  <p:cNvPr id="538" name="Suora yhdysviiva 537"/>
                  <p:cNvCxnSpPr>
                    <a:cxnSpLocks/>
                  </p:cNvCxnSpPr>
                  <p:nvPr/>
                </p:nvCxnSpPr>
                <p:spPr>
                  <a:xfrm flipV="1">
                    <a:off x="3815176" y="6546498"/>
                    <a:ext cx="0" cy="916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uora yhdysviiva 538"/>
                  <p:cNvCxnSpPr/>
                  <p:nvPr/>
                </p:nvCxnSpPr>
                <p:spPr>
                  <a:xfrm rot="10800000">
                    <a:off x="3737097" y="6546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uora yhdysviiva 539"/>
                  <p:cNvCxnSpPr/>
                  <p:nvPr/>
                </p:nvCxnSpPr>
                <p:spPr>
                  <a:xfrm rot="10800000">
                    <a:off x="3737097" y="746011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kstiruutu 540"/>
                  <p:cNvSpPr txBox="1"/>
                  <p:nvPr/>
                </p:nvSpPr>
                <p:spPr>
                  <a:xfrm>
                    <a:off x="3930719" y="6467073"/>
                    <a:ext cx="421456" cy="15388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42" name="Tekstiruutu 541"/>
                  <p:cNvSpPr txBox="1"/>
                  <p:nvPr/>
                </p:nvSpPr>
                <p:spPr>
                  <a:xfrm>
                    <a:off x="3937295" y="7386306"/>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22" name="Ryhmä 521"/>
                <p:cNvGrpSpPr/>
                <p:nvPr/>
              </p:nvGrpSpPr>
              <p:grpSpPr>
                <a:xfrm rot="10800000">
                  <a:off x="1609191" y="1292043"/>
                  <a:ext cx="3528328" cy="1899671"/>
                  <a:chOff x="1720728" y="7547448"/>
                  <a:chExt cx="3528328" cy="1899671"/>
                </a:xfrm>
              </p:grpSpPr>
              <p:grpSp>
                <p:nvGrpSpPr>
                  <p:cNvPr id="525" name="Ryhmä 524"/>
                  <p:cNvGrpSpPr/>
                  <p:nvPr/>
                </p:nvGrpSpPr>
                <p:grpSpPr>
                  <a:xfrm rot="10800000">
                    <a:off x="2852751" y="7728329"/>
                    <a:ext cx="1265480" cy="1435804"/>
                    <a:chOff x="2746349" y="1814439"/>
                    <a:chExt cx="1265480" cy="1435804"/>
                  </a:xfrm>
                </p:grpSpPr>
                <p:pic>
                  <p:nvPicPr>
                    <p:cNvPr id="53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0552" y="318515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6349" y="181443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0033" y="181968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 name="Kuva 114">
                      <a:extLst>
                        <a:ext uri="{FF2B5EF4-FFF2-40B4-BE49-F238E27FC236}">
                          <a16:creationId xmlns:a16="http://schemas.microsoft.com/office/drawing/2014/main" id="{CEDBA5A1-9C16-A585-04E8-7A86DA83BA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7659" y="29035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 name="Kuva 114">
                      <a:extLst>
                        <a:ext uri="{FF2B5EF4-FFF2-40B4-BE49-F238E27FC236}">
                          <a16:creationId xmlns:a16="http://schemas.microsoft.com/office/drawing/2014/main" id="{00F65A7D-1913-8317-6DF0-1F1D0C568E2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1342" y="290877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6" name="Ryhmä 525"/>
                  <p:cNvGrpSpPr/>
                  <p:nvPr/>
                </p:nvGrpSpPr>
                <p:grpSpPr>
                  <a:xfrm>
                    <a:off x="1971081" y="7547448"/>
                    <a:ext cx="928224" cy="1611436"/>
                    <a:chOff x="1977140" y="7205393"/>
                    <a:chExt cx="928224" cy="1611436"/>
                  </a:xfrm>
                </p:grpSpPr>
                <p:cxnSp>
                  <p:nvCxnSpPr>
                    <p:cNvPr id="533" name="Suora yhdysviiva 532"/>
                    <p:cNvCxnSpPr>
                      <a:stCxn id="535" idx="2"/>
                    </p:cNvCxnSpPr>
                    <p:nvPr/>
                  </p:nvCxnSpPr>
                  <p:spPr>
                    <a:xfrm rot="10800000">
                      <a:off x="1977140" y="7205393"/>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uora yhdysviiva 533"/>
                    <p:cNvCxnSpPr>
                      <a:stCxn id="537" idx="2"/>
                    </p:cNvCxnSpPr>
                    <p:nvPr/>
                  </p:nvCxnSpPr>
                  <p:spPr>
                    <a:xfrm rot="10800000">
                      <a:off x="1979330" y="8723670"/>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uora yhdysviiva 721">
                      <a:extLst>
                        <a:ext uri="{FF2B5EF4-FFF2-40B4-BE49-F238E27FC236}">
                          <a16:creationId xmlns:a16="http://schemas.microsoft.com/office/drawing/2014/main" id="{26055AFF-4FD6-EB9E-144D-FEA843A3BB95}"/>
                        </a:ext>
                      </a:extLst>
                    </p:cNvPr>
                    <p:cNvCxnSpPr>
                      <a:stCxn id="720" idx="2"/>
                    </p:cNvCxnSpPr>
                    <p:nvPr/>
                  </p:nvCxnSpPr>
                  <p:spPr>
                    <a:xfrm rot="10800000">
                      <a:off x="1978020" y="7634583"/>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7" name="Ryhmä 526"/>
                  <p:cNvGrpSpPr/>
                  <p:nvPr/>
                </p:nvGrpSpPr>
                <p:grpSpPr>
                  <a:xfrm rot="10800000">
                    <a:off x="1720728" y="7994705"/>
                    <a:ext cx="505085" cy="1447159"/>
                    <a:chOff x="1870467" y="3885291"/>
                    <a:chExt cx="505085" cy="1447159"/>
                  </a:xfrm>
                </p:grpSpPr>
                <p:pic>
                  <p:nvPicPr>
                    <p:cNvPr id="531" name="Kuva 53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37716" y="3885291"/>
                      <a:ext cx="358769" cy="358077"/>
                    </a:xfrm>
                    <a:prstGeom prst="rect">
                      <a:avLst/>
                    </a:prstGeom>
                  </p:spPr>
                </p:pic>
                <p:pic>
                  <p:nvPicPr>
                    <p:cNvPr id="532" name="Kuva 531"/>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70467" y="4261440"/>
                      <a:ext cx="505085" cy="444341"/>
                    </a:xfrm>
                    <a:prstGeom prst="rect">
                      <a:avLst/>
                    </a:prstGeom>
                  </p:spPr>
                </p:pic>
                <p:pic>
                  <p:nvPicPr>
                    <p:cNvPr id="723" name="Kuva 722">
                      <a:extLst>
                        <a:ext uri="{FF2B5EF4-FFF2-40B4-BE49-F238E27FC236}">
                          <a16:creationId xmlns:a16="http://schemas.microsoft.com/office/drawing/2014/main" id="{B82F6AE2-A3E2-B118-033F-658C40ECFDD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39025" y="4974373"/>
                      <a:ext cx="358768" cy="358077"/>
                    </a:xfrm>
                    <a:prstGeom prst="rect">
                      <a:avLst/>
                    </a:prstGeom>
                  </p:spPr>
                </p:pic>
              </p:grpSp>
              <p:pic>
                <p:nvPicPr>
                  <p:cNvPr id="528" name="Kuva 527"/>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041" y="9089042"/>
                    <a:ext cx="358769" cy="358077"/>
                  </a:xfrm>
                  <a:prstGeom prst="rect">
                    <a:avLst/>
                  </a:prstGeom>
                </p:spPr>
              </p:pic>
              <p:pic>
                <p:nvPicPr>
                  <p:cNvPr id="529" name="Kuva 528"/>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1" y="8626624"/>
                    <a:ext cx="505085" cy="444341"/>
                  </a:xfrm>
                  <a:prstGeom prst="rect">
                    <a:avLst/>
                  </a:prstGeom>
                </p:spPr>
              </p:pic>
              <p:cxnSp>
                <p:nvCxnSpPr>
                  <p:cNvPr id="530" name="Suora yhdysviiva 529"/>
                  <p:cNvCxnSpPr>
                    <a:stCxn id="529" idx="2"/>
                    <a:endCxn id="536" idx="2"/>
                  </p:cNvCxnSpPr>
                  <p:nvPr/>
                </p:nvCxnSpPr>
                <p:spPr>
                  <a:xfrm rot="10800000" flipV="1">
                    <a:off x="4072991" y="9070974"/>
                    <a:ext cx="923526" cy="931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24" name="Kuva 723">
                    <a:extLst>
                      <a:ext uri="{FF2B5EF4-FFF2-40B4-BE49-F238E27FC236}">
                        <a16:creationId xmlns:a16="http://schemas.microsoft.com/office/drawing/2014/main" id="{6C306AF3-392B-8B6F-7005-76D332AD94E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821730" y="7999955"/>
                    <a:ext cx="358767" cy="358077"/>
                  </a:xfrm>
                  <a:prstGeom prst="rect">
                    <a:avLst/>
                  </a:prstGeom>
                </p:spPr>
              </p:pic>
              <p:cxnSp>
                <p:nvCxnSpPr>
                  <p:cNvPr id="725" name="Suora yhdysviiva 724">
                    <a:extLst>
                      <a:ext uri="{FF2B5EF4-FFF2-40B4-BE49-F238E27FC236}">
                        <a16:creationId xmlns:a16="http://schemas.microsoft.com/office/drawing/2014/main" id="{54144E19-3F49-6DD8-CB58-1FE70823D93C}"/>
                      </a:ext>
                    </a:extLst>
                  </p:cNvPr>
                  <p:cNvCxnSpPr>
                    <a:endCxn id="719" idx="2"/>
                  </p:cNvCxnSpPr>
                  <p:nvPr/>
                </p:nvCxnSpPr>
                <p:spPr>
                  <a:xfrm rot="10800000" flipV="1">
                    <a:off x="4071682" y="7981894"/>
                    <a:ext cx="923526" cy="931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422" y="213548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0315" y="213022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588" name="Ryhmä 587"/>
          <p:cNvGrpSpPr/>
          <p:nvPr/>
        </p:nvGrpSpPr>
        <p:grpSpPr>
          <a:xfrm>
            <a:off x="1058435" y="6825000"/>
            <a:ext cx="5254488" cy="2464194"/>
            <a:chOff x="719323" y="6361010"/>
            <a:chExt cx="6109869" cy="2865343"/>
          </a:xfrm>
        </p:grpSpPr>
        <p:grpSp>
          <p:nvGrpSpPr>
            <p:cNvPr id="589" name="Ryhmä 588"/>
            <p:cNvGrpSpPr/>
            <p:nvPr/>
          </p:nvGrpSpPr>
          <p:grpSpPr>
            <a:xfrm rot="10800000">
              <a:off x="719323" y="6361010"/>
              <a:ext cx="6109869" cy="2865343"/>
              <a:chOff x="22954" y="1561559"/>
              <a:chExt cx="6109869" cy="2865343"/>
            </a:xfrm>
          </p:grpSpPr>
          <p:pic>
            <p:nvPicPr>
              <p:cNvPr id="591"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561559"/>
                <a:ext cx="6109869" cy="2865343"/>
                <a:chOff x="22954" y="1561559"/>
                <a:chExt cx="6109869" cy="2865343"/>
              </a:xfrm>
            </p:grpSpPr>
            <p:grpSp>
              <p:nvGrpSpPr>
                <p:cNvPr id="594" name="Ryhmä 593"/>
                <p:cNvGrpSpPr/>
                <p:nvPr/>
              </p:nvGrpSpPr>
              <p:grpSpPr>
                <a:xfrm rot="10800000">
                  <a:off x="22954" y="1769044"/>
                  <a:ext cx="833928" cy="2657858"/>
                  <a:chOff x="3842811" y="5951986"/>
                  <a:chExt cx="833928" cy="2657858"/>
                </a:xfrm>
              </p:grpSpPr>
              <p:cxnSp>
                <p:nvCxnSpPr>
                  <p:cNvPr id="617" name="Suora yhdysviiva 616"/>
                  <p:cNvCxnSpPr>
                    <a:cxnSpLocks/>
                  </p:cNvCxnSpPr>
                  <p:nvPr/>
                </p:nvCxnSpPr>
                <p:spPr>
                  <a:xfrm flipV="1">
                    <a:off x="3912709" y="6123227"/>
                    <a:ext cx="1" cy="240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042284"/>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5951986"/>
                    <a:ext cx="421013" cy="17894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500 m</a:t>
                    </a:r>
                  </a:p>
                </p:txBody>
              </p:sp>
            </p:grpSp>
            <p:grpSp>
              <p:nvGrpSpPr>
                <p:cNvPr id="595" name="Ryhmä 594"/>
                <p:cNvGrpSpPr/>
                <p:nvPr/>
              </p:nvGrpSpPr>
              <p:grpSpPr>
                <a:xfrm>
                  <a:off x="5522948" y="4254903"/>
                  <a:ext cx="609875" cy="153888"/>
                  <a:chOff x="3362201" y="7741959"/>
                  <a:chExt cx="609875" cy="153888"/>
                </a:xfrm>
              </p:grpSpPr>
              <p:cxnSp>
                <p:nvCxnSpPr>
                  <p:cNvPr id="614" name="Suora yhdysviiva 613"/>
                  <p:cNvCxnSpPr/>
                  <p:nvPr/>
                </p:nvCxnSpPr>
                <p:spPr>
                  <a:xfrm rot="10800000">
                    <a:off x="3362201" y="781807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6" name="Tekstiruutu 615"/>
                  <p:cNvSpPr txBox="1"/>
                  <p:nvPr/>
                </p:nvSpPr>
                <p:spPr>
                  <a:xfrm>
                    <a:off x="3550622" y="7741959"/>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6" name="Ryhmä 595"/>
                <p:cNvGrpSpPr/>
                <p:nvPr/>
              </p:nvGrpSpPr>
              <p:grpSpPr>
                <a:xfrm rot="10800000">
                  <a:off x="1609192" y="1561559"/>
                  <a:ext cx="3528327" cy="825733"/>
                  <a:chOff x="1720728" y="8351870"/>
                  <a:chExt cx="3528327" cy="825733"/>
                </a:xfrm>
              </p:grpSpPr>
              <p:grpSp>
                <p:nvGrpSpPr>
                  <p:cNvPr id="599" name="Ryhmä 598"/>
                  <p:cNvGrpSpPr/>
                  <p:nvPr/>
                </p:nvGrpSpPr>
                <p:grpSpPr>
                  <a:xfrm rot="10800000">
                    <a:off x="2854060" y="8824282"/>
                    <a:ext cx="1264171" cy="70339"/>
                    <a:chOff x="2746349" y="2083951"/>
                    <a:chExt cx="1264171" cy="70339"/>
                  </a:xfrm>
                </p:grpSpPr>
                <p:pic>
                  <p:nvPicPr>
                    <p:cNvPr id="61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08" name="Suora yhdysviiva 607"/>
                  <p:cNvCxnSpPr>
                    <a:stCxn id="611" idx="2"/>
                    <a:endCxn id="606" idx="2"/>
                  </p:cNvCxnSpPr>
                  <p:nvPr/>
                </p:nvCxnSpPr>
                <p:spPr>
                  <a:xfrm rot="10800000">
                    <a:off x="1973270" y="8796211"/>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1" name="Ryhmä 600"/>
                  <p:cNvGrpSpPr/>
                  <p:nvPr/>
                </p:nvGrpSpPr>
                <p:grpSpPr>
                  <a:xfrm rot="10800000">
                    <a:off x="1720728" y="8351870"/>
                    <a:ext cx="505084" cy="820481"/>
                    <a:chOff x="1870468" y="4154804"/>
                    <a:chExt cx="505084" cy="820481"/>
                  </a:xfrm>
                </p:grpSpPr>
                <p:pic>
                  <p:nvPicPr>
                    <p:cNvPr id="605" name="Kuva 60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37717" y="4154804"/>
                      <a:ext cx="358769" cy="358077"/>
                    </a:xfrm>
                    <a:prstGeom prst="rect">
                      <a:avLst/>
                    </a:prstGeom>
                  </p:spPr>
                </p:pic>
                <p:pic>
                  <p:nvPicPr>
                    <p:cNvPr id="606" name="Kuva 605"/>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70468" y="4530944"/>
                      <a:ext cx="505084" cy="444341"/>
                    </a:xfrm>
                    <a:prstGeom prst="rect">
                      <a:avLst/>
                    </a:prstGeom>
                  </p:spPr>
                </p:pic>
              </p:grpSp>
              <p:pic>
                <p:nvPicPr>
                  <p:cNvPr id="602" name="Kuva 601"/>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038" y="8819526"/>
                    <a:ext cx="358769" cy="358077"/>
                  </a:xfrm>
                  <a:prstGeom prst="rect">
                    <a:avLst/>
                  </a:prstGeom>
                </p:spPr>
              </p:pic>
              <p:pic>
                <p:nvPicPr>
                  <p:cNvPr id="603" name="Kuva 602"/>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590" name="Suora yhdysviiva 589"/>
            <p:cNvCxnSpPr/>
            <p:nvPr/>
          </p:nvCxnSpPr>
          <p:spPr>
            <a:xfrm flipV="1">
              <a:off x="1319864" y="6452992"/>
              <a:ext cx="4639961" cy="703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677" name="Ryhmä 676"/>
          <p:cNvGrpSpPr/>
          <p:nvPr/>
        </p:nvGrpSpPr>
        <p:grpSpPr>
          <a:xfrm rot="10800000">
            <a:off x="3943668" y="3018057"/>
            <a:ext cx="1473729" cy="886774"/>
            <a:chOff x="893533" y="4638214"/>
            <a:chExt cx="1473729" cy="886774"/>
          </a:xfrm>
        </p:grpSpPr>
        <p:grpSp>
          <p:nvGrpSpPr>
            <p:cNvPr id="678" name="Ryhmä 677"/>
            <p:cNvGrpSpPr/>
            <p:nvPr/>
          </p:nvGrpSpPr>
          <p:grpSpPr>
            <a:xfrm rot="16200000">
              <a:off x="771413" y="4760334"/>
              <a:ext cx="752442" cy="508202"/>
              <a:chOff x="946587" y="4599723"/>
              <a:chExt cx="752442" cy="508202"/>
            </a:xfrm>
          </p:grpSpPr>
          <p:cxnSp>
            <p:nvCxnSpPr>
              <p:cNvPr id="685" name="Suora yhdysviiva 684"/>
              <p:cNvCxnSpPr>
                <a:stCxn id="687" idx="2"/>
                <a:endCxn id="686"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8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68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679" name="Ryhmä 678"/>
            <p:cNvGrpSpPr/>
            <p:nvPr/>
          </p:nvGrpSpPr>
          <p:grpSpPr>
            <a:xfrm rot="5400000">
              <a:off x="1556902" y="4714627"/>
              <a:ext cx="534622" cy="1086099"/>
              <a:chOff x="5760606" y="3921104"/>
              <a:chExt cx="534622" cy="1086099"/>
            </a:xfrm>
          </p:grpSpPr>
          <p:cxnSp>
            <p:nvCxnSpPr>
              <p:cNvPr id="680" name="Suora yhdysviiva 679"/>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uora yhdysviiva 680"/>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uora yhdysviiva 681"/>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3" name="Tekstiruutu 682"/>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84" name="Tekstiruutu 683"/>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3" name="Ryhmä 2"/>
          <p:cNvGrpSpPr/>
          <p:nvPr/>
        </p:nvGrpSpPr>
        <p:grpSpPr>
          <a:xfrm>
            <a:off x="1241137" y="3152391"/>
            <a:ext cx="1595173" cy="2701288"/>
            <a:chOff x="1241137" y="3152391"/>
            <a:chExt cx="1595173" cy="2701288"/>
          </a:xfrm>
        </p:grpSpPr>
        <p:grpSp>
          <p:nvGrpSpPr>
            <p:cNvPr id="2" name="Ryhmä 1"/>
            <p:cNvGrpSpPr/>
            <p:nvPr/>
          </p:nvGrpSpPr>
          <p:grpSpPr>
            <a:xfrm>
              <a:off x="1241137" y="3152391"/>
              <a:ext cx="1595173" cy="2701288"/>
              <a:chOff x="1241137" y="3152391"/>
              <a:chExt cx="1595173" cy="2701288"/>
            </a:xfrm>
          </p:grpSpPr>
          <p:grpSp>
            <p:nvGrpSpPr>
              <p:cNvPr id="676" name="Ryhmä 675"/>
              <p:cNvGrpSpPr/>
              <p:nvPr/>
            </p:nvGrpSpPr>
            <p:grpSpPr>
              <a:xfrm>
                <a:off x="1406547" y="3152391"/>
                <a:ext cx="1429763" cy="2701288"/>
                <a:chOff x="1406547" y="3152391"/>
                <a:chExt cx="1429763" cy="2701288"/>
              </a:xfrm>
            </p:grpSpPr>
            <p:grpSp>
              <p:nvGrpSpPr>
                <p:cNvPr id="28" name="Ryhmä 27"/>
                <p:cNvGrpSpPr/>
                <p:nvPr/>
              </p:nvGrpSpPr>
              <p:grpSpPr>
                <a:xfrm rot="16200000">
                  <a:off x="469954" y="4088984"/>
                  <a:ext cx="2345948" cy="472762"/>
                  <a:chOff x="838903" y="5112741"/>
                  <a:chExt cx="2345948" cy="472762"/>
                </a:xfrm>
              </p:grpSpPr>
              <p:cxnSp>
                <p:nvCxnSpPr>
                  <p:cNvPr id="670" name="Suora yhdysviiva 669"/>
                  <p:cNvCxnSpPr>
                    <a:stCxn id="669" idx="2"/>
                    <a:endCxn id="668"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6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9" name="Kuva 66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838903" y="5112742"/>
                    <a:ext cx="434373" cy="382133"/>
                  </a:xfrm>
                  <a:prstGeom prst="rect">
                    <a:avLst/>
                  </a:prstGeom>
                </p:spPr>
              </p:pic>
              <p:cxnSp>
                <p:nvCxnSpPr>
                  <p:cNvPr id="733" name="Suora yhdysviiva 732"/>
                  <p:cNvCxnSpPr>
                    <a:stCxn id="735" idx="2"/>
                    <a:endCxn id="734"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3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 name="Kuva 73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2750478" y="5112741"/>
                    <a:ext cx="434373" cy="382133"/>
                  </a:xfrm>
                  <a:prstGeom prst="rect">
                    <a:avLst/>
                  </a:prstGeom>
                </p:spPr>
              </p:pic>
            </p:grpSp>
            <p:grpSp>
              <p:nvGrpSpPr>
                <p:cNvPr id="29" name="Ryhmä 28"/>
                <p:cNvGrpSpPr/>
                <p:nvPr/>
              </p:nvGrpSpPr>
              <p:grpSpPr>
                <a:xfrm rot="5400000">
                  <a:off x="2025948" y="5043317"/>
                  <a:ext cx="534625" cy="1086099"/>
                  <a:chOff x="6089288" y="3452063"/>
                  <a:chExt cx="534625" cy="1086099"/>
                </a:xfrm>
              </p:grpSpPr>
              <p:cxnSp>
                <p:nvCxnSpPr>
                  <p:cNvPr id="671" name="Suora yhdysviiva 670"/>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uora yhdysviiva 671"/>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4" name="Tekstiruutu 673"/>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75" name="Tekstiruutu 674"/>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4" name="Kuva 13"/>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161" name="Kuva 160"/>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62"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 name="Dian numeron paikkamerkki 5"/>
          <p:cNvSpPr>
            <a:spLocks noGrp="1"/>
          </p:cNvSpPr>
          <p:nvPr>
            <p:ph type="sldNum" sz="quarter" idx="12"/>
          </p:nvPr>
        </p:nvSpPr>
        <p:spPr>
          <a:xfrm>
            <a:off x="2513597" y="9335981"/>
            <a:ext cx="1800000" cy="527403"/>
          </a:xfrm>
        </p:spPr>
        <p:txBody>
          <a:bodyPr/>
          <a:lstStyle/>
          <a:p>
            <a:pPr algn="ctr"/>
            <a:r>
              <a:rPr lang="fi-FI" sz="1100" dirty="0"/>
              <a:t>6.1</a:t>
            </a:r>
          </a:p>
        </p:txBody>
      </p:sp>
      <p:pic>
        <p:nvPicPr>
          <p:cNvPr id="148" name="Kuva 147"/>
          <p:cNvPicPr>
            <a:picLocks noChangeAspect="1"/>
          </p:cNvPicPr>
          <p:nvPr/>
        </p:nvPicPr>
        <p:blipFill>
          <a:blip r:embed="rId13">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51" name="Kuva 150"/>
          <p:cNvPicPr>
            <a:picLocks noChangeAspect="1"/>
          </p:cNvPicPr>
          <p:nvPr/>
        </p:nvPicPr>
        <p:blipFill>
          <a:blip r:embed="rId13">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pic>
        <p:nvPicPr>
          <p:cNvPr id="4" name="Kuva 114">
            <a:extLst>
              <a:ext uri="{FF2B5EF4-FFF2-40B4-BE49-F238E27FC236}">
                <a16:creationId xmlns:a16="http://schemas.microsoft.com/office/drawing/2014/main" id="{62AAA43D-7345-B977-718D-CC4DCB7355B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8722" y="7788264"/>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114">
            <a:extLst>
              <a:ext uri="{FF2B5EF4-FFF2-40B4-BE49-F238E27FC236}">
                <a16:creationId xmlns:a16="http://schemas.microsoft.com/office/drawing/2014/main" id="{8DA0FC21-3DCE-E2A1-1275-2C4F9E3029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1151" y="7783748"/>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uora yhdysviiva 5">
            <a:extLst>
              <a:ext uri="{FF2B5EF4-FFF2-40B4-BE49-F238E27FC236}">
                <a16:creationId xmlns:a16="http://schemas.microsoft.com/office/drawing/2014/main" id="{379D0B7B-384B-B4DB-B34B-AC732C17F78F}"/>
              </a:ext>
            </a:extLst>
          </p:cNvPr>
          <p:cNvCxnSpPr/>
          <p:nvPr/>
        </p:nvCxnSpPr>
        <p:spPr>
          <a:xfrm rot="10800000">
            <a:off x="2121875" y="7759607"/>
            <a:ext cx="796390" cy="801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9660F13C-D51E-F54C-AD67-6FDB848559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972685" y="7775142"/>
            <a:ext cx="308540" cy="307946"/>
          </a:xfrm>
          <a:prstGeom prst="rect">
            <a:avLst/>
          </a:prstGeom>
        </p:spPr>
      </p:pic>
      <p:pic>
        <p:nvPicPr>
          <p:cNvPr id="8" name="Kuva 7">
            <a:extLst>
              <a:ext uri="{FF2B5EF4-FFF2-40B4-BE49-F238E27FC236}">
                <a16:creationId xmlns:a16="http://schemas.microsoft.com/office/drawing/2014/main" id="{207FA392-E64A-8109-158B-31765EB80C5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72675" y="7779658"/>
            <a:ext cx="308540" cy="307946"/>
          </a:xfrm>
          <a:prstGeom prst="rect">
            <a:avLst/>
          </a:prstGeom>
        </p:spPr>
      </p:pic>
      <p:cxnSp>
        <p:nvCxnSpPr>
          <p:cNvPr id="9" name="Suora yhdysviiva 8">
            <a:extLst>
              <a:ext uri="{FF2B5EF4-FFF2-40B4-BE49-F238E27FC236}">
                <a16:creationId xmlns:a16="http://schemas.microsoft.com/office/drawing/2014/main" id="{A9CB55E6-FD4B-BB9E-EC27-757F5148389B}"/>
              </a:ext>
            </a:extLst>
          </p:cNvPr>
          <p:cNvCxnSpPr>
            <a:endCxn id="4" idx="2"/>
          </p:cNvCxnSpPr>
          <p:nvPr/>
        </p:nvCxnSpPr>
        <p:spPr>
          <a:xfrm rot="10800000" flipV="1">
            <a:off x="3927632" y="7764122"/>
            <a:ext cx="794233" cy="801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D07886C4-0095-7F44-E1AC-E2B0932B36B0}"/>
              </a:ext>
            </a:extLst>
          </p:cNvPr>
          <p:cNvCxnSpPr/>
          <p:nvPr/>
        </p:nvCxnSpPr>
        <p:spPr>
          <a:xfrm rot="10800000" flipH="1">
            <a:off x="5594657" y="7835556"/>
            <a:ext cx="1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DA8049EA-7A34-F9D8-7767-FA83D751F5DA}"/>
              </a:ext>
            </a:extLst>
          </p:cNvPr>
          <p:cNvSpPr txBox="1"/>
          <p:nvPr/>
        </p:nvSpPr>
        <p:spPr>
          <a:xfrm>
            <a:off x="5746445" y="7751112"/>
            <a:ext cx="565390"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nvGrpSpPr>
          <p:cNvPr id="17" name="Ryhmä 16">
            <a:extLst>
              <a:ext uri="{FF2B5EF4-FFF2-40B4-BE49-F238E27FC236}">
                <a16:creationId xmlns:a16="http://schemas.microsoft.com/office/drawing/2014/main" id="{8E858E0D-1CC6-295C-601A-B8FC5FB733C9}"/>
              </a:ext>
            </a:extLst>
          </p:cNvPr>
          <p:cNvGrpSpPr>
            <a:grpSpLocks noChangeAspect="1"/>
          </p:cNvGrpSpPr>
          <p:nvPr/>
        </p:nvGrpSpPr>
        <p:grpSpPr>
          <a:xfrm>
            <a:off x="1063882" y="6904104"/>
            <a:ext cx="5248833" cy="2384811"/>
            <a:chOff x="725899" y="6453317"/>
            <a:chExt cx="6103293" cy="2773036"/>
          </a:xfrm>
        </p:grpSpPr>
        <p:pic>
          <p:nvPicPr>
            <p:cNvPr id="18" name="Kuva 17">
              <a:extLst>
                <a:ext uri="{FF2B5EF4-FFF2-40B4-BE49-F238E27FC236}">
                  <a16:creationId xmlns:a16="http://schemas.microsoft.com/office/drawing/2014/main" id="{759EED52-E65F-5372-4E00-A45B02D081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88884" y="6508059"/>
              <a:ext cx="359200" cy="358507"/>
            </a:xfrm>
            <a:prstGeom prst="rect">
              <a:avLst/>
            </a:prstGeom>
          </p:spPr>
        </p:pic>
        <p:grpSp>
          <p:nvGrpSpPr>
            <p:cNvPr id="21" name="Ryhmä 20">
              <a:extLst>
                <a:ext uri="{FF2B5EF4-FFF2-40B4-BE49-F238E27FC236}">
                  <a16:creationId xmlns:a16="http://schemas.microsoft.com/office/drawing/2014/main" id="{3AF1BCC9-2C87-2840-F6D4-B91B3D4E6A9C}"/>
                </a:ext>
              </a:extLst>
            </p:cNvPr>
            <p:cNvGrpSpPr/>
            <p:nvPr/>
          </p:nvGrpSpPr>
          <p:grpSpPr>
            <a:xfrm rot="10800000">
              <a:off x="725899" y="6453317"/>
              <a:ext cx="6103293" cy="2773036"/>
              <a:chOff x="22954" y="1561559"/>
              <a:chExt cx="6103293" cy="2773036"/>
            </a:xfrm>
          </p:grpSpPr>
          <p:pic>
            <p:nvPicPr>
              <p:cNvPr id="23" name="Kuva 23">
                <a:extLst>
                  <a:ext uri="{FF2B5EF4-FFF2-40B4-BE49-F238E27FC236}">
                    <a16:creationId xmlns:a16="http://schemas.microsoft.com/office/drawing/2014/main" id="{4B4161A8-FAE0-DA98-A654-C8F497B77D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Kuva 24">
                <a:extLst>
                  <a:ext uri="{FF2B5EF4-FFF2-40B4-BE49-F238E27FC236}">
                    <a16:creationId xmlns:a16="http://schemas.microsoft.com/office/drawing/2014/main" id="{CC388A59-8E2C-B59E-7EB8-849838D25E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Ryhmä 24">
                <a:extLst>
                  <a:ext uri="{FF2B5EF4-FFF2-40B4-BE49-F238E27FC236}">
                    <a16:creationId xmlns:a16="http://schemas.microsoft.com/office/drawing/2014/main" id="{739C49CA-5DC8-251B-D169-A94DFB45B823}"/>
                  </a:ext>
                </a:extLst>
              </p:cNvPr>
              <p:cNvGrpSpPr/>
              <p:nvPr/>
            </p:nvGrpSpPr>
            <p:grpSpPr>
              <a:xfrm>
                <a:off x="22954" y="1561559"/>
                <a:ext cx="6103293" cy="2773036"/>
                <a:chOff x="22954" y="1561559"/>
                <a:chExt cx="6103293" cy="2773036"/>
              </a:xfrm>
            </p:grpSpPr>
            <p:grpSp>
              <p:nvGrpSpPr>
                <p:cNvPr id="26" name="Ryhmä 25">
                  <a:extLst>
                    <a:ext uri="{FF2B5EF4-FFF2-40B4-BE49-F238E27FC236}">
                      <a16:creationId xmlns:a16="http://schemas.microsoft.com/office/drawing/2014/main" id="{B24E757C-3BA2-430B-9691-914F8930C367}"/>
                    </a:ext>
                  </a:extLst>
                </p:cNvPr>
                <p:cNvGrpSpPr/>
                <p:nvPr/>
              </p:nvGrpSpPr>
              <p:grpSpPr>
                <a:xfrm rot="10800000">
                  <a:off x="22954" y="1769044"/>
                  <a:ext cx="833928" cy="2565551"/>
                  <a:chOff x="3842811" y="6044293"/>
                  <a:chExt cx="833928" cy="2565551"/>
                </a:xfrm>
              </p:grpSpPr>
              <p:cxnSp>
                <p:nvCxnSpPr>
                  <p:cNvPr id="707" name="Suora yhdysviiva 706">
                    <a:extLst>
                      <a:ext uri="{FF2B5EF4-FFF2-40B4-BE49-F238E27FC236}">
                        <a16:creationId xmlns:a16="http://schemas.microsoft.com/office/drawing/2014/main" id="{27A4B28D-136E-709E-AA75-361BCD20B558}"/>
                      </a:ext>
                    </a:extLst>
                  </p:cNvPr>
                  <p:cNvCxnSpPr>
                    <a:cxnSpLocks/>
                  </p:cNvCxnSpPr>
                  <p:nvPr/>
                </p:nvCxnSpPr>
                <p:spPr>
                  <a:xfrm flipV="1">
                    <a:off x="3912709" y="6044293"/>
                    <a:ext cx="0" cy="2484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uora yhdysviiva 708">
                    <a:extLst>
                      <a:ext uri="{FF2B5EF4-FFF2-40B4-BE49-F238E27FC236}">
                        <a16:creationId xmlns:a16="http://schemas.microsoft.com/office/drawing/2014/main" id="{F5C09A74-6A19-62D6-DD4A-2A15D071A37B}"/>
                      </a:ext>
                    </a:extLst>
                  </p:cNvPr>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1" name="Tekstiruutu 710">
                    <a:extLst>
                      <a:ext uri="{FF2B5EF4-FFF2-40B4-BE49-F238E27FC236}">
                        <a16:creationId xmlns:a16="http://schemas.microsoft.com/office/drawing/2014/main" id="{EF5AA869-2BAE-F433-91B5-25DB4C469BFA}"/>
                      </a:ext>
                    </a:extLst>
                  </p:cNvPr>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500 m</a:t>
                    </a:r>
                  </a:p>
                </p:txBody>
              </p:sp>
            </p:grpSp>
            <p:grpSp>
              <p:nvGrpSpPr>
                <p:cNvPr id="27" name="Ryhmä 26">
                  <a:extLst>
                    <a:ext uri="{FF2B5EF4-FFF2-40B4-BE49-F238E27FC236}">
                      <a16:creationId xmlns:a16="http://schemas.microsoft.com/office/drawing/2014/main" id="{6248764F-6192-8E1A-A437-E347E5FE6CB6}"/>
                    </a:ext>
                  </a:extLst>
                </p:cNvPr>
                <p:cNvGrpSpPr/>
                <p:nvPr/>
              </p:nvGrpSpPr>
              <p:grpSpPr>
                <a:xfrm>
                  <a:off x="5511171" y="3673088"/>
                  <a:ext cx="615076" cy="661507"/>
                  <a:chOff x="3350424" y="7160144"/>
                  <a:chExt cx="615076" cy="661507"/>
                </a:xfrm>
              </p:grpSpPr>
              <p:cxnSp>
                <p:nvCxnSpPr>
                  <p:cNvPr id="702" name="Suora yhdysviiva 701">
                    <a:extLst>
                      <a:ext uri="{FF2B5EF4-FFF2-40B4-BE49-F238E27FC236}">
                        <a16:creationId xmlns:a16="http://schemas.microsoft.com/office/drawing/2014/main" id="{504398E1-0A07-34AA-CA89-504A8799558A}"/>
                      </a:ext>
                    </a:extLst>
                  </p:cNvPr>
                  <p:cNvCxnSpPr>
                    <a:cxnSpLocks/>
                  </p:cNvCxnSpPr>
                  <p:nvPr/>
                </p:nvCxnSpPr>
                <p:spPr>
                  <a:xfrm rot="10800000">
                    <a:off x="3428503" y="7239578"/>
                    <a:ext cx="0" cy="5820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uora yhdysviiva 702">
                    <a:extLst>
                      <a:ext uri="{FF2B5EF4-FFF2-40B4-BE49-F238E27FC236}">
                        <a16:creationId xmlns:a16="http://schemas.microsoft.com/office/drawing/2014/main" id="{6A9A9BEE-F0DF-2FA9-E1E6-80D278D6CE68}"/>
                      </a:ext>
                    </a:extLst>
                  </p:cNvPr>
                  <p:cNvCxnSpPr/>
                  <p:nvPr/>
                </p:nvCxnSpPr>
                <p:spPr>
                  <a:xfrm rot="10800000">
                    <a:off x="3350424" y="723957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5" name="Tekstiruutu 704">
                    <a:extLst>
                      <a:ext uri="{FF2B5EF4-FFF2-40B4-BE49-F238E27FC236}">
                        <a16:creationId xmlns:a16="http://schemas.microsoft.com/office/drawing/2014/main" id="{FD7937B7-5A24-8F7C-0467-E1771BDCD178}"/>
                      </a:ext>
                    </a:extLst>
                  </p:cNvPr>
                  <p:cNvSpPr txBox="1"/>
                  <p:nvPr/>
                </p:nvSpPr>
                <p:spPr>
                  <a:xfrm>
                    <a:off x="3544046" y="7160144"/>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grpSp>
            <p:grpSp>
              <p:nvGrpSpPr>
                <p:cNvPr id="30" name="Ryhmä 29">
                  <a:extLst>
                    <a:ext uri="{FF2B5EF4-FFF2-40B4-BE49-F238E27FC236}">
                      <a16:creationId xmlns:a16="http://schemas.microsoft.com/office/drawing/2014/main" id="{83D3044E-5DAB-D019-44C6-6FE08BE7A64A}"/>
                    </a:ext>
                  </a:extLst>
                </p:cNvPr>
                <p:cNvGrpSpPr/>
                <p:nvPr/>
              </p:nvGrpSpPr>
              <p:grpSpPr>
                <a:xfrm rot="10800000">
                  <a:off x="1609192" y="1561559"/>
                  <a:ext cx="3528327" cy="2357499"/>
                  <a:chOff x="1720728" y="6820104"/>
                  <a:chExt cx="3528327" cy="2357499"/>
                </a:xfrm>
              </p:grpSpPr>
              <p:grpSp>
                <p:nvGrpSpPr>
                  <p:cNvPr id="689" name="Ryhmä 688">
                    <a:extLst>
                      <a:ext uri="{FF2B5EF4-FFF2-40B4-BE49-F238E27FC236}">
                        <a16:creationId xmlns:a16="http://schemas.microsoft.com/office/drawing/2014/main" id="{F6C181F3-8D8E-510A-3F84-B71D879CF299}"/>
                      </a:ext>
                    </a:extLst>
                  </p:cNvPr>
                  <p:cNvGrpSpPr/>
                  <p:nvPr/>
                </p:nvGrpSpPr>
                <p:grpSpPr>
                  <a:xfrm rot="10800000">
                    <a:off x="2853541" y="7000986"/>
                    <a:ext cx="1264690" cy="1893635"/>
                    <a:chOff x="2746349" y="2083951"/>
                    <a:chExt cx="1264690" cy="1893635"/>
                  </a:xfrm>
                </p:grpSpPr>
                <p:pic>
                  <p:nvPicPr>
                    <p:cNvPr id="699" name="Kuva 114">
                      <a:extLst>
                        <a:ext uri="{FF2B5EF4-FFF2-40B4-BE49-F238E27FC236}">
                          <a16:creationId xmlns:a16="http://schemas.microsoft.com/office/drawing/2014/main" id="{9B2AA83D-0C19-8AC6-6BF8-00B7F6874D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0552" y="391249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0" name="Kuva 114">
                      <a:extLst>
                        <a:ext uri="{FF2B5EF4-FFF2-40B4-BE49-F238E27FC236}">
                          <a16:creationId xmlns:a16="http://schemas.microsoft.com/office/drawing/2014/main" id="{4433D3ED-D65F-C833-78C2-6E76F77D08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 name="Kuva 114">
                      <a:extLst>
                        <a:ext uri="{FF2B5EF4-FFF2-40B4-BE49-F238E27FC236}">
                          <a16:creationId xmlns:a16="http://schemas.microsoft.com/office/drawing/2014/main" id="{A6450209-772D-B4E3-223E-BDDDC49210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0" name="Ryhmä 689">
                    <a:extLst>
                      <a:ext uri="{FF2B5EF4-FFF2-40B4-BE49-F238E27FC236}">
                        <a16:creationId xmlns:a16="http://schemas.microsoft.com/office/drawing/2014/main" id="{37703965-486C-272C-9697-F2E0488324B8}"/>
                      </a:ext>
                    </a:extLst>
                  </p:cNvPr>
                  <p:cNvGrpSpPr/>
                  <p:nvPr/>
                </p:nvGrpSpPr>
                <p:grpSpPr>
                  <a:xfrm>
                    <a:off x="1971081" y="6820104"/>
                    <a:ext cx="928224" cy="2069266"/>
                    <a:chOff x="1977140" y="6478049"/>
                    <a:chExt cx="928224" cy="2069266"/>
                  </a:xfrm>
                </p:grpSpPr>
                <p:cxnSp>
                  <p:nvCxnSpPr>
                    <p:cNvPr id="697" name="Suora yhdysviiva 696">
                      <a:extLst>
                        <a:ext uri="{FF2B5EF4-FFF2-40B4-BE49-F238E27FC236}">
                          <a16:creationId xmlns:a16="http://schemas.microsoft.com/office/drawing/2014/main" id="{06571709-9D4E-94D3-34C3-57053976972A}"/>
                        </a:ext>
                      </a:extLst>
                    </p:cNvPr>
                    <p:cNvCxnSpPr>
                      <a:stCxn id="699" idx="2"/>
                    </p:cNvCxnSpPr>
                    <p:nvPr/>
                  </p:nvCxnSpPr>
                  <p:spPr>
                    <a:xfrm rot="10800000">
                      <a:off x="1977140" y="6478049"/>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uora yhdysviiva 697">
                      <a:extLst>
                        <a:ext uri="{FF2B5EF4-FFF2-40B4-BE49-F238E27FC236}">
                          <a16:creationId xmlns:a16="http://schemas.microsoft.com/office/drawing/2014/main" id="{4A4F1289-472D-62D0-2797-205A6EDC8868}"/>
                        </a:ext>
                      </a:extLst>
                    </p:cNvPr>
                    <p:cNvCxnSpPr>
                      <a:stCxn id="701" idx="2"/>
                      <a:endCxn id="696"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1" name="Ryhmä 690">
                    <a:extLst>
                      <a:ext uri="{FF2B5EF4-FFF2-40B4-BE49-F238E27FC236}">
                        <a16:creationId xmlns:a16="http://schemas.microsoft.com/office/drawing/2014/main" id="{425EA64B-EB49-0D16-34A8-3F3E1A3D53B4}"/>
                      </a:ext>
                    </a:extLst>
                  </p:cNvPr>
                  <p:cNvGrpSpPr/>
                  <p:nvPr/>
                </p:nvGrpSpPr>
                <p:grpSpPr>
                  <a:xfrm rot="10800000">
                    <a:off x="1720728" y="8351870"/>
                    <a:ext cx="505084" cy="820481"/>
                    <a:chOff x="1870468" y="4154804"/>
                    <a:chExt cx="505084" cy="820481"/>
                  </a:xfrm>
                </p:grpSpPr>
                <p:pic>
                  <p:nvPicPr>
                    <p:cNvPr id="695" name="Kuva 694">
                      <a:extLst>
                        <a:ext uri="{FF2B5EF4-FFF2-40B4-BE49-F238E27FC236}">
                          <a16:creationId xmlns:a16="http://schemas.microsoft.com/office/drawing/2014/main" id="{5F6516FE-3C03-2E77-4D1F-8B3E64373B0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37717" y="4154804"/>
                      <a:ext cx="358769" cy="358077"/>
                    </a:xfrm>
                    <a:prstGeom prst="rect">
                      <a:avLst/>
                    </a:prstGeom>
                  </p:spPr>
                </p:pic>
                <p:pic>
                  <p:nvPicPr>
                    <p:cNvPr id="696" name="Kuva 695">
                      <a:extLst>
                        <a:ext uri="{FF2B5EF4-FFF2-40B4-BE49-F238E27FC236}">
                          <a16:creationId xmlns:a16="http://schemas.microsoft.com/office/drawing/2014/main" id="{7F68B46B-6FE8-BB62-0BE5-13595518130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70468" y="4530944"/>
                      <a:ext cx="505084" cy="444341"/>
                    </a:xfrm>
                    <a:prstGeom prst="rect">
                      <a:avLst/>
                    </a:prstGeom>
                  </p:spPr>
                </p:pic>
              </p:grpSp>
              <p:pic>
                <p:nvPicPr>
                  <p:cNvPr id="692" name="Kuva 691">
                    <a:extLst>
                      <a:ext uri="{FF2B5EF4-FFF2-40B4-BE49-F238E27FC236}">
                        <a16:creationId xmlns:a16="http://schemas.microsoft.com/office/drawing/2014/main" id="{12B48FEF-92DA-EEF6-BFF0-7ABF1FCC164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038" y="8819526"/>
                    <a:ext cx="358769" cy="358077"/>
                  </a:xfrm>
                  <a:prstGeom prst="rect">
                    <a:avLst/>
                  </a:prstGeom>
                </p:spPr>
              </p:pic>
              <p:pic>
                <p:nvPicPr>
                  <p:cNvPr id="693" name="Kuva 692">
                    <a:extLst>
                      <a:ext uri="{FF2B5EF4-FFF2-40B4-BE49-F238E27FC236}">
                        <a16:creationId xmlns:a16="http://schemas.microsoft.com/office/drawing/2014/main" id="{C1A2320A-FD44-462D-740E-CC4AC792E42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94" name="Suora yhdysviiva 693">
                    <a:extLst>
                      <a:ext uri="{FF2B5EF4-FFF2-40B4-BE49-F238E27FC236}">
                        <a16:creationId xmlns:a16="http://schemas.microsoft.com/office/drawing/2014/main" id="{F3297994-292E-947A-C414-E5E370F4F884}"/>
                      </a:ext>
                    </a:extLst>
                  </p:cNvPr>
                  <p:cNvCxnSpPr>
                    <a:stCxn id="693" idx="2"/>
                    <a:endCxn id="70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 name="Picture 134" descr="T:\tie2014\1510014798_Liikenne tietyomaalla\Suunnittelu\Tienrakennustyömaat\Powerpoint\työ\png - värieroteltu\valo-01.png">
                  <a:extLst>
                    <a:ext uri="{FF2B5EF4-FFF2-40B4-BE49-F238E27FC236}">
                      <a16:creationId xmlns:a16="http://schemas.microsoft.com/office/drawing/2014/main" id="{B42872C5-92F7-AB22-00AD-E16290774F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Picture 134" descr="T:\tie2014\1510014798_Liikenne tietyomaalla\Suunnittelu\Tienrakennustyömaat\Powerpoint\työ\png - värieroteltu\valo-01.png">
                  <a:extLst>
                    <a:ext uri="{FF2B5EF4-FFF2-40B4-BE49-F238E27FC236}">
                      <a16:creationId xmlns:a16="http://schemas.microsoft.com/office/drawing/2014/main" id="{A8B1EF80-4999-C37E-6167-99FBC4EDDB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0" name="Text Box 3">
            <a:extLst>
              <a:ext uri="{FF2B5EF4-FFF2-40B4-BE49-F238E27FC236}">
                <a16:creationId xmlns:a16="http://schemas.microsoft.com/office/drawing/2014/main" id="{005BE348-9918-3560-CE52-21659988567C}"/>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risteysalueen läheisyydessä osittain ajoradalla.</a:t>
            </a:r>
          </a:p>
          <a:p>
            <a:pPr>
              <a:spcBef>
                <a:spcPct val="0"/>
              </a:spcBef>
              <a:buFontTx/>
              <a:buNone/>
            </a:pPr>
            <a:r>
              <a:rPr lang="fi-FI" altLang="fi-FI" sz="1300" dirty="0">
                <a:latin typeface="Arial" panose="020B0604020202020204" pitchFamily="34" charset="0"/>
                <a:cs typeface="Arial" panose="020B0604020202020204" pitchFamily="34" charset="0"/>
              </a:rPr>
              <a:t>Käytettävissä oleva TIEN leveys ≥ 5,5 metriä</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16" name="Ryhmä 15">
            <a:extLst>
              <a:ext uri="{FF2B5EF4-FFF2-40B4-BE49-F238E27FC236}">
                <a16:creationId xmlns:a16="http://schemas.microsoft.com/office/drawing/2014/main" id="{C9B44F55-A31D-68B7-8890-21A7FF5108D1}"/>
              </a:ext>
            </a:extLst>
          </p:cNvPr>
          <p:cNvGrpSpPr/>
          <p:nvPr/>
        </p:nvGrpSpPr>
        <p:grpSpPr>
          <a:xfrm>
            <a:off x="3035305" y="5303890"/>
            <a:ext cx="2291453" cy="1593111"/>
            <a:chOff x="3035305" y="5303890"/>
            <a:chExt cx="2291453" cy="1593111"/>
          </a:xfrm>
        </p:grpSpPr>
        <p:grpSp>
          <p:nvGrpSpPr>
            <p:cNvPr id="623" name="Ryhmä 622"/>
            <p:cNvGrpSpPr>
              <a:grpSpLocks noChangeAspect="1"/>
            </p:cNvGrpSpPr>
            <p:nvPr/>
          </p:nvGrpSpPr>
          <p:grpSpPr>
            <a:xfrm>
              <a:off x="3035305" y="5303890"/>
              <a:ext cx="2291453" cy="1593111"/>
              <a:chOff x="3123877" y="4575848"/>
              <a:chExt cx="2433124" cy="1691605"/>
            </a:xfrm>
          </p:grpSpPr>
          <p:grpSp>
            <p:nvGrpSpPr>
              <p:cNvPr id="624" name="Ryhmä 623"/>
              <p:cNvGrpSpPr>
                <a:grpSpLocks noChangeAspect="1"/>
              </p:cNvGrpSpPr>
              <p:nvPr/>
            </p:nvGrpSpPr>
            <p:grpSpPr>
              <a:xfrm>
                <a:off x="3123877" y="4575848"/>
                <a:ext cx="2433124" cy="1691605"/>
                <a:chOff x="3098327" y="4531463"/>
                <a:chExt cx="1723521" cy="1198264"/>
              </a:xfrm>
            </p:grpSpPr>
            <p:pic>
              <p:nvPicPr>
                <p:cNvPr id="626" name="Kuva 6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43412" y="4862771"/>
                  <a:ext cx="678436" cy="687600"/>
                </a:xfrm>
                <a:prstGeom prst="rect">
                  <a:avLst/>
                </a:prstGeom>
              </p:spPr>
            </p:pic>
            <p:grpSp>
              <p:nvGrpSpPr>
                <p:cNvPr id="627" name="Ryhmä 626"/>
                <p:cNvGrpSpPr/>
                <p:nvPr/>
              </p:nvGrpSpPr>
              <p:grpSpPr>
                <a:xfrm>
                  <a:off x="3098327" y="4531463"/>
                  <a:ext cx="1678720" cy="1198264"/>
                  <a:chOff x="3104957" y="4735822"/>
                  <a:chExt cx="1678720" cy="1198264"/>
                </a:xfrm>
              </p:grpSpPr>
              <p:pic>
                <p:nvPicPr>
                  <p:cNvPr id="628" name="Kuva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06548" y="589757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0" name="Ryhmä 629"/>
                  <p:cNvGrpSpPr/>
                  <p:nvPr/>
                </p:nvGrpSpPr>
                <p:grpSpPr>
                  <a:xfrm>
                    <a:off x="3104957" y="4735822"/>
                    <a:ext cx="1678720" cy="1161751"/>
                    <a:chOff x="3255568" y="4764401"/>
                    <a:chExt cx="1678720" cy="1161751"/>
                  </a:xfrm>
                </p:grpSpPr>
                <p:sp>
                  <p:nvSpPr>
                    <p:cNvPr id="633"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4"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5"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6"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7"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8"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9"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0"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1"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2"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643" name="Suora yhdysviiva 387"/>
                    <p:cNvCxnSpPr>
                      <a:cxnSpLocks noChangeShapeType="1"/>
                    </p:cNvCxnSpPr>
                    <p:nvPr/>
                  </p:nvCxnSpPr>
                  <p:spPr bwMode="auto">
                    <a:xfrm flipV="1">
                      <a:off x="3699514" y="5372547"/>
                      <a:ext cx="277086" cy="279498"/>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nvGrpSpPr>
                    <p:cNvPr id="644" name="Ryhmä 200"/>
                    <p:cNvGrpSpPr>
                      <a:grpSpLocks/>
                    </p:cNvGrpSpPr>
                    <p:nvPr/>
                  </p:nvGrpSpPr>
                  <p:grpSpPr bwMode="auto">
                    <a:xfrm>
                      <a:off x="4329620" y="4993473"/>
                      <a:ext cx="604668" cy="118556"/>
                      <a:chOff x="5400794" y="4939887"/>
                      <a:chExt cx="605297" cy="118464"/>
                    </a:xfrm>
                  </p:grpSpPr>
                  <p:pic>
                    <p:nvPicPr>
                      <p:cNvPr id="656"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5400794" y="4939889"/>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7"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5885550" y="4939887"/>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45" name="Suora yhdysviiva 387"/>
                    <p:cNvCxnSpPr>
                      <a:cxnSpLocks noChangeShapeType="1"/>
                      <a:stCxn id="626" idx="1"/>
                      <a:endCxn id="628" idx="0"/>
                    </p:cNvCxnSpPr>
                    <p:nvPr/>
                  </p:nvCxnSpPr>
                  <p:spPr bwMode="auto">
                    <a:xfrm flipH="1">
                      <a:off x="3877822" y="5439512"/>
                      <a:ext cx="422831" cy="48664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646" name="Suora yhdysviiva 387"/>
                    <p:cNvCxnSpPr>
                      <a:cxnSpLocks noChangeShapeType="1"/>
                    </p:cNvCxnSpPr>
                    <p:nvPr/>
                  </p:nvCxnSpPr>
                  <p:spPr bwMode="auto">
                    <a:xfrm rot="10800000" flipH="1" flipV="1">
                      <a:off x="3283608" y="5439499"/>
                      <a:ext cx="391168" cy="2071"/>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47" name="Suora yhdysviiva 387"/>
                    <p:cNvCxnSpPr>
                      <a:cxnSpLocks noChangeShapeType="1"/>
                    </p:cNvCxnSpPr>
                    <p:nvPr/>
                  </p:nvCxnSpPr>
                  <p:spPr bwMode="auto">
                    <a:xfrm rot="10800000" flipH="1">
                      <a:off x="3255568" y="5413711"/>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48" name="Suora yhdysviiva 387"/>
                    <p:cNvCxnSpPr>
                      <a:cxnSpLocks noChangeShapeType="1"/>
                    </p:cNvCxnSpPr>
                    <p:nvPr/>
                  </p:nvCxnSpPr>
                  <p:spPr bwMode="auto">
                    <a:xfrm flipV="1">
                      <a:off x="3650134" y="5414270"/>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649" name="Suorakulmio 211"/>
                    <p:cNvSpPr>
                      <a:spLocks noChangeArrowheads="1"/>
                    </p:cNvSpPr>
                    <p:nvPr/>
                  </p:nvSpPr>
                  <p:spPr bwMode="auto">
                    <a:xfrm>
                      <a:off x="3314438" y="5308748"/>
                      <a:ext cx="322138" cy="11574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650"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nvGrpSpPr>
                    <p:cNvPr id="651" name="Ryhmä 650"/>
                    <p:cNvGrpSpPr/>
                    <p:nvPr/>
                  </p:nvGrpSpPr>
                  <p:grpSpPr>
                    <a:xfrm>
                      <a:off x="3531003" y="5070751"/>
                      <a:ext cx="168395" cy="53817"/>
                      <a:chOff x="2604839" y="4903687"/>
                      <a:chExt cx="168395" cy="53817"/>
                    </a:xfrm>
                  </p:grpSpPr>
                  <p:cxnSp>
                    <p:nvCxnSpPr>
                      <p:cNvPr id="652" name="Suora yhdysviiva 387"/>
                      <p:cNvCxnSpPr>
                        <a:cxnSpLocks noChangeShapeType="1"/>
                      </p:cNvCxnSpPr>
                      <p:nvPr/>
                    </p:nvCxnSpPr>
                    <p:spPr bwMode="auto">
                      <a:xfrm flipV="1">
                        <a:off x="2604839" y="4906704"/>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53" name="Suora yhdysviiva 387"/>
                      <p:cNvCxnSpPr>
                        <a:cxnSpLocks noChangeShapeType="1"/>
                      </p:cNvCxnSpPr>
                      <p:nvPr/>
                    </p:nvCxnSpPr>
                    <p:spPr bwMode="auto">
                      <a:xfrm rot="10800000" flipH="1" flipV="1">
                        <a:off x="2633984" y="4928830"/>
                        <a:ext cx="110848" cy="12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54" name="Suora yhdysviiva 387"/>
                      <p:cNvCxnSpPr>
                        <a:cxnSpLocks noChangeShapeType="1"/>
                      </p:cNvCxnSpPr>
                      <p:nvPr/>
                    </p:nvCxnSpPr>
                    <p:spPr bwMode="auto">
                      <a:xfrm flipV="1">
                        <a:off x="2717672" y="4903687"/>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grpSp>
          </p:grpSp>
          <p:pic>
            <p:nvPicPr>
              <p:cNvPr id="625"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04122" y="5236555"/>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uorakulmio 211">
              <a:extLst>
                <a:ext uri="{FF2B5EF4-FFF2-40B4-BE49-F238E27FC236}">
                  <a16:creationId xmlns:a16="http://schemas.microsoft.com/office/drawing/2014/main" id="{08517D63-501A-F6CA-B59C-33E2D1575AB3}"/>
                </a:ext>
              </a:extLst>
            </p:cNvPr>
            <p:cNvSpPr>
              <a:spLocks noChangeArrowheads="1"/>
            </p:cNvSpPr>
            <p:nvPr/>
          </p:nvSpPr>
          <p:spPr bwMode="auto">
            <a:xfrm>
              <a:off x="3172360" y="5560861"/>
              <a:ext cx="422646" cy="153889"/>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spTree>
    <p:extLst>
      <p:ext uri="{BB962C8B-B14F-4D97-AF65-F5344CB8AC3E}">
        <p14:creationId xmlns:p14="http://schemas.microsoft.com/office/powerpoint/2010/main" val="264035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2" name="Ryhmä 511"/>
          <p:cNvGrpSpPr>
            <a:grpSpLocks noChangeAspect="1"/>
          </p:cNvGrpSpPr>
          <p:nvPr/>
        </p:nvGrpSpPr>
        <p:grpSpPr>
          <a:xfrm rot="10800000">
            <a:off x="539910" y="1656132"/>
            <a:ext cx="5591597" cy="2158390"/>
            <a:chOff x="332650" y="6717344"/>
            <a:chExt cx="6501857" cy="2509755"/>
          </a:xfrm>
        </p:grpSpPr>
        <p:pic>
          <p:nvPicPr>
            <p:cNvPr id="513" name="Kuva 512"/>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88886" y="7327089"/>
              <a:ext cx="359200" cy="360000"/>
            </a:xfrm>
            <a:prstGeom prst="rect">
              <a:avLst/>
            </a:prstGeom>
          </p:spPr>
        </p:pic>
        <p:grpSp>
          <p:nvGrpSpPr>
            <p:cNvPr id="515" name="Ryhmä 514"/>
            <p:cNvGrpSpPr/>
            <p:nvPr/>
          </p:nvGrpSpPr>
          <p:grpSpPr>
            <a:xfrm rot="10800000">
              <a:off x="332650" y="6717344"/>
              <a:ext cx="6501857" cy="2509755"/>
              <a:chOff x="17639" y="1560813"/>
              <a:chExt cx="6501857" cy="2509755"/>
            </a:xfrm>
          </p:grpSpPr>
          <p:pic>
            <p:nvPicPr>
              <p:cNvPr id="517"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560813"/>
                <a:ext cx="6501857" cy="2509755"/>
                <a:chOff x="17639" y="1560813"/>
                <a:chExt cx="6501857" cy="2509755"/>
              </a:xfrm>
            </p:grpSpPr>
            <p:grpSp>
              <p:nvGrpSpPr>
                <p:cNvPr id="520" name="Ryhmä 519"/>
                <p:cNvGrpSpPr/>
                <p:nvPr/>
              </p:nvGrpSpPr>
              <p:grpSpPr>
                <a:xfrm rot="10800000">
                  <a:off x="17639" y="1758613"/>
                  <a:ext cx="833929" cy="2311955"/>
                  <a:chOff x="3848125" y="6308320"/>
                  <a:chExt cx="833929" cy="2311955"/>
                </a:xfrm>
              </p:grpSpPr>
              <p:cxnSp>
                <p:nvCxnSpPr>
                  <p:cNvPr id="543" name="Suora yhdysviiva 542"/>
                  <p:cNvCxnSpPr/>
                  <p:nvPr/>
                </p:nvCxnSpPr>
                <p:spPr>
                  <a:xfrm rot="10800000" flipH="1">
                    <a:off x="3918024" y="6395312"/>
                    <a:ext cx="1262" cy="2144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uora yhdysviiva 544"/>
                  <p:cNvCxnSpPr/>
                  <p:nvPr/>
                </p:nvCxnSpPr>
                <p:spPr>
                  <a:xfrm rot="10800000" flipH="1">
                    <a:off x="3848125" y="7476137"/>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53952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441336"/>
                    <a:ext cx="657431"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21" name="Ryhmä 520"/>
                <p:cNvGrpSpPr/>
                <p:nvPr/>
              </p:nvGrpSpPr>
              <p:grpSpPr>
                <a:xfrm>
                  <a:off x="5897844" y="2815284"/>
                  <a:ext cx="621652" cy="1237854"/>
                  <a:chOff x="3737097" y="6302340"/>
                  <a:chExt cx="621652" cy="1237854"/>
                </a:xfrm>
              </p:grpSpPr>
              <p:cxnSp>
                <p:nvCxnSpPr>
                  <p:cNvPr id="538" name="Suora yhdysviiva 537"/>
                  <p:cNvCxnSpPr/>
                  <p:nvPr/>
                </p:nvCxnSpPr>
                <p:spPr>
                  <a:xfrm rot="10800000" flipH="1">
                    <a:off x="3815176" y="638327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uora yhdysviiva 538"/>
                  <p:cNvCxnSpPr/>
                  <p:nvPr/>
                </p:nvCxnSpPr>
                <p:spPr>
                  <a:xfrm rot="10800000">
                    <a:off x="3737097" y="63817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uora yhdysviiva 539"/>
                  <p:cNvCxnSpPr/>
                  <p:nvPr/>
                </p:nvCxnSpPr>
                <p:spPr>
                  <a:xfrm rot="10800000">
                    <a:off x="3737097" y="746011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kstiruutu 540"/>
                  <p:cNvSpPr txBox="1"/>
                  <p:nvPr/>
                </p:nvSpPr>
                <p:spPr>
                  <a:xfrm>
                    <a:off x="3930719" y="6302340"/>
                    <a:ext cx="421456"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42" name="Tekstiruutu 541"/>
                  <p:cNvSpPr txBox="1"/>
                  <p:nvPr/>
                </p:nvSpPr>
                <p:spPr>
                  <a:xfrm>
                    <a:off x="3937295" y="7386306"/>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22" name="Ryhmä 521"/>
                <p:cNvGrpSpPr/>
                <p:nvPr/>
              </p:nvGrpSpPr>
              <p:grpSpPr>
                <a:xfrm rot="10800000">
                  <a:off x="1609191" y="1560813"/>
                  <a:ext cx="3528328" cy="1538467"/>
                  <a:chOff x="1720728" y="7639882"/>
                  <a:chExt cx="3528328" cy="1538467"/>
                </a:xfrm>
              </p:grpSpPr>
              <p:grpSp>
                <p:nvGrpSpPr>
                  <p:cNvPr id="525" name="Ryhmä 524"/>
                  <p:cNvGrpSpPr/>
                  <p:nvPr/>
                </p:nvGrpSpPr>
                <p:grpSpPr>
                  <a:xfrm rot="10800000">
                    <a:off x="2853541" y="7820762"/>
                    <a:ext cx="1264690" cy="1073859"/>
                    <a:chOff x="2746349" y="2083951"/>
                    <a:chExt cx="1264690" cy="1073859"/>
                  </a:xfrm>
                </p:grpSpPr>
                <p:pic>
                  <p:nvPicPr>
                    <p:cNvPr id="53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6" name="Ryhmä 525"/>
                  <p:cNvGrpSpPr/>
                  <p:nvPr/>
                </p:nvGrpSpPr>
                <p:grpSpPr>
                  <a:xfrm>
                    <a:off x="1971081" y="7639882"/>
                    <a:ext cx="928224" cy="1249488"/>
                    <a:chOff x="1977140" y="7297827"/>
                    <a:chExt cx="928224" cy="1249488"/>
                  </a:xfrm>
                </p:grpSpPr>
                <p:cxnSp>
                  <p:nvCxnSpPr>
                    <p:cNvPr id="533" name="Suora yhdysviiva 532"/>
                    <p:cNvCxnSpPr>
                      <a:stCxn id="535" idx="2"/>
                    </p:cNvCxnSpPr>
                    <p:nvPr/>
                  </p:nvCxnSpPr>
                  <p:spPr>
                    <a:xfrm rot="10800000">
                      <a:off x="1977140" y="7297827"/>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uora yhdysviiva 533"/>
                    <p:cNvCxnSpPr>
                      <a:stCxn id="537" idx="2"/>
                      <a:endCxn id="532"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7" name="Ryhmä 526"/>
                  <p:cNvGrpSpPr/>
                  <p:nvPr/>
                </p:nvGrpSpPr>
                <p:grpSpPr>
                  <a:xfrm rot="10800000">
                    <a:off x="1720728" y="8351870"/>
                    <a:ext cx="505085" cy="821228"/>
                    <a:chOff x="1870467" y="4154057"/>
                    <a:chExt cx="505085" cy="821228"/>
                  </a:xfrm>
                </p:grpSpPr>
                <p:pic>
                  <p:nvPicPr>
                    <p:cNvPr id="531" name="Kuva 53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37716" y="4154057"/>
                      <a:ext cx="358769" cy="359569"/>
                    </a:xfrm>
                    <a:prstGeom prst="rect">
                      <a:avLst/>
                    </a:prstGeom>
                  </p:spPr>
                </p:pic>
                <p:pic>
                  <p:nvPicPr>
                    <p:cNvPr id="532" name="Kuva 531"/>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70467" y="4530944"/>
                      <a:ext cx="505085" cy="444341"/>
                    </a:xfrm>
                    <a:prstGeom prst="rect">
                      <a:avLst/>
                    </a:prstGeom>
                  </p:spPr>
                </p:pic>
              </p:grpSp>
              <p:pic>
                <p:nvPicPr>
                  <p:cNvPr id="528" name="Kuva 527"/>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039" y="8818780"/>
                    <a:ext cx="358769" cy="359569"/>
                  </a:xfrm>
                  <a:prstGeom prst="rect">
                    <a:avLst/>
                  </a:prstGeom>
                </p:spPr>
              </p:pic>
              <p:pic>
                <p:nvPicPr>
                  <p:cNvPr id="529" name="Kuva 528"/>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1" y="8357120"/>
                    <a:ext cx="505085" cy="444341"/>
                  </a:xfrm>
                  <a:prstGeom prst="rect">
                    <a:avLst/>
                  </a:prstGeom>
                </p:spPr>
              </p:pic>
              <p:cxnSp>
                <p:nvCxnSpPr>
                  <p:cNvPr id="530" name="Suora yhdysviiva 529"/>
                  <p:cNvCxnSpPr>
                    <a:stCxn id="529" idx="2"/>
                    <a:endCxn id="536"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586" name="Ryhmä 585"/>
          <p:cNvGrpSpPr>
            <a:grpSpLocks noChangeAspect="1"/>
          </p:cNvGrpSpPr>
          <p:nvPr/>
        </p:nvGrpSpPr>
        <p:grpSpPr>
          <a:xfrm>
            <a:off x="1058435" y="7122479"/>
            <a:ext cx="5254488" cy="2167360"/>
            <a:chOff x="719323" y="6706914"/>
            <a:chExt cx="6109869" cy="2520185"/>
          </a:xfrm>
        </p:grpSpPr>
        <p:pic>
          <p:nvPicPr>
            <p:cNvPr id="587" name="Kuva 586"/>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88884" y="7327089"/>
              <a:ext cx="359200" cy="360000"/>
            </a:xfrm>
            <a:prstGeom prst="rect">
              <a:avLst/>
            </a:prstGeom>
          </p:spPr>
        </p:pic>
        <p:grpSp>
          <p:nvGrpSpPr>
            <p:cNvPr id="588" name="Ryhmä 587"/>
            <p:cNvGrpSpPr/>
            <p:nvPr/>
          </p:nvGrpSpPr>
          <p:grpSpPr>
            <a:xfrm>
              <a:off x="719323" y="6706914"/>
              <a:ext cx="6109869" cy="2520185"/>
              <a:chOff x="719323" y="6706914"/>
              <a:chExt cx="6109869" cy="2520185"/>
            </a:xfrm>
          </p:grpSpPr>
          <p:grpSp>
            <p:nvGrpSpPr>
              <p:cNvPr id="589" name="Ryhmä 588"/>
              <p:cNvGrpSpPr/>
              <p:nvPr/>
            </p:nvGrpSpPr>
            <p:grpSpPr>
              <a:xfrm rot="10800000">
                <a:off x="719323" y="6706914"/>
                <a:ext cx="6109869" cy="2520185"/>
                <a:chOff x="22954" y="1560813"/>
                <a:chExt cx="6109869" cy="2520185"/>
              </a:xfrm>
            </p:grpSpPr>
            <p:pic>
              <p:nvPicPr>
                <p:cNvPr id="591"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560813"/>
                  <a:ext cx="6109869" cy="2520185"/>
                  <a:chOff x="22954" y="1560813"/>
                  <a:chExt cx="6109869" cy="2520185"/>
                </a:xfrm>
              </p:grpSpPr>
              <p:grpSp>
                <p:nvGrpSpPr>
                  <p:cNvPr id="594" name="Ryhmä 593"/>
                  <p:cNvGrpSpPr/>
                  <p:nvPr/>
                </p:nvGrpSpPr>
                <p:grpSpPr>
                  <a:xfrm rot="10800000">
                    <a:off x="22954" y="1769044"/>
                    <a:ext cx="833928" cy="2311954"/>
                    <a:chOff x="3842811" y="6297890"/>
                    <a:chExt cx="833928" cy="2311954"/>
                  </a:xfrm>
                </p:grpSpPr>
                <p:cxnSp>
                  <p:nvCxnSpPr>
                    <p:cNvPr id="617" name="Suora yhdysviiva 616"/>
                    <p:cNvCxnSpPr/>
                    <p:nvPr/>
                  </p:nvCxnSpPr>
                  <p:spPr>
                    <a:xfrm rot="10800000" flipH="1">
                      <a:off x="3912710" y="6384882"/>
                      <a:ext cx="1262" cy="2144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388188"/>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629789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95" name="Ryhmä 594"/>
                  <p:cNvGrpSpPr/>
                  <p:nvPr/>
                </p:nvGrpSpPr>
                <p:grpSpPr>
                  <a:xfrm>
                    <a:off x="5511171" y="2825034"/>
                    <a:ext cx="621652" cy="1237854"/>
                    <a:chOff x="3350424" y="6312090"/>
                    <a:chExt cx="621652" cy="1237854"/>
                  </a:xfrm>
                </p:grpSpPr>
                <p:cxnSp>
                  <p:nvCxnSpPr>
                    <p:cNvPr id="612" name="Suora yhdysviiva 611"/>
                    <p:cNvCxnSpPr/>
                    <p:nvPr/>
                  </p:nvCxnSpPr>
                  <p:spPr>
                    <a:xfrm rot="10800000" flipH="1">
                      <a:off x="3428503" y="639302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uora yhdysviiva 612"/>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uora yhdysviiva 613"/>
                    <p:cNvCxnSpPr/>
                    <p:nvPr/>
                  </p:nvCxnSpPr>
                  <p:spPr>
                    <a:xfrm rot="10800000">
                      <a:off x="3362201" y="74721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5" name="Tekstiruutu 614"/>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16" name="Tekstiruutu 615"/>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6" name="Ryhmä 595"/>
                  <p:cNvGrpSpPr/>
                  <p:nvPr/>
                </p:nvGrpSpPr>
                <p:grpSpPr>
                  <a:xfrm rot="10800000">
                    <a:off x="1609192" y="1560813"/>
                    <a:ext cx="3528327" cy="1538467"/>
                    <a:chOff x="1720728" y="7639882"/>
                    <a:chExt cx="3528327" cy="1538467"/>
                  </a:xfrm>
                </p:grpSpPr>
                <p:grpSp>
                  <p:nvGrpSpPr>
                    <p:cNvPr id="599" name="Ryhmä 598"/>
                    <p:cNvGrpSpPr/>
                    <p:nvPr/>
                  </p:nvGrpSpPr>
                  <p:grpSpPr>
                    <a:xfrm rot="10800000">
                      <a:off x="2853541" y="7820762"/>
                      <a:ext cx="1264690" cy="1073859"/>
                      <a:chOff x="2746349" y="2083951"/>
                      <a:chExt cx="1264690" cy="1073859"/>
                    </a:xfrm>
                  </p:grpSpPr>
                  <p:pic>
                    <p:nvPicPr>
                      <p:cNvPr id="60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0" name="Ryhmä 599"/>
                    <p:cNvGrpSpPr/>
                    <p:nvPr/>
                  </p:nvGrpSpPr>
                  <p:grpSpPr>
                    <a:xfrm>
                      <a:off x="1971081" y="7639882"/>
                      <a:ext cx="928224" cy="1249488"/>
                      <a:chOff x="1977140" y="7297827"/>
                      <a:chExt cx="928224" cy="1249488"/>
                    </a:xfrm>
                  </p:grpSpPr>
                  <p:cxnSp>
                    <p:nvCxnSpPr>
                      <p:cNvPr id="607" name="Suora yhdysviiva 606"/>
                      <p:cNvCxnSpPr>
                        <a:stCxn id="609" idx="2"/>
                      </p:cNvCxnSpPr>
                      <p:nvPr/>
                    </p:nvCxnSpPr>
                    <p:spPr>
                      <a:xfrm rot="10800000">
                        <a:off x="1977140" y="7297827"/>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uora yhdysviiva 607"/>
                      <p:cNvCxnSpPr>
                        <a:stCxn id="611" idx="2"/>
                        <a:endCxn id="606"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1" name="Ryhmä 600"/>
                    <p:cNvGrpSpPr/>
                    <p:nvPr/>
                  </p:nvGrpSpPr>
                  <p:grpSpPr>
                    <a:xfrm rot="10800000">
                      <a:off x="1720728" y="8351870"/>
                      <a:ext cx="505084" cy="821228"/>
                      <a:chOff x="1870468" y="4154057"/>
                      <a:chExt cx="505084" cy="821228"/>
                    </a:xfrm>
                  </p:grpSpPr>
                  <p:pic>
                    <p:nvPicPr>
                      <p:cNvPr id="605" name="Kuva 60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37717" y="4154057"/>
                        <a:ext cx="358769" cy="359569"/>
                      </a:xfrm>
                      <a:prstGeom prst="rect">
                        <a:avLst/>
                      </a:prstGeom>
                    </p:spPr>
                  </p:pic>
                  <p:pic>
                    <p:nvPicPr>
                      <p:cNvPr id="606" name="Kuva 605"/>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70468" y="4530944"/>
                        <a:ext cx="505084" cy="444341"/>
                      </a:xfrm>
                      <a:prstGeom prst="rect">
                        <a:avLst/>
                      </a:prstGeom>
                    </p:spPr>
                  </p:pic>
                </p:grpSp>
                <p:pic>
                  <p:nvPicPr>
                    <p:cNvPr id="602" name="Kuva 601"/>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038" y="8818780"/>
                      <a:ext cx="358769" cy="359569"/>
                    </a:xfrm>
                    <a:prstGeom prst="rect">
                      <a:avLst/>
                    </a:prstGeom>
                  </p:spPr>
                </p:pic>
                <p:pic>
                  <p:nvPicPr>
                    <p:cNvPr id="603" name="Kuva 602"/>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590" name="Suora yhdysviiva 589"/>
              <p:cNvCxnSpPr/>
              <p:nvPr/>
            </p:nvCxnSpPr>
            <p:spPr>
              <a:xfrm flipV="1">
                <a:off x="1319864" y="6798897"/>
                <a:ext cx="4639961" cy="703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677" name="Ryhmä 676"/>
          <p:cNvGrpSpPr/>
          <p:nvPr/>
        </p:nvGrpSpPr>
        <p:grpSpPr>
          <a:xfrm rot="10800000">
            <a:off x="3943668" y="3018057"/>
            <a:ext cx="1473729" cy="886774"/>
            <a:chOff x="893533" y="4638214"/>
            <a:chExt cx="1473729" cy="886774"/>
          </a:xfrm>
        </p:grpSpPr>
        <p:grpSp>
          <p:nvGrpSpPr>
            <p:cNvPr id="678" name="Ryhmä 677"/>
            <p:cNvGrpSpPr/>
            <p:nvPr/>
          </p:nvGrpSpPr>
          <p:grpSpPr>
            <a:xfrm rot="16200000">
              <a:off x="771413" y="4760334"/>
              <a:ext cx="752442" cy="508202"/>
              <a:chOff x="946587" y="4599723"/>
              <a:chExt cx="752442" cy="508202"/>
            </a:xfrm>
          </p:grpSpPr>
          <p:cxnSp>
            <p:nvCxnSpPr>
              <p:cNvPr id="685" name="Suora yhdysviiva 684"/>
              <p:cNvCxnSpPr>
                <a:stCxn id="687" idx="2"/>
                <a:endCxn id="686"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8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68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679" name="Ryhmä 678"/>
            <p:cNvGrpSpPr/>
            <p:nvPr/>
          </p:nvGrpSpPr>
          <p:grpSpPr>
            <a:xfrm rot="5400000">
              <a:off x="1556902" y="4714627"/>
              <a:ext cx="534622" cy="1086099"/>
              <a:chOff x="5760606" y="3921104"/>
              <a:chExt cx="534622" cy="1086099"/>
            </a:xfrm>
          </p:grpSpPr>
          <p:cxnSp>
            <p:nvCxnSpPr>
              <p:cNvPr id="680" name="Suora yhdysviiva 679"/>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uora yhdysviiva 680"/>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uora yhdysviiva 681"/>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3" name="Tekstiruutu 682"/>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84" name="Tekstiruutu 683"/>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3" name="Ryhmä 2"/>
          <p:cNvGrpSpPr/>
          <p:nvPr/>
        </p:nvGrpSpPr>
        <p:grpSpPr>
          <a:xfrm>
            <a:off x="1241137" y="3152391"/>
            <a:ext cx="1595173" cy="2701288"/>
            <a:chOff x="1241137" y="3152391"/>
            <a:chExt cx="1595173" cy="2701288"/>
          </a:xfrm>
        </p:grpSpPr>
        <p:grpSp>
          <p:nvGrpSpPr>
            <p:cNvPr id="2" name="Ryhmä 1"/>
            <p:cNvGrpSpPr/>
            <p:nvPr/>
          </p:nvGrpSpPr>
          <p:grpSpPr>
            <a:xfrm>
              <a:off x="1241137" y="3152391"/>
              <a:ext cx="1595173" cy="2701288"/>
              <a:chOff x="1241137" y="3152391"/>
              <a:chExt cx="1595173" cy="2701288"/>
            </a:xfrm>
          </p:grpSpPr>
          <p:grpSp>
            <p:nvGrpSpPr>
              <p:cNvPr id="676" name="Ryhmä 675"/>
              <p:cNvGrpSpPr/>
              <p:nvPr/>
            </p:nvGrpSpPr>
            <p:grpSpPr>
              <a:xfrm>
                <a:off x="1406547" y="3152391"/>
                <a:ext cx="1429763" cy="2701288"/>
                <a:chOff x="1406547" y="3152391"/>
                <a:chExt cx="1429763" cy="2701288"/>
              </a:xfrm>
            </p:grpSpPr>
            <p:grpSp>
              <p:nvGrpSpPr>
                <p:cNvPr id="28" name="Ryhmä 27"/>
                <p:cNvGrpSpPr/>
                <p:nvPr/>
              </p:nvGrpSpPr>
              <p:grpSpPr>
                <a:xfrm rot="16200000">
                  <a:off x="469954" y="4088984"/>
                  <a:ext cx="2345948" cy="472762"/>
                  <a:chOff x="838903" y="5112741"/>
                  <a:chExt cx="2345948" cy="472762"/>
                </a:xfrm>
              </p:grpSpPr>
              <p:cxnSp>
                <p:nvCxnSpPr>
                  <p:cNvPr id="670" name="Suora yhdysviiva 669"/>
                  <p:cNvCxnSpPr>
                    <a:stCxn id="669" idx="2"/>
                    <a:endCxn id="668"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6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9" name="Kuva 66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838903" y="5112742"/>
                    <a:ext cx="434373" cy="382133"/>
                  </a:xfrm>
                  <a:prstGeom prst="rect">
                    <a:avLst/>
                  </a:prstGeom>
                </p:spPr>
              </p:pic>
              <p:cxnSp>
                <p:nvCxnSpPr>
                  <p:cNvPr id="733" name="Suora yhdysviiva 732"/>
                  <p:cNvCxnSpPr>
                    <a:stCxn id="735" idx="2"/>
                    <a:endCxn id="734"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3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 name="Kuva 73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2750478" y="5112741"/>
                    <a:ext cx="434373" cy="382133"/>
                  </a:xfrm>
                  <a:prstGeom prst="rect">
                    <a:avLst/>
                  </a:prstGeom>
                </p:spPr>
              </p:pic>
            </p:grpSp>
            <p:grpSp>
              <p:nvGrpSpPr>
                <p:cNvPr id="29" name="Ryhmä 28"/>
                <p:cNvGrpSpPr/>
                <p:nvPr/>
              </p:nvGrpSpPr>
              <p:grpSpPr>
                <a:xfrm rot="5400000">
                  <a:off x="2025948" y="5043317"/>
                  <a:ext cx="534625" cy="1086099"/>
                  <a:chOff x="6089288" y="3452063"/>
                  <a:chExt cx="534625" cy="1086099"/>
                </a:xfrm>
              </p:grpSpPr>
              <p:cxnSp>
                <p:nvCxnSpPr>
                  <p:cNvPr id="671" name="Suora yhdysviiva 670"/>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uora yhdysviiva 671"/>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4" name="Tekstiruutu 673"/>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75" name="Tekstiruutu 674"/>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4" name="Kuva 13"/>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161" name="Kuva 160"/>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62"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 name="Dian numeron paikkamerkki 5"/>
          <p:cNvSpPr>
            <a:spLocks noGrp="1"/>
          </p:cNvSpPr>
          <p:nvPr>
            <p:ph type="sldNum" sz="quarter" idx="12"/>
          </p:nvPr>
        </p:nvSpPr>
        <p:spPr>
          <a:xfrm>
            <a:off x="2513597" y="9335981"/>
            <a:ext cx="1800000" cy="527403"/>
          </a:xfrm>
        </p:spPr>
        <p:txBody>
          <a:bodyPr/>
          <a:lstStyle/>
          <a:p>
            <a:pPr algn="ctr"/>
            <a:r>
              <a:rPr lang="fi-FI" sz="1100" dirty="0"/>
              <a:t>6.2</a:t>
            </a:r>
          </a:p>
        </p:txBody>
      </p:sp>
      <p:pic>
        <p:nvPicPr>
          <p:cNvPr id="148" name="Kuva 147"/>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51" name="Kuva 150"/>
          <p:cNvPicPr>
            <a:picLocks noChangeAspect="1"/>
          </p:cNvPicPr>
          <p:nvPr/>
        </p:nvPicPr>
        <p:blipFill>
          <a:blip r:embed="rId12">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sp>
        <p:nvSpPr>
          <p:cNvPr id="4" name="Text Box 3">
            <a:extLst>
              <a:ext uri="{FF2B5EF4-FFF2-40B4-BE49-F238E27FC236}">
                <a16:creationId xmlns:a16="http://schemas.microsoft.com/office/drawing/2014/main" id="{029FA78E-284C-D50E-D696-0ED1509EC58D}"/>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risteysalueen läheisyydessä osittain ajoradalla.</a:t>
            </a:r>
          </a:p>
          <a:p>
            <a:pPr>
              <a:spcBef>
                <a:spcPct val="0"/>
              </a:spcBef>
              <a:buFontTx/>
              <a:buNone/>
            </a:pPr>
            <a:r>
              <a:rPr lang="fi-FI" altLang="fi-FI" sz="1300" dirty="0">
                <a:latin typeface="Arial" panose="020B0604020202020204" pitchFamily="34" charset="0"/>
                <a:cs typeface="Arial" panose="020B0604020202020204" pitchFamily="34" charset="0"/>
              </a:rPr>
              <a:t>Käytettävissä oleva TIEN leveys ≥ 5,5 metriä</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6" name="Ryhmä 5">
            <a:extLst>
              <a:ext uri="{FF2B5EF4-FFF2-40B4-BE49-F238E27FC236}">
                <a16:creationId xmlns:a16="http://schemas.microsoft.com/office/drawing/2014/main" id="{9095734F-4200-21F0-DB14-F9483476561C}"/>
              </a:ext>
            </a:extLst>
          </p:cNvPr>
          <p:cNvGrpSpPr/>
          <p:nvPr/>
        </p:nvGrpSpPr>
        <p:grpSpPr>
          <a:xfrm>
            <a:off x="3035305" y="5303891"/>
            <a:ext cx="2291453" cy="1891988"/>
            <a:chOff x="3035305" y="5303891"/>
            <a:chExt cx="2291453" cy="1891988"/>
          </a:xfrm>
        </p:grpSpPr>
        <p:grpSp>
          <p:nvGrpSpPr>
            <p:cNvPr id="623" name="Ryhmä 622"/>
            <p:cNvGrpSpPr>
              <a:grpSpLocks noChangeAspect="1"/>
            </p:cNvGrpSpPr>
            <p:nvPr/>
          </p:nvGrpSpPr>
          <p:grpSpPr>
            <a:xfrm>
              <a:off x="3035305" y="5303891"/>
              <a:ext cx="2291453" cy="1891988"/>
              <a:chOff x="3123877" y="4575846"/>
              <a:chExt cx="2433124" cy="2008959"/>
            </a:xfrm>
          </p:grpSpPr>
          <p:grpSp>
            <p:nvGrpSpPr>
              <p:cNvPr id="624" name="Ryhmä 623"/>
              <p:cNvGrpSpPr>
                <a:grpSpLocks noChangeAspect="1"/>
              </p:cNvGrpSpPr>
              <p:nvPr/>
            </p:nvGrpSpPr>
            <p:grpSpPr>
              <a:xfrm>
                <a:off x="3123877" y="4575846"/>
                <a:ext cx="2433124" cy="2008959"/>
                <a:chOff x="3098327" y="4531463"/>
                <a:chExt cx="1723521" cy="1423065"/>
              </a:xfrm>
            </p:grpSpPr>
            <p:pic>
              <p:nvPicPr>
                <p:cNvPr id="626" name="Kuva 6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43412" y="5087574"/>
                  <a:ext cx="678436" cy="687600"/>
                </a:xfrm>
                <a:prstGeom prst="rect">
                  <a:avLst/>
                </a:prstGeom>
              </p:spPr>
            </p:pic>
            <p:grpSp>
              <p:nvGrpSpPr>
                <p:cNvPr id="627" name="Ryhmä 626"/>
                <p:cNvGrpSpPr/>
                <p:nvPr/>
              </p:nvGrpSpPr>
              <p:grpSpPr>
                <a:xfrm>
                  <a:off x="3098327" y="4531463"/>
                  <a:ext cx="1678720" cy="1423065"/>
                  <a:chOff x="3104957" y="4735822"/>
                  <a:chExt cx="1678720" cy="1423065"/>
                </a:xfrm>
              </p:grpSpPr>
              <p:pic>
                <p:nvPicPr>
                  <p:cNvPr id="628"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0" name="Ryhmä 629"/>
                  <p:cNvGrpSpPr/>
                  <p:nvPr/>
                </p:nvGrpSpPr>
                <p:grpSpPr>
                  <a:xfrm>
                    <a:off x="3104957" y="4735822"/>
                    <a:ext cx="1678720" cy="1386552"/>
                    <a:chOff x="3255568" y="4764401"/>
                    <a:chExt cx="1678720" cy="1386552"/>
                  </a:xfrm>
                </p:grpSpPr>
                <p:sp>
                  <p:nvSpPr>
                    <p:cNvPr id="631"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2"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3"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4"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5"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6"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7"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8"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9"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0"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1"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2"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643" name="Suora yhdysviiva 387"/>
                    <p:cNvCxnSpPr>
                      <a:cxnSpLocks noChangeShapeType="1"/>
                      <a:stCxn id="633" idx="2"/>
                    </p:cNvCxnSpPr>
                    <p:nvPr/>
                  </p:nvCxnSpPr>
                  <p:spPr bwMode="auto">
                    <a:xfrm flipV="1">
                      <a:off x="3699514" y="5597350"/>
                      <a:ext cx="277086" cy="279498"/>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nvGrpSpPr>
                    <p:cNvPr id="644" name="Ryhmä 200"/>
                    <p:cNvGrpSpPr>
                      <a:grpSpLocks/>
                    </p:cNvGrpSpPr>
                    <p:nvPr/>
                  </p:nvGrpSpPr>
                  <p:grpSpPr bwMode="auto">
                    <a:xfrm>
                      <a:off x="4329620" y="5218274"/>
                      <a:ext cx="604668" cy="118555"/>
                      <a:chOff x="5400794" y="5164515"/>
                      <a:chExt cx="605297" cy="118463"/>
                    </a:xfrm>
                  </p:grpSpPr>
                  <p:pic>
                    <p:nvPicPr>
                      <p:cNvPr id="65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5400794" y="5164516"/>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5885550" y="5164515"/>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45" name="Suora yhdysviiva 387"/>
                    <p:cNvCxnSpPr>
                      <a:cxnSpLocks noChangeShapeType="1"/>
                      <a:stCxn id="626" idx="1"/>
                      <a:endCxn id="628" idx="0"/>
                    </p:cNvCxnSpPr>
                    <p:nvPr/>
                  </p:nvCxnSpPr>
                  <p:spPr bwMode="auto">
                    <a:xfrm flipH="1">
                      <a:off x="3877822" y="5664313"/>
                      <a:ext cx="422831" cy="48664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646" name="Suora yhdysviiva 387"/>
                    <p:cNvCxnSpPr>
                      <a:cxnSpLocks noChangeShapeType="1"/>
                    </p:cNvCxnSpPr>
                    <p:nvPr/>
                  </p:nvCxnSpPr>
                  <p:spPr bwMode="auto">
                    <a:xfrm rot="10800000" flipH="1" flipV="1">
                      <a:off x="3283608" y="5439499"/>
                      <a:ext cx="391168" cy="2071"/>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47" name="Suora yhdysviiva 387"/>
                    <p:cNvCxnSpPr>
                      <a:cxnSpLocks noChangeShapeType="1"/>
                    </p:cNvCxnSpPr>
                    <p:nvPr/>
                  </p:nvCxnSpPr>
                  <p:spPr bwMode="auto">
                    <a:xfrm rot="10800000" flipH="1">
                      <a:off x="3255568" y="5413711"/>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48" name="Suora yhdysviiva 387"/>
                    <p:cNvCxnSpPr>
                      <a:cxnSpLocks noChangeShapeType="1"/>
                    </p:cNvCxnSpPr>
                    <p:nvPr/>
                  </p:nvCxnSpPr>
                  <p:spPr bwMode="auto">
                    <a:xfrm flipV="1">
                      <a:off x="3650134" y="5414270"/>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649" name="Suorakulmio 211"/>
                    <p:cNvSpPr>
                      <a:spLocks noChangeArrowheads="1"/>
                    </p:cNvSpPr>
                    <p:nvPr/>
                  </p:nvSpPr>
                  <p:spPr bwMode="auto">
                    <a:xfrm>
                      <a:off x="3314438" y="5308748"/>
                      <a:ext cx="322138" cy="11574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650"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nvGrpSpPr>
                    <p:cNvPr id="651" name="Ryhmä 650"/>
                    <p:cNvGrpSpPr/>
                    <p:nvPr/>
                  </p:nvGrpSpPr>
                  <p:grpSpPr>
                    <a:xfrm>
                      <a:off x="3531003" y="5070751"/>
                      <a:ext cx="168395" cy="53817"/>
                      <a:chOff x="2604839" y="4903687"/>
                      <a:chExt cx="168395" cy="53817"/>
                    </a:xfrm>
                  </p:grpSpPr>
                  <p:cxnSp>
                    <p:nvCxnSpPr>
                      <p:cNvPr id="652" name="Suora yhdysviiva 387"/>
                      <p:cNvCxnSpPr>
                        <a:cxnSpLocks noChangeShapeType="1"/>
                      </p:cNvCxnSpPr>
                      <p:nvPr/>
                    </p:nvCxnSpPr>
                    <p:spPr bwMode="auto">
                      <a:xfrm flipV="1">
                        <a:off x="2604839" y="4906704"/>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53" name="Suora yhdysviiva 387"/>
                      <p:cNvCxnSpPr>
                        <a:cxnSpLocks noChangeShapeType="1"/>
                      </p:cNvCxnSpPr>
                      <p:nvPr/>
                    </p:nvCxnSpPr>
                    <p:spPr bwMode="auto">
                      <a:xfrm rot="10800000" flipH="1" flipV="1">
                        <a:off x="2633984" y="4928830"/>
                        <a:ext cx="110848" cy="12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54" name="Suora yhdysviiva 387"/>
                      <p:cNvCxnSpPr>
                        <a:cxnSpLocks noChangeShapeType="1"/>
                      </p:cNvCxnSpPr>
                      <p:nvPr/>
                    </p:nvCxnSpPr>
                    <p:spPr bwMode="auto">
                      <a:xfrm flipV="1">
                        <a:off x="2717672" y="4903687"/>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grpSp>
          </p:grpSp>
          <p:pic>
            <p:nvPicPr>
              <p:cNvPr id="625"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04122" y="5553910"/>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uorakulmio 211">
              <a:extLst>
                <a:ext uri="{FF2B5EF4-FFF2-40B4-BE49-F238E27FC236}">
                  <a16:creationId xmlns:a16="http://schemas.microsoft.com/office/drawing/2014/main" id="{90207089-E750-8535-DE30-947D98CD067C}"/>
                </a:ext>
              </a:extLst>
            </p:cNvPr>
            <p:cNvSpPr>
              <a:spLocks noChangeArrowheads="1"/>
            </p:cNvSpPr>
            <p:nvPr/>
          </p:nvSpPr>
          <p:spPr bwMode="auto">
            <a:xfrm>
              <a:off x="3172360" y="5560861"/>
              <a:ext cx="422646" cy="153889"/>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spTree>
    <p:extLst>
      <p:ext uri="{BB962C8B-B14F-4D97-AF65-F5344CB8AC3E}">
        <p14:creationId xmlns:p14="http://schemas.microsoft.com/office/powerpoint/2010/main" val="136990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0" name="Ryhmä 149"/>
          <p:cNvGrpSpPr/>
          <p:nvPr/>
        </p:nvGrpSpPr>
        <p:grpSpPr>
          <a:xfrm>
            <a:off x="1241137" y="3152391"/>
            <a:ext cx="1595173" cy="2701288"/>
            <a:chOff x="1241137" y="3152391"/>
            <a:chExt cx="1595173" cy="2701288"/>
          </a:xfrm>
        </p:grpSpPr>
        <p:grpSp>
          <p:nvGrpSpPr>
            <p:cNvPr id="151" name="Ryhmä 150"/>
            <p:cNvGrpSpPr/>
            <p:nvPr/>
          </p:nvGrpSpPr>
          <p:grpSpPr>
            <a:xfrm>
              <a:off x="1241137" y="3152391"/>
              <a:ext cx="1595173" cy="2701288"/>
              <a:chOff x="1241137" y="3152391"/>
              <a:chExt cx="1595173" cy="2701288"/>
            </a:xfrm>
          </p:grpSpPr>
          <p:grpSp>
            <p:nvGrpSpPr>
              <p:cNvPr id="198" name="Ryhmä 197"/>
              <p:cNvGrpSpPr/>
              <p:nvPr/>
            </p:nvGrpSpPr>
            <p:grpSpPr>
              <a:xfrm>
                <a:off x="1406547" y="3152391"/>
                <a:ext cx="1429763" cy="2701288"/>
                <a:chOff x="1406547" y="3152391"/>
                <a:chExt cx="1429763" cy="2701288"/>
              </a:xfrm>
            </p:grpSpPr>
            <p:grpSp>
              <p:nvGrpSpPr>
                <p:cNvPr id="201" name="Ryhmä 200"/>
                <p:cNvGrpSpPr/>
                <p:nvPr/>
              </p:nvGrpSpPr>
              <p:grpSpPr>
                <a:xfrm rot="16200000">
                  <a:off x="469954" y="4088984"/>
                  <a:ext cx="2345948" cy="472762"/>
                  <a:chOff x="838903" y="5112741"/>
                  <a:chExt cx="2345948" cy="472762"/>
                </a:xfrm>
              </p:grpSpPr>
              <p:cxnSp>
                <p:nvCxnSpPr>
                  <p:cNvPr id="208" name="Suora yhdysviiva 207"/>
                  <p:cNvCxnSpPr>
                    <a:stCxn id="210" idx="2"/>
                    <a:endCxn id="209"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Kuva 209"/>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838903" y="5112742"/>
                    <a:ext cx="434373" cy="382133"/>
                  </a:xfrm>
                  <a:prstGeom prst="rect">
                    <a:avLst/>
                  </a:prstGeom>
                </p:spPr>
              </p:pic>
              <p:cxnSp>
                <p:nvCxnSpPr>
                  <p:cNvPr id="211" name="Suora yhdysviiva 210"/>
                  <p:cNvCxnSpPr>
                    <a:stCxn id="213" idx="2"/>
                    <a:endCxn id="212"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1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Kuva 212"/>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750478" y="5112741"/>
                    <a:ext cx="434373" cy="382133"/>
                  </a:xfrm>
                  <a:prstGeom prst="rect">
                    <a:avLst/>
                  </a:prstGeom>
                </p:spPr>
              </p:pic>
            </p:grpSp>
            <p:grpSp>
              <p:nvGrpSpPr>
                <p:cNvPr id="202" name="Ryhmä 201"/>
                <p:cNvGrpSpPr/>
                <p:nvPr/>
              </p:nvGrpSpPr>
              <p:grpSpPr>
                <a:xfrm rot="5400000">
                  <a:off x="2025948" y="5043317"/>
                  <a:ext cx="534625" cy="1086099"/>
                  <a:chOff x="6089288" y="3452063"/>
                  <a:chExt cx="534625" cy="1086099"/>
                </a:xfrm>
              </p:grpSpPr>
              <p:cxnSp>
                <p:nvCxnSpPr>
                  <p:cNvPr id="203" name="Suora yhdysviiva 202"/>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uora yhdysviiva 203"/>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uora yhdysviiva 204"/>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kstiruutu 205"/>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07" name="Tekstiruutu 206"/>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99" name="Kuva 198"/>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200" name="Kuva 199"/>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52"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Ryhmä 2"/>
          <p:cNvGrpSpPr/>
          <p:nvPr/>
        </p:nvGrpSpPr>
        <p:grpSpPr>
          <a:xfrm>
            <a:off x="539910" y="1656132"/>
            <a:ext cx="5591597" cy="2158390"/>
            <a:chOff x="539910" y="1656132"/>
            <a:chExt cx="5591597" cy="2158390"/>
          </a:xfrm>
        </p:grpSpPr>
        <p:pic>
          <p:nvPicPr>
            <p:cNvPr id="155" name="Kuva 154"/>
            <p:cNvPicPr>
              <a:picLocks noChangeAspect="1"/>
            </p:cNvPicPr>
            <p:nvPr/>
          </p:nvPicPr>
          <p:blipFill>
            <a:blip r:embed="rId8">
              <a:extLst>
                <a:ext uri="{28A0092B-C50C-407E-A947-70E740481C1C}">
                  <a14:useLocalDpi xmlns:a14="http://schemas.microsoft.com/office/drawing/2010/main" val="0"/>
                </a:ext>
              </a:extLst>
            </a:blip>
            <a:srcRect/>
            <a:stretch/>
          </p:blipFill>
          <p:spPr>
            <a:xfrm>
              <a:off x="4573246" y="2979642"/>
              <a:ext cx="308912" cy="309600"/>
            </a:xfrm>
            <a:prstGeom prst="rect">
              <a:avLst/>
            </a:prstGeom>
          </p:spPr>
        </p:pic>
        <p:grpSp>
          <p:nvGrpSpPr>
            <p:cNvPr id="515" name="Ryhmä 514"/>
            <p:cNvGrpSpPr/>
            <p:nvPr/>
          </p:nvGrpSpPr>
          <p:grpSpPr>
            <a:xfrm>
              <a:off x="539910" y="1656132"/>
              <a:ext cx="5591597" cy="2158390"/>
              <a:chOff x="17639" y="1560813"/>
              <a:chExt cx="6501857" cy="2509755"/>
            </a:xfrm>
          </p:grpSpPr>
          <p:pic>
            <p:nvPicPr>
              <p:cNvPr id="517"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560813"/>
                <a:ext cx="6501857" cy="2509755"/>
                <a:chOff x="17639" y="1560813"/>
                <a:chExt cx="6501857" cy="2509755"/>
              </a:xfrm>
            </p:grpSpPr>
            <p:grpSp>
              <p:nvGrpSpPr>
                <p:cNvPr id="520" name="Ryhmä 519"/>
                <p:cNvGrpSpPr/>
                <p:nvPr/>
              </p:nvGrpSpPr>
              <p:grpSpPr>
                <a:xfrm rot="10800000">
                  <a:off x="17639" y="1758613"/>
                  <a:ext cx="833929" cy="2311955"/>
                  <a:chOff x="3848125" y="6308320"/>
                  <a:chExt cx="833929" cy="2311955"/>
                </a:xfrm>
              </p:grpSpPr>
              <p:cxnSp>
                <p:nvCxnSpPr>
                  <p:cNvPr id="543" name="Suora yhdysviiva 542"/>
                  <p:cNvCxnSpPr/>
                  <p:nvPr/>
                </p:nvCxnSpPr>
                <p:spPr>
                  <a:xfrm rot="10800000" flipH="1">
                    <a:off x="3918024" y="6395312"/>
                    <a:ext cx="1262" cy="2144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uora yhdysviiva 544"/>
                  <p:cNvCxnSpPr/>
                  <p:nvPr/>
                </p:nvCxnSpPr>
                <p:spPr>
                  <a:xfrm rot="10800000" flipH="1">
                    <a:off x="3848125" y="7476137"/>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53952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441336"/>
                    <a:ext cx="657431"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21" name="Ryhmä 520"/>
                <p:cNvGrpSpPr/>
                <p:nvPr/>
              </p:nvGrpSpPr>
              <p:grpSpPr>
                <a:xfrm>
                  <a:off x="5897844" y="2815284"/>
                  <a:ext cx="621652" cy="1237854"/>
                  <a:chOff x="3737097" y="6302340"/>
                  <a:chExt cx="621652" cy="1237854"/>
                </a:xfrm>
              </p:grpSpPr>
              <p:cxnSp>
                <p:nvCxnSpPr>
                  <p:cNvPr id="538" name="Suora yhdysviiva 537"/>
                  <p:cNvCxnSpPr/>
                  <p:nvPr/>
                </p:nvCxnSpPr>
                <p:spPr>
                  <a:xfrm rot="10800000" flipH="1">
                    <a:off x="3815176" y="638327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uora yhdysviiva 538"/>
                  <p:cNvCxnSpPr/>
                  <p:nvPr/>
                </p:nvCxnSpPr>
                <p:spPr>
                  <a:xfrm rot="10800000">
                    <a:off x="3737097" y="63817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uora yhdysviiva 539"/>
                  <p:cNvCxnSpPr/>
                  <p:nvPr/>
                </p:nvCxnSpPr>
                <p:spPr>
                  <a:xfrm rot="10800000">
                    <a:off x="3737097" y="746011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kstiruutu 540"/>
                  <p:cNvSpPr txBox="1"/>
                  <p:nvPr/>
                </p:nvSpPr>
                <p:spPr>
                  <a:xfrm>
                    <a:off x="3930719" y="6302340"/>
                    <a:ext cx="421456"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42" name="Tekstiruutu 541"/>
                  <p:cNvSpPr txBox="1"/>
                  <p:nvPr/>
                </p:nvSpPr>
                <p:spPr>
                  <a:xfrm>
                    <a:off x="3937295" y="7386306"/>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22" name="Ryhmä 521"/>
                <p:cNvGrpSpPr/>
                <p:nvPr/>
              </p:nvGrpSpPr>
              <p:grpSpPr>
                <a:xfrm rot="10800000">
                  <a:off x="1609192" y="1560813"/>
                  <a:ext cx="3528327" cy="1538965"/>
                  <a:chOff x="1720728" y="7639384"/>
                  <a:chExt cx="3528327" cy="1538965"/>
                </a:xfrm>
              </p:grpSpPr>
              <p:grpSp>
                <p:nvGrpSpPr>
                  <p:cNvPr id="525" name="Ryhmä 524"/>
                  <p:cNvGrpSpPr/>
                  <p:nvPr/>
                </p:nvGrpSpPr>
                <p:grpSpPr>
                  <a:xfrm rot="10800000">
                    <a:off x="2853541" y="7820762"/>
                    <a:ext cx="1264690" cy="1073859"/>
                    <a:chOff x="2746349" y="2083951"/>
                    <a:chExt cx="1264690" cy="1073859"/>
                  </a:xfrm>
                </p:grpSpPr>
                <p:pic>
                  <p:nvPicPr>
                    <p:cNvPr id="53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6" name="Ryhmä 525"/>
                  <p:cNvGrpSpPr/>
                  <p:nvPr/>
                </p:nvGrpSpPr>
                <p:grpSpPr>
                  <a:xfrm>
                    <a:off x="1971081" y="7639384"/>
                    <a:ext cx="928224" cy="1249986"/>
                    <a:chOff x="1977140" y="7297329"/>
                    <a:chExt cx="928224" cy="1249986"/>
                  </a:xfrm>
                </p:grpSpPr>
                <p:cxnSp>
                  <p:nvCxnSpPr>
                    <p:cNvPr id="533" name="Suora yhdysviiva 532"/>
                    <p:cNvCxnSpPr>
                      <a:stCxn id="535" idx="2"/>
                      <a:endCxn id="155" idx="0"/>
                    </p:cNvCxnSpPr>
                    <p:nvPr/>
                  </p:nvCxnSpPr>
                  <p:spPr>
                    <a:xfrm rot="10800000">
                      <a:off x="1977140" y="7297329"/>
                      <a:ext cx="927703" cy="1813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uora yhdysviiva 533"/>
                    <p:cNvCxnSpPr>
                      <a:stCxn id="537" idx="2"/>
                      <a:endCxn id="532"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7" name="Ryhmä 526"/>
                  <p:cNvGrpSpPr/>
                  <p:nvPr/>
                </p:nvGrpSpPr>
                <p:grpSpPr>
                  <a:xfrm rot="10800000">
                    <a:off x="1720728" y="8351870"/>
                    <a:ext cx="505085" cy="821228"/>
                    <a:chOff x="1870467" y="4154057"/>
                    <a:chExt cx="505085" cy="821228"/>
                  </a:xfrm>
                </p:grpSpPr>
                <p:pic>
                  <p:nvPicPr>
                    <p:cNvPr id="531" name="Kuva 530"/>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37716" y="4154057"/>
                      <a:ext cx="358769" cy="359569"/>
                    </a:xfrm>
                    <a:prstGeom prst="rect">
                      <a:avLst/>
                    </a:prstGeom>
                  </p:spPr>
                </p:pic>
                <p:pic>
                  <p:nvPicPr>
                    <p:cNvPr id="532" name="Kuva 531"/>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870467" y="4530944"/>
                      <a:ext cx="505085" cy="444341"/>
                    </a:xfrm>
                    <a:prstGeom prst="rect">
                      <a:avLst/>
                    </a:prstGeom>
                  </p:spPr>
                </p:pic>
              </p:grpSp>
              <p:pic>
                <p:nvPicPr>
                  <p:cNvPr id="528" name="Kuva 527"/>
                  <p:cNvPicPr>
                    <a:picLocks noChangeAspect="1"/>
                  </p:cNvPicPr>
                  <p:nvPr/>
                </p:nvPicPr>
                <p:blipFill>
                  <a:blip r:embed="rId9">
                    <a:extLst>
                      <a:ext uri="{28A0092B-C50C-407E-A947-70E740481C1C}">
                        <a14:useLocalDpi xmlns:a14="http://schemas.microsoft.com/office/drawing/2010/main" val="0"/>
                      </a:ext>
                    </a:extLst>
                  </a:blip>
                  <a:srcRect/>
                  <a:stretch/>
                </p:blipFill>
                <p:spPr>
                  <a:xfrm>
                    <a:off x="4823039" y="8818780"/>
                    <a:ext cx="358769" cy="359569"/>
                  </a:xfrm>
                  <a:prstGeom prst="rect">
                    <a:avLst/>
                  </a:prstGeom>
                </p:spPr>
              </p:pic>
              <p:pic>
                <p:nvPicPr>
                  <p:cNvPr id="529" name="Kuva 528"/>
                  <p:cNvPicPr>
                    <a:picLocks noChangeAspect="1"/>
                  </p:cNvPicPr>
                  <p:nvPr/>
                </p:nvPicPr>
                <p:blipFill>
                  <a:blip r:embed="rId4">
                    <a:extLst>
                      <a:ext uri="{28A0092B-C50C-407E-A947-70E740481C1C}">
                        <a14:useLocalDpi xmlns:a14="http://schemas.microsoft.com/office/drawing/2010/main" val="0"/>
                      </a:ext>
                    </a:extLst>
                  </a:blip>
                  <a:srcRect/>
                  <a:stretch/>
                </p:blipFill>
                <p:spPr>
                  <a:xfrm>
                    <a:off x="4743971" y="8357121"/>
                    <a:ext cx="505084" cy="444340"/>
                  </a:xfrm>
                  <a:prstGeom prst="rect">
                    <a:avLst/>
                  </a:prstGeom>
                </p:spPr>
              </p:pic>
              <p:cxnSp>
                <p:nvCxnSpPr>
                  <p:cNvPr id="530" name="Suora yhdysviiva 529"/>
                  <p:cNvCxnSpPr>
                    <a:stCxn id="529" idx="2"/>
                    <a:endCxn id="536"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2" name="Ryhmä 1"/>
          <p:cNvGrpSpPr/>
          <p:nvPr/>
        </p:nvGrpSpPr>
        <p:grpSpPr>
          <a:xfrm>
            <a:off x="1058435" y="7122479"/>
            <a:ext cx="5254488" cy="2167360"/>
            <a:chOff x="1058435" y="7122479"/>
            <a:chExt cx="5254488" cy="2167360"/>
          </a:xfrm>
        </p:grpSpPr>
        <p:pic>
          <p:nvPicPr>
            <p:cNvPr id="153" name="Kuva 152"/>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75452" y="7658672"/>
              <a:ext cx="308912" cy="309600"/>
            </a:xfrm>
            <a:prstGeom prst="rect">
              <a:avLst/>
            </a:prstGeom>
          </p:spPr>
        </p:pic>
        <p:grpSp>
          <p:nvGrpSpPr>
            <p:cNvPr id="588" name="Ryhmä 587"/>
            <p:cNvGrpSpPr/>
            <p:nvPr/>
          </p:nvGrpSpPr>
          <p:grpSpPr>
            <a:xfrm>
              <a:off x="1058435" y="7122479"/>
              <a:ext cx="5254488" cy="2167360"/>
              <a:chOff x="719323" y="6706914"/>
              <a:chExt cx="6109869" cy="2520185"/>
            </a:xfrm>
          </p:grpSpPr>
          <p:grpSp>
            <p:nvGrpSpPr>
              <p:cNvPr id="589" name="Ryhmä 588"/>
              <p:cNvGrpSpPr/>
              <p:nvPr/>
            </p:nvGrpSpPr>
            <p:grpSpPr>
              <a:xfrm rot="10800000">
                <a:off x="719323" y="6706914"/>
                <a:ext cx="6109869" cy="2520185"/>
                <a:chOff x="22954" y="1560813"/>
                <a:chExt cx="6109869" cy="2520185"/>
              </a:xfrm>
            </p:grpSpPr>
            <p:pic>
              <p:nvPicPr>
                <p:cNvPr id="591"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560813"/>
                  <a:ext cx="6109869" cy="2520185"/>
                  <a:chOff x="22954" y="1560813"/>
                  <a:chExt cx="6109869" cy="2520185"/>
                </a:xfrm>
              </p:grpSpPr>
              <p:grpSp>
                <p:nvGrpSpPr>
                  <p:cNvPr id="594" name="Ryhmä 593"/>
                  <p:cNvGrpSpPr/>
                  <p:nvPr/>
                </p:nvGrpSpPr>
                <p:grpSpPr>
                  <a:xfrm rot="10800000">
                    <a:off x="22954" y="1769044"/>
                    <a:ext cx="833928" cy="2311954"/>
                    <a:chOff x="3842811" y="6297890"/>
                    <a:chExt cx="833928" cy="2311954"/>
                  </a:xfrm>
                </p:grpSpPr>
                <p:cxnSp>
                  <p:nvCxnSpPr>
                    <p:cNvPr id="617" name="Suora yhdysviiva 616"/>
                    <p:cNvCxnSpPr/>
                    <p:nvPr/>
                  </p:nvCxnSpPr>
                  <p:spPr>
                    <a:xfrm rot="10800000" flipH="1">
                      <a:off x="3912710" y="6384882"/>
                      <a:ext cx="1262" cy="2144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388188"/>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629789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95" name="Ryhmä 594"/>
                  <p:cNvGrpSpPr/>
                  <p:nvPr/>
                </p:nvGrpSpPr>
                <p:grpSpPr>
                  <a:xfrm>
                    <a:off x="5511171" y="2825034"/>
                    <a:ext cx="621652" cy="1237854"/>
                    <a:chOff x="3350424" y="6312090"/>
                    <a:chExt cx="621652" cy="1237854"/>
                  </a:xfrm>
                </p:grpSpPr>
                <p:cxnSp>
                  <p:nvCxnSpPr>
                    <p:cNvPr id="612" name="Suora yhdysviiva 611"/>
                    <p:cNvCxnSpPr/>
                    <p:nvPr/>
                  </p:nvCxnSpPr>
                  <p:spPr>
                    <a:xfrm rot="10800000" flipH="1">
                      <a:off x="3428503" y="639302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uora yhdysviiva 612"/>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uora yhdysviiva 613"/>
                    <p:cNvCxnSpPr/>
                    <p:nvPr/>
                  </p:nvCxnSpPr>
                  <p:spPr>
                    <a:xfrm rot="10800000">
                      <a:off x="3362201" y="74721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5" name="Tekstiruutu 614"/>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16" name="Tekstiruutu 615"/>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6" name="Ryhmä 595"/>
                  <p:cNvGrpSpPr/>
                  <p:nvPr/>
                </p:nvGrpSpPr>
                <p:grpSpPr>
                  <a:xfrm rot="10800000">
                    <a:off x="1609192" y="1560813"/>
                    <a:ext cx="3528327" cy="1538467"/>
                    <a:chOff x="1720728" y="7639882"/>
                    <a:chExt cx="3528327" cy="1538467"/>
                  </a:xfrm>
                </p:grpSpPr>
                <p:grpSp>
                  <p:nvGrpSpPr>
                    <p:cNvPr id="599" name="Ryhmä 598"/>
                    <p:cNvGrpSpPr/>
                    <p:nvPr/>
                  </p:nvGrpSpPr>
                  <p:grpSpPr>
                    <a:xfrm rot="10800000">
                      <a:off x="2853541" y="7820762"/>
                      <a:ext cx="1264690" cy="1073859"/>
                      <a:chOff x="2746349" y="2083951"/>
                      <a:chExt cx="1264690" cy="1073859"/>
                    </a:xfrm>
                  </p:grpSpPr>
                  <p:pic>
                    <p:nvPicPr>
                      <p:cNvPr id="60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0" name="Ryhmä 599"/>
                    <p:cNvGrpSpPr/>
                    <p:nvPr/>
                  </p:nvGrpSpPr>
                  <p:grpSpPr>
                    <a:xfrm>
                      <a:off x="1971081" y="7639882"/>
                      <a:ext cx="928224" cy="1249488"/>
                      <a:chOff x="1977140" y="7297827"/>
                      <a:chExt cx="928224" cy="1249488"/>
                    </a:xfrm>
                  </p:grpSpPr>
                  <p:cxnSp>
                    <p:nvCxnSpPr>
                      <p:cNvPr id="607" name="Suora yhdysviiva 606"/>
                      <p:cNvCxnSpPr>
                        <a:stCxn id="609" idx="2"/>
                      </p:cNvCxnSpPr>
                      <p:nvPr/>
                    </p:nvCxnSpPr>
                    <p:spPr>
                      <a:xfrm rot="10800000">
                        <a:off x="1977140" y="7297827"/>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uora yhdysviiva 607"/>
                      <p:cNvCxnSpPr>
                        <a:stCxn id="611" idx="2"/>
                        <a:endCxn id="606"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1" name="Ryhmä 600"/>
                    <p:cNvGrpSpPr/>
                    <p:nvPr/>
                  </p:nvGrpSpPr>
                  <p:grpSpPr>
                    <a:xfrm rot="10800000">
                      <a:off x="1720728" y="8351870"/>
                      <a:ext cx="505084" cy="821228"/>
                      <a:chOff x="1870468" y="4154057"/>
                      <a:chExt cx="505084" cy="821228"/>
                    </a:xfrm>
                  </p:grpSpPr>
                  <p:pic>
                    <p:nvPicPr>
                      <p:cNvPr id="605" name="Kuva 60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37717" y="4154057"/>
                        <a:ext cx="358769" cy="359569"/>
                      </a:xfrm>
                      <a:prstGeom prst="rect">
                        <a:avLst/>
                      </a:prstGeom>
                    </p:spPr>
                  </p:pic>
                  <p:pic>
                    <p:nvPicPr>
                      <p:cNvPr id="606" name="Kuva 605"/>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870468" y="4530944"/>
                        <a:ext cx="505084" cy="444341"/>
                      </a:xfrm>
                      <a:prstGeom prst="rect">
                        <a:avLst/>
                      </a:prstGeom>
                    </p:spPr>
                  </p:pic>
                </p:grpSp>
                <p:pic>
                  <p:nvPicPr>
                    <p:cNvPr id="602" name="Kuva 601"/>
                    <p:cNvPicPr>
                      <a:picLocks noChangeAspect="1"/>
                    </p:cNvPicPr>
                    <p:nvPr/>
                  </p:nvPicPr>
                  <p:blipFill>
                    <a:blip r:embed="rId9">
                      <a:extLst>
                        <a:ext uri="{28A0092B-C50C-407E-A947-70E740481C1C}">
                          <a14:useLocalDpi xmlns:a14="http://schemas.microsoft.com/office/drawing/2010/main" val="0"/>
                        </a:ext>
                      </a:extLst>
                    </a:blip>
                    <a:srcRect/>
                    <a:stretch/>
                  </p:blipFill>
                  <p:spPr>
                    <a:xfrm>
                      <a:off x="4823038" y="8818780"/>
                      <a:ext cx="358769" cy="359569"/>
                    </a:xfrm>
                    <a:prstGeom prst="rect">
                      <a:avLst/>
                    </a:prstGeom>
                  </p:spPr>
                </p:pic>
                <p:pic>
                  <p:nvPicPr>
                    <p:cNvPr id="603" name="Kuva 602"/>
                    <p:cNvPicPr>
                      <a:picLocks noChangeAspect="1"/>
                    </p:cNvPicPr>
                    <p:nvPr/>
                  </p:nvPicPr>
                  <p:blipFill>
                    <a:blip r:embed="rId4">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590" name="Suora yhdysviiva 589"/>
              <p:cNvCxnSpPr/>
              <p:nvPr/>
            </p:nvCxnSpPr>
            <p:spPr>
              <a:xfrm flipV="1">
                <a:off x="1319864" y="6798897"/>
                <a:ext cx="4639961" cy="703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4">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6" name="Dian numeron paikkamerkki 5"/>
          <p:cNvSpPr>
            <a:spLocks noGrp="1"/>
          </p:cNvSpPr>
          <p:nvPr>
            <p:ph type="sldNum" sz="quarter" idx="12"/>
          </p:nvPr>
        </p:nvSpPr>
        <p:spPr>
          <a:xfrm>
            <a:off x="2531841" y="9318589"/>
            <a:ext cx="1800000" cy="527403"/>
          </a:xfrm>
        </p:spPr>
        <p:txBody>
          <a:bodyPr/>
          <a:lstStyle/>
          <a:p>
            <a:pPr algn="ctr"/>
            <a:r>
              <a:rPr lang="fi-FI" sz="1100" dirty="0"/>
              <a:t>6.3</a:t>
            </a:r>
          </a:p>
        </p:txBody>
      </p:sp>
      <p:grpSp>
        <p:nvGrpSpPr>
          <p:cNvPr id="214" name="Ryhmä 213"/>
          <p:cNvGrpSpPr/>
          <p:nvPr/>
        </p:nvGrpSpPr>
        <p:grpSpPr>
          <a:xfrm rot="10800000">
            <a:off x="3943668" y="3018057"/>
            <a:ext cx="1473729" cy="886774"/>
            <a:chOff x="893533" y="4638214"/>
            <a:chExt cx="1473729" cy="886774"/>
          </a:xfrm>
        </p:grpSpPr>
        <p:grpSp>
          <p:nvGrpSpPr>
            <p:cNvPr id="215" name="Ryhmä 214"/>
            <p:cNvGrpSpPr/>
            <p:nvPr/>
          </p:nvGrpSpPr>
          <p:grpSpPr>
            <a:xfrm rot="16200000">
              <a:off x="771413" y="4760334"/>
              <a:ext cx="752442" cy="508202"/>
              <a:chOff x="946587" y="4599723"/>
              <a:chExt cx="752442" cy="508202"/>
            </a:xfrm>
          </p:grpSpPr>
          <p:cxnSp>
            <p:nvCxnSpPr>
              <p:cNvPr id="222" name="Suora yhdysviiva 221"/>
              <p:cNvCxnSpPr>
                <a:stCxn id="224" idx="2"/>
                <a:endCxn id="223"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23"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Kuva 223"/>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216" name="Ryhmä 215"/>
            <p:cNvGrpSpPr/>
            <p:nvPr/>
          </p:nvGrpSpPr>
          <p:grpSpPr>
            <a:xfrm rot="5400000">
              <a:off x="1556902" y="4714627"/>
              <a:ext cx="534622" cy="1086099"/>
              <a:chOff x="5760606" y="3921104"/>
              <a:chExt cx="534622" cy="1086099"/>
            </a:xfrm>
          </p:grpSpPr>
          <p:cxnSp>
            <p:nvCxnSpPr>
              <p:cNvPr id="217" name="Suora yhdysviiva 216"/>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uora yhdysviiva 217"/>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kstiruutu 219"/>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21" name="Tekstiruutu 220"/>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grpSp>
        <p:nvGrpSpPr>
          <p:cNvPr id="161" name="Ryhmä 160"/>
          <p:cNvGrpSpPr>
            <a:grpSpLocks noChangeAspect="1"/>
          </p:cNvGrpSpPr>
          <p:nvPr/>
        </p:nvGrpSpPr>
        <p:grpSpPr>
          <a:xfrm>
            <a:off x="3035305" y="5303891"/>
            <a:ext cx="2291453" cy="1891988"/>
            <a:chOff x="3123877" y="4575846"/>
            <a:chExt cx="2433124" cy="2008959"/>
          </a:xfrm>
        </p:grpSpPr>
        <p:grpSp>
          <p:nvGrpSpPr>
            <p:cNvPr id="162" name="Ryhmä 161"/>
            <p:cNvGrpSpPr>
              <a:grpSpLocks noChangeAspect="1"/>
            </p:cNvGrpSpPr>
            <p:nvPr/>
          </p:nvGrpSpPr>
          <p:grpSpPr>
            <a:xfrm>
              <a:off x="3123877" y="4575846"/>
              <a:ext cx="2433124" cy="2008959"/>
              <a:chOff x="3098327" y="4531463"/>
              <a:chExt cx="1723521" cy="1423065"/>
            </a:xfrm>
          </p:grpSpPr>
          <p:pic>
            <p:nvPicPr>
              <p:cNvPr id="165" name="Kuva 16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43412" y="5087574"/>
                <a:ext cx="678436" cy="687600"/>
              </a:xfrm>
              <a:prstGeom prst="rect">
                <a:avLst/>
              </a:prstGeom>
            </p:spPr>
          </p:pic>
          <p:grpSp>
            <p:nvGrpSpPr>
              <p:cNvPr id="227" name="Ryhmä 226"/>
              <p:cNvGrpSpPr/>
              <p:nvPr/>
            </p:nvGrpSpPr>
            <p:grpSpPr>
              <a:xfrm>
                <a:off x="3098327" y="4531463"/>
                <a:ext cx="1678720" cy="1423065"/>
                <a:chOff x="3104957" y="4735822"/>
                <a:chExt cx="1678720" cy="1423065"/>
              </a:xfrm>
            </p:grpSpPr>
            <p:pic>
              <p:nvPicPr>
                <p:cNvPr id="228"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9" name="Ryhmä 228"/>
                <p:cNvGrpSpPr/>
                <p:nvPr/>
              </p:nvGrpSpPr>
              <p:grpSpPr>
                <a:xfrm>
                  <a:off x="3104957" y="4735822"/>
                  <a:ext cx="1678720" cy="1386552"/>
                  <a:chOff x="3255568" y="4764401"/>
                  <a:chExt cx="1678720" cy="1386552"/>
                </a:xfrm>
              </p:grpSpPr>
              <p:sp>
                <p:nvSpPr>
                  <p:cNvPr id="230"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1"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2"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3"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4"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5"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6"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7"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8"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9"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40"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41"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42" name="Suora yhdysviiva 387"/>
                  <p:cNvCxnSpPr>
                    <a:cxnSpLocks noChangeShapeType="1"/>
                    <a:stCxn id="232" idx="2"/>
                  </p:cNvCxnSpPr>
                  <p:nvPr/>
                </p:nvCxnSpPr>
                <p:spPr bwMode="auto">
                  <a:xfrm flipV="1">
                    <a:off x="3699514" y="5597350"/>
                    <a:ext cx="277086" cy="279498"/>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nvGrpSpPr>
                  <p:cNvPr id="243" name="Ryhmä 200"/>
                  <p:cNvGrpSpPr>
                    <a:grpSpLocks/>
                  </p:cNvGrpSpPr>
                  <p:nvPr/>
                </p:nvGrpSpPr>
                <p:grpSpPr bwMode="auto">
                  <a:xfrm>
                    <a:off x="4329620" y="5218274"/>
                    <a:ext cx="604668" cy="118555"/>
                    <a:chOff x="5400794" y="5164515"/>
                    <a:chExt cx="605297" cy="118463"/>
                  </a:xfrm>
                </p:grpSpPr>
                <p:pic>
                  <p:nvPicPr>
                    <p:cNvPr id="255"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5400794" y="5164516"/>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5885550" y="5164515"/>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4" name="Suora yhdysviiva 387"/>
                  <p:cNvCxnSpPr>
                    <a:cxnSpLocks noChangeShapeType="1"/>
                    <a:stCxn id="165" idx="1"/>
                    <a:endCxn id="228" idx="0"/>
                  </p:cNvCxnSpPr>
                  <p:nvPr/>
                </p:nvCxnSpPr>
                <p:spPr bwMode="auto">
                  <a:xfrm flipH="1">
                    <a:off x="3877822" y="5664313"/>
                    <a:ext cx="422831" cy="48664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45" name="Suora yhdysviiva 387"/>
                  <p:cNvCxnSpPr>
                    <a:cxnSpLocks noChangeShapeType="1"/>
                  </p:cNvCxnSpPr>
                  <p:nvPr/>
                </p:nvCxnSpPr>
                <p:spPr bwMode="auto">
                  <a:xfrm rot="10800000" flipH="1" flipV="1">
                    <a:off x="3283608" y="5439499"/>
                    <a:ext cx="391168" cy="2071"/>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6" name="Suora yhdysviiva 387"/>
                  <p:cNvCxnSpPr>
                    <a:cxnSpLocks noChangeShapeType="1"/>
                  </p:cNvCxnSpPr>
                  <p:nvPr/>
                </p:nvCxnSpPr>
                <p:spPr bwMode="auto">
                  <a:xfrm rot="10800000" flipH="1">
                    <a:off x="3255568" y="5413711"/>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7" name="Suora yhdysviiva 387"/>
                  <p:cNvCxnSpPr>
                    <a:cxnSpLocks noChangeShapeType="1"/>
                  </p:cNvCxnSpPr>
                  <p:nvPr/>
                </p:nvCxnSpPr>
                <p:spPr bwMode="auto">
                  <a:xfrm flipV="1">
                    <a:off x="3650134" y="5414270"/>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48" name="Suorakulmio 211"/>
                  <p:cNvSpPr>
                    <a:spLocks noChangeArrowheads="1"/>
                  </p:cNvSpPr>
                  <p:nvPr/>
                </p:nvSpPr>
                <p:spPr bwMode="auto">
                  <a:xfrm>
                    <a:off x="3314438" y="5308748"/>
                    <a:ext cx="322138" cy="11574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249"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nvGrpSpPr>
                  <p:cNvPr id="250" name="Ryhmä 249"/>
                  <p:cNvGrpSpPr/>
                  <p:nvPr/>
                </p:nvGrpSpPr>
                <p:grpSpPr>
                  <a:xfrm>
                    <a:off x="3358654" y="4957682"/>
                    <a:ext cx="340744" cy="166886"/>
                    <a:chOff x="2432490" y="4790618"/>
                    <a:chExt cx="340744" cy="166886"/>
                  </a:xfrm>
                </p:grpSpPr>
                <p:cxnSp>
                  <p:nvCxnSpPr>
                    <p:cNvPr id="251" name="Suora yhdysviiva 387"/>
                    <p:cNvCxnSpPr>
                      <a:cxnSpLocks noChangeShapeType="1"/>
                    </p:cNvCxnSpPr>
                    <p:nvPr/>
                  </p:nvCxnSpPr>
                  <p:spPr bwMode="auto">
                    <a:xfrm flipV="1">
                      <a:off x="2604839" y="4906704"/>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52" name="Suora yhdysviiva 387"/>
                    <p:cNvCxnSpPr>
                      <a:cxnSpLocks noChangeShapeType="1"/>
                    </p:cNvCxnSpPr>
                    <p:nvPr/>
                  </p:nvCxnSpPr>
                  <p:spPr bwMode="auto">
                    <a:xfrm rot="10800000" flipH="1" flipV="1">
                      <a:off x="2633984" y="4928830"/>
                      <a:ext cx="110848" cy="12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53" name="Suora yhdysviiva 387"/>
                    <p:cNvCxnSpPr>
                      <a:cxnSpLocks noChangeShapeType="1"/>
                    </p:cNvCxnSpPr>
                    <p:nvPr/>
                  </p:nvCxnSpPr>
                  <p:spPr bwMode="auto">
                    <a:xfrm flipV="1">
                      <a:off x="2717672" y="4903687"/>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54" name="Suorakulmio 211"/>
                    <p:cNvSpPr>
                      <a:spLocks noChangeArrowheads="1"/>
                    </p:cNvSpPr>
                    <p:nvPr/>
                  </p:nvSpPr>
                  <p:spPr bwMode="auto">
                    <a:xfrm>
                      <a:off x="2432490" y="4790618"/>
                      <a:ext cx="317894" cy="11574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grpSp>
          </p:grpSp>
        </p:grpSp>
        <p:pic>
          <p:nvPicPr>
            <p:cNvPr id="163"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4122" y="5553910"/>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 name="Kuva 153"/>
          <p:cNvPicPr>
            <a:picLocks noChangeAspect="1"/>
          </p:cNvPicPr>
          <p:nvPr/>
        </p:nvPicPr>
        <p:blipFill>
          <a:blip r:embed="rId14">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56" name="Kuva 155"/>
          <p:cNvPicPr>
            <a:picLocks noChangeAspect="1"/>
          </p:cNvPicPr>
          <p:nvPr/>
        </p:nvPicPr>
        <p:blipFill>
          <a:blip r:embed="rId14">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sp>
        <p:nvSpPr>
          <p:cNvPr id="4" name="Text Box 3">
            <a:extLst>
              <a:ext uri="{FF2B5EF4-FFF2-40B4-BE49-F238E27FC236}">
                <a16:creationId xmlns:a16="http://schemas.microsoft.com/office/drawing/2014/main" id="{CF78E4DB-93F1-F390-A3EE-514B1D9F2FD8}"/>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risteysalueen läheisyydessä osittain ajoradalla.</a:t>
            </a:r>
          </a:p>
          <a:p>
            <a:pPr>
              <a:spcBef>
                <a:spcPct val="0"/>
              </a:spcBef>
              <a:buFontTx/>
              <a:buNone/>
            </a:pPr>
            <a:r>
              <a:rPr lang="fi-FI" altLang="fi-FI" sz="1300" dirty="0">
                <a:latin typeface="Arial" panose="020B0604020202020204" pitchFamily="34" charset="0"/>
                <a:cs typeface="Arial" panose="020B0604020202020204" pitchFamily="34" charset="0"/>
              </a:rPr>
              <a:t>Käytettävissä oleva TIEN leveys ≥ 5,5 metriä</a:t>
            </a:r>
          </a:p>
          <a:p>
            <a:pPr>
              <a:spcBef>
                <a:spcPct val="0"/>
              </a:spcBef>
              <a:buFontTx/>
              <a:buNone/>
            </a:pP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179498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Ryhmä 1"/>
          <p:cNvGrpSpPr/>
          <p:nvPr/>
        </p:nvGrpSpPr>
        <p:grpSpPr>
          <a:xfrm>
            <a:off x="539910" y="1656132"/>
            <a:ext cx="5591597" cy="2158390"/>
            <a:chOff x="539910" y="1656132"/>
            <a:chExt cx="5591597" cy="2158390"/>
          </a:xfrm>
        </p:grpSpPr>
        <p:pic>
          <p:nvPicPr>
            <p:cNvPr id="153" name="Kuva 152"/>
            <p:cNvPicPr>
              <a:picLocks noChangeAspect="1"/>
            </p:cNvPicPr>
            <p:nvPr/>
          </p:nvPicPr>
          <p:blipFill>
            <a:blip r:embed="rId3">
              <a:extLst>
                <a:ext uri="{28A0092B-C50C-407E-A947-70E740481C1C}">
                  <a14:useLocalDpi xmlns:a14="http://schemas.microsoft.com/office/drawing/2010/main" val="0"/>
                </a:ext>
              </a:extLst>
            </a:blip>
            <a:srcRect/>
            <a:stretch/>
          </p:blipFill>
          <p:spPr>
            <a:xfrm>
              <a:off x="4569627" y="2982305"/>
              <a:ext cx="308912" cy="309600"/>
            </a:xfrm>
            <a:prstGeom prst="rect">
              <a:avLst/>
            </a:prstGeom>
          </p:spPr>
        </p:pic>
        <p:grpSp>
          <p:nvGrpSpPr>
            <p:cNvPr id="515" name="Ryhmä 514"/>
            <p:cNvGrpSpPr/>
            <p:nvPr/>
          </p:nvGrpSpPr>
          <p:grpSpPr>
            <a:xfrm>
              <a:off x="539910" y="1656132"/>
              <a:ext cx="5591597" cy="2158390"/>
              <a:chOff x="17639" y="1560813"/>
              <a:chExt cx="6501857" cy="2509755"/>
            </a:xfrm>
          </p:grpSpPr>
          <p:pic>
            <p:nvPicPr>
              <p:cNvPr id="517"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560813"/>
                <a:ext cx="6501857" cy="2509755"/>
                <a:chOff x="17639" y="1560813"/>
                <a:chExt cx="6501857" cy="2509755"/>
              </a:xfrm>
            </p:grpSpPr>
            <p:grpSp>
              <p:nvGrpSpPr>
                <p:cNvPr id="520" name="Ryhmä 519"/>
                <p:cNvGrpSpPr/>
                <p:nvPr/>
              </p:nvGrpSpPr>
              <p:grpSpPr>
                <a:xfrm rot="10800000">
                  <a:off x="17639" y="1758613"/>
                  <a:ext cx="833929" cy="2311955"/>
                  <a:chOff x="3848125" y="6308320"/>
                  <a:chExt cx="833929" cy="2311955"/>
                </a:xfrm>
              </p:grpSpPr>
              <p:cxnSp>
                <p:nvCxnSpPr>
                  <p:cNvPr id="543" name="Suora yhdysviiva 542"/>
                  <p:cNvCxnSpPr/>
                  <p:nvPr/>
                </p:nvCxnSpPr>
                <p:spPr>
                  <a:xfrm rot="10800000" flipH="1">
                    <a:off x="3918024" y="6395312"/>
                    <a:ext cx="1262" cy="2144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53952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441336"/>
                    <a:ext cx="657431"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21" name="Ryhmä 520"/>
                <p:cNvGrpSpPr/>
                <p:nvPr/>
              </p:nvGrpSpPr>
              <p:grpSpPr>
                <a:xfrm>
                  <a:off x="5897844" y="2815284"/>
                  <a:ext cx="621652" cy="1237854"/>
                  <a:chOff x="3737097" y="6302340"/>
                  <a:chExt cx="621652" cy="1237854"/>
                </a:xfrm>
              </p:grpSpPr>
              <p:cxnSp>
                <p:nvCxnSpPr>
                  <p:cNvPr id="538" name="Suora yhdysviiva 537"/>
                  <p:cNvCxnSpPr/>
                  <p:nvPr/>
                </p:nvCxnSpPr>
                <p:spPr>
                  <a:xfrm rot="10800000" flipH="1">
                    <a:off x="3815176" y="638327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uora yhdysviiva 538"/>
                  <p:cNvCxnSpPr/>
                  <p:nvPr/>
                </p:nvCxnSpPr>
                <p:spPr>
                  <a:xfrm rot="10800000">
                    <a:off x="3737097" y="63817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uora yhdysviiva 539"/>
                  <p:cNvCxnSpPr/>
                  <p:nvPr/>
                </p:nvCxnSpPr>
                <p:spPr>
                  <a:xfrm rot="10800000">
                    <a:off x="3737097" y="746011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kstiruutu 540"/>
                  <p:cNvSpPr txBox="1"/>
                  <p:nvPr/>
                </p:nvSpPr>
                <p:spPr>
                  <a:xfrm>
                    <a:off x="3930719" y="6302340"/>
                    <a:ext cx="421456"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42" name="Tekstiruutu 541"/>
                  <p:cNvSpPr txBox="1"/>
                  <p:nvPr/>
                </p:nvSpPr>
                <p:spPr>
                  <a:xfrm>
                    <a:off x="3937295" y="7386306"/>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22" name="Ryhmä 521"/>
                <p:cNvGrpSpPr/>
                <p:nvPr/>
              </p:nvGrpSpPr>
              <p:grpSpPr>
                <a:xfrm rot="10800000">
                  <a:off x="1609191" y="1560813"/>
                  <a:ext cx="3528328" cy="1542061"/>
                  <a:chOff x="1720728" y="7636288"/>
                  <a:chExt cx="3528328" cy="1542061"/>
                </a:xfrm>
              </p:grpSpPr>
              <p:grpSp>
                <p:nvGrpSpPr>
                  <p:cNvPr id="525" name="Ryhmä 524"/>
                  <p:cNvGrpSpPr/>
                  <p:nvPr/>
                </p:nvGrpSpPr>
                <p:grpSpPr>
                  <a:xfrm rot="10800000">
                    <a:off x="2853541" y="7820762"/>
                    <a:ext cx="1264690" cy="1073859"/>
                    <a:chOff x="2746349" y="2083951"/>
                    <a:chExt cx="1264690" cy="1073859"/>
                  </a:xfrm>
                </p:grpSpPr>
                <p:pic>
                  <p:nvPicPr>
                    <p:cNvPr id="53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6" name="Ryhmä 525"/>
                  <p:cNvGrpSpPr/>
                  <p:nvPr/>
                </p:nvGrpSpPr>
                <p:grpSpPr>
                  <a:xfrm>
                    <a:off x="1973270" y="7636288"/>
                    <a:ext cx="926035" cy="1253082"/>
                    <a:chOff x="1979329" y="7294233"/>
                    <a:chExt cx="926035" cy="1253082"/>
                  </a:xfrm>
                </p:grpSpPr>
                <p:cxnSp>
                  <p:nvCxnSpPr>
                    <p:cNvPr id="533" name="Suora yhdysviiva 532"/>
                    <p:cNvCxnSpPr>
                      <a:stCxn id="535" idx="2"/>
                      <a:endCxn id="153" idx="0"/>
                    </p:cNvCxnSpPr>
                    <p:nvPr/>
                  </p:nvCxnSpPr>
                  <p:spPr>
                    <a:xfrm rot="10800000">
                      <a:off x="1981348" y="7294233"/>
                      <a:ext cx="923495" cy="1844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uora yhdysviiva 533"/>
                    <p:cNvCxnSpPr>
                      <a:stCxn id="537" idx="2"/>
                      <a:endCxn id="532"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7" name="Ryhmä 526"/>
                  <p:cNvGrpSpPr/>
                  <p:nvPr/>
                </p:nvGrpSpPr>
                <p:grpSpPr>
                  <a:xfrm rot="10800000">
                    <a:off x="1720728" y="8351870"/>
                    <a:ext cx="505085" cy="821228"/>
                    <a:chOff x="1870467" y="4154057"/>
                    <a:chExt cx="505085" cy="821228"/>
                  </a:xfrm>
                </p:grpSpPr>
                <p:pic>
                  <p:nvPicPr>
                    <p:cNvPr id="531" name="Kuva 53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37716" y="4154057"/>
                      <a:ext cx="358769" cy="359569"/>
                    </a:xfrm>
                    <a:prstGeom prst="rect">
                      <a:avLst/>
                    </a:prstGeom>
                  </p:spPr>
                </p:pic>
                <p:pic>
                  <p:nvPicPr>
                    <p:cNvPr id="532" name="Kuva 531"/>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70467" y="4530944"/>
                      <a:ext cx="505085" cy="444341"/>
                    </a:xfrm>
                    <a:prstGeom prst="rect">
                      <a:avLst/>
                    </a:prstGeom>
                  </p:spPr>
                </p:pic>
              </p:grpSp>
              <p:pic>
                <p:nvPicPr>
                  <p:cNvPr id="528" name="Kuva 527"/>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039" y="8818781"/>
                    <a:ext cx="358769" cy="359568"/>
                  </a:xfrm>
                  <a:prstGeom prst="rect">
                    <a:avLst/>
                  </a:prstGeom>
                </p:spPr>
              </p:pic>
              <p:pic>
                <p:nvPicPr>
                  <p:cNvPr id="529" name="Kuva 528"/>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1" y="8357120"/>
                    <a:ext cx="505085" cy="444341"/>
                  </a:xfrm>
                  <a:prstGeom prst="rect">
                    <a:avLst/>
                  </a:prstGeom>
                </p:spPr>
              </p:pic>
              <p:cxnSp>
                <p:nvCxnSpPr>
                  <p:cNvPr id="530" name="Suora yhdysviiva 529"/>
                  <p:cNvCxnSpPr>
                    <a:stCxn id="529" idx="2"/>
                    <a:endCxn id="536"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5" name="Ryhmä 4"/>
          <p:cNvGrpSpPr/>
          <p:nvPr/>
        </p:nvGrpSpPr>
        <p:grpSpPr>
          <a:xfrm>
            <a:off x="1058435" y="7122479"/>
            <a:ext cx="5254488" cy="2167360"/>
            <a:chOff x="1058435" y="7122479"/>
            <a:chExt cx="5254488" cy="2167360"/>
          </a:xfrm>
        </p:grpSpPr>
        <p:pic>
          <p:nvPicPr>
            <p:cNvPr id="156" name="Kuva 155"/>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981213" y="7655830"/>
              <a:ext cx="308912" cy="309600"/>
            </a:xfrm>
            <a:prstGeom prst="rect">
              <a:avLst/>
            </a:prstGeom>
          </p:spPr>
        </p:pic>
        <p:grpSp>
          <p:nvGrpSpPr>
            <p:cNvPr id="588" name="Ryhmä 587"/>
            <p:cNvGrpSpPr/>
            <p:nvPr/>
          </p:nvGrpSpPr>
          <p:grpSpPr>
            <a:xfrm>
              <a:off x="1058435" y="7122479"/>
              <a:ext cx="5254488" cy="2167360"/>
              <a:chOff x="719323" y="6706914"/>
              <a:chExt cx="6109869" cy="2520185"/>
            </a:xfrm>
          </p:grpSpPr>
          <p:grpSp>
            <p:nvGrpSpPr>
              <p:cNvPr id="589" name="Ryhmä 588"/>
              <p:cNvGrpSpPr/>
              <p:nvPr/>
            </p:nvGrpSpPr>
            <p:grpSpPr>
              <a:xfrm rot="10800000">
                <a:off x="719323" y="6706914"/>
                <a:ext cx="6109869" cy="2520185"/>
                <a:chOff x="22954" y="1560813"/>
                <a:chExt cx="6109869" cy="2520185"/>
              </a:xfrm>
            </p:grpSpPr>
            <p:pic>
              <p:nvPicPr>
                <p:cNvPr id="591"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560813"/>
                  <a:ext cx="6109869" cy="2520185"/>
                  <a:chOff x="22954" y="1560813"/>
                  <a:chExt cx="6109869" cy="2520185"/>
                </a:xfrm>
              </p:grpSpPr>
              <p:grpSp>
                <p:nvGrpSpPr>
                  <p:cNvPr id="594" name="Ryhmä 593"/>
                  <p:cNvGrpSpPr/>
                  <p:nvPr/>
                </p:nvGrpSpPr>
                <p:grpSpPr>
                  <a:xfrm rot="10800000">
                    <a:off x="22954" y="1769044"/>
                    <a:ext cx="833928" cy="2311954"/>
                    <a:chOff x="3842811" y="6297890"/>
                    <a:chExt cx="833928" cy="2311954"/>
                  </a:xfrm>
                </p:grpSpPr>
                <p:cxnSp>
                  <p:nvCxnSpPr>
                    <p:cNvPr id="617" name="Suora yhdysviiva 616"/>
                    <p:cNvCxnSpPr/>
                    <p:nvPr/>
                  </p:nvCxnSpPr>
                  <p:spPr>
                    <a:xfrm rot="10800000" flipH="1">
                      <a:off x="3912710" y="6384882"/>
                      <a:ext cx="1262" cy="2144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388188"/>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629789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95" name="Ryhmä 594"/>
                  <p:cNvGrpSpPr/>
                  <p:nvPr/>
                </p:nvGrpSpPr>
                <p:grpSpPr>
                  <a:xfrm>
                    <a:off x="5511171" y="2825034"/>
                    <a:ext cx="621652" cy="1237854"/>
                    <a:chOff x="3350424" y="6312090"/>
                    <a:chExt cx="621652" cy="1237854"/>
                  </a:xfrm>
                </p:grpSpPr>
                <p:cxnSp>
                  <p:nvCxnSpPr>
                    <p:cNvPr id="612" name="Suora yhdysviiva 611"/>
                    <p:cNvCxnSpPr/>
                    <p:nvPr/>
                  </p:nvCxnSpPr>
                  <p:spPr>
                    <a:xfrm rot="10800000" flipH="1">
                      <a:off x="3428503" y="639302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uora yhdysviiva 612"/>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uora yhdysviiva 613"/>
                    <p:cNvCxnSpPr/>
                    <p:nvPr/>
                  </p:nvCxnSpPr>
                  <p:spPr>
                    <a:xfrm rot="10800000">
                      <a:off x="3362201" y="74721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5" name="Tekstiruutu 614"/>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16" name="Tekstiruutu 615"/>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6" name="Ryhmä 595"/>
                  <p:cNvGrpSpPr/>
                  <p:nvPr/>
                </p:nvGrpSpPr>
                <p:grpSpPr>
                  <a:xfrm rot="10800000">
                    <a:off x="1609192" y="1560813"/>
                    <a:ext cx="3528327" cy="1540010"/>
                    <a:chOff x="1720728" y="7638339"/>
                    <a:chExt cx="3528327" cy="1540010"/>
                  </a:xfrm>
                </p:grpSpPr>
                <p:grpSp>
                  <p:nvGrpSpPr>
                    <p:cNvPr id="599" name="Ryhmä 598"/>
                    <p:cNvGrpSpPr/>
                    <p:nvPr/>
                  </p:nvGrpSpPr>
                  <p:grpSpPr>
                    <a:xfrm rot="10800000">
                      <a:off x="2853541" y="7820762"/>
                      <a:ext cx="1264690" cy="1073859"/>
                      <a:chOff x="2746349" y="2083951"/>
                      <a:chExt cx="1264690" cy="1073859"/>
                    </a:xfrm>
                  </p:grpSpPr>
                  <p:pic>
                    <p:nvPicPr>
                      <p:cNvPr id="60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0" name="Ryhmä 599"/>
                    <p:cNvGrpSpPr/>
                    <p:nvPr/>
                  </p:nvGrpSpPr>
                  <p:grpSpPr>
                    <a:xfrm>
                      <a:off x="1973270" y="7638339"/>
                      <a:ext cx="926035" cy="1251031"/>
                      <a:chOff x="1979329" y="7296284"/>
                      <a:chExt cx="926035" cy="1251031"/>
                    </a:xfrm>
                  </p:grpSpPr>
                  <p:cxnSp>
                    <p:nvCxnSpPr>
                      <p:cNvPr id="607" name="Suora yhdysviiva 606"/>
                      <p:cNvCxnSpPr>
                        <a:stCxn id="609" idx="2"/>
                        <a:endCxn id="156" idx="0"/>
                      </p:cNvCxnSpPr>
                      <p:nvPr/>
                    </p:nvCxnSpPr>
                    <p:spPr>
                      <a:xfrm flipH="1" flipV="1">
                        <a:off x="1984081" y="7296284"/>
                        <a:ext cx="920761" cy="18242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uora yhdysviiva 607"/>
                      <p:cNvCxnSpPr>
                        <a:stCxn id="611" idx="2"/>
                        <a:endCxn id="606"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1" name="Ryhmä 600"/>
                    <p:cNvGrpSpPr/>
                    <p:nvPr/>
                  </p:nvGrpSpPr>
                  <p:grpSpPr>
                    <a:xfrm rot="10800000">
                      <a:off x="1720728" y="8351870"/>
                      <a:ext cx="505084" cy="821228"/>
                      <a:chOff x="1870468" y="4154057"/>
                      <a:chExt cx="505084" cy="821228"/>
                    </a:xfrm>
                  </p:grpSpPr>
                  <p:pic>
                    <p:nvPicPr>
                      <p:cNvPr id="605" name="Kuva 60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37717" y="4154057"/>
                        <a:ext cx="358769" cy="359569"/>
                      </a:xfrm>
                      <a:prstGeom prst="rect">
                        <a:avLst/>
                      </a:prstGeom>
                    </p:spPr>
                  </p:pic>
                  <p:pic>
                    <p:nvPicPr>
                      <p:cNvPr id="606" name="Kuva 605"/>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70468" y="4530944"/>
                        <a:ext cx="505084" cy="444341"/>
                      </a:xfrm>
                      <a:prstGeom prst="rect">
                        <a:avLst/>
                      </a:prstGeom>
                    </p:spPr>
                  </p:pic>
                </p:grpSp>
                <p:pic>
                  <p:nvPicPr>
                    <p:cNvPr id="602" name="Kuva 601"/>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038" y="8818781"/>
                      <a:ext cx="358769" cy="359568"/>
                    </a:xfrm>
                    <a:prstGeom prst="rect">
                      <a:avLst/>
                    </a:prstGeom>
                  </p:spPr>
                </p:pic>
                <p:pic>
                  <p:nvPicPr>
                    <p:cNvPr id="603" name="Kuva 602"/>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590" name="Suora yhdysviiva 589"/>
              <p:cNvCxnSpPr/>
              <p:nvPr/>
            </p:nvCxnSpPr>
            <p:spPr>
              <a:xfrm flipV="1">
                <a:off x="1319864" y="6798897"/>
                <a:ext cx="4639961" cy="703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6" name="Dian numeron paikkamerkki 5"/>
          <p:cNvSpPr>
            <a:spLocks noGrp="1"/>
          </p:cNvSpPr>
          <p:nvPr>
            <p:ph type="sldNum" sz="quarter" idx="12"/>
          </p:nvPr>
        </p:nvSpPr>
        <p:spPr>
          <a:xfrm>
            <a:off x="2513597" y="9335981"/>
            <a:ext cx="1800000" cy="527403"/>
          </a:xfrm>
        </p:spPr>
        <p:txBody>
          <a:bodyPr/>
          <a:lstStyle/>
          <a:p>
            <a:pPr algn="ctr"/>
            <a:r>
              <a:rPr lang="fi-FI" sz="1100" dirty="0"/>
              <a:t>6.4</a:t>
            </a:r>
          </a:p>
        </p:txBody>
      </p:sp>
      <p:grpSp>
        <p:nvGrpSpPr>
          <p:cNvPr id="148" name="Ryhmä 147"/>
          <p:cNvGrpSpPr/>
          <p:nvPr/>
        </p:nvGrpSpPr>
        <p:grpSpPr>
          <a:xfrm>
            <a:off x="1241137" y="3152391"/>
            <a:ext cx="1595173" cy="2701288"/>
            <a:chOff x="1241137" y="3152391"/>
            <a:chExt cx="1595173" cy="2701288"/>
          </a:xfrm>
        </p:grpSpPr>
        <p:grpSp>
          <p:nvGrpSpPr>
            <p:cNvPr id="149" name="Ryhmä 148"/>
            <p:cNvGrpSpPr/>
            <p:nvPr/>
          </p:nvGrpSpPr>
          <p:grpSpPr>
            <a:xfrm>
              <a:off x="1241137" y="3152391"/>
              <a:ext cx="1595173" cy="2701288"/>
              <a:chOff x="1241137" y="3152391"/>
              <a:chExt cx="1595173" cy="2701288"/>
            </a:xfrm>
          </p:grpSpPr>
          <p:grpSp>
            <p:nvGrpSpPr>
              <p:cNvPr id="152" name="Ryhmä 151"/>
              <p:cNvGrpSpPr/>
              <p:nvPr/>
            </p:nvGrpSpPr>
            <p:grpSpPr>
              <a:xfrm>
                <a:off x="1406547" y="3152391"/>
                <a:ext cx="1429763" cy="2701288"/>
                <a:chOff x="1406547" y="3152391"/>
                <a:chExt cx="1429763" cy="2701288"/>
              </a:xfrm>
            </p:grpSpPr>
            <p:grpSp>
              <p:nvGrpSpPr>
                <p:cNvPr id="199" name="Ryhmä 198"/>
                <p:cNvGrpSpPr/>
                <p:nvPr/>
              </p:nvGrpSpPr>
              <p:grpSpPr>
                <a:xfrm rot="16200000">
                  <a:off x="469954" y="4088984"/>
                  <a:ext cx="2345948" cy="472762"/>
                  <a:chOff x="838903" y="5112741"/>
                  <a:chExt cx="2345948" cy="472762"/>
                </a:xfrm>
              </p:grpSpPr>
              <p:cxnSp>
                <p:nvCxnSpPr>
                  <p:cNvPr id="206" name="Suora yhdysviiva 205"/>
                  <p:cNvCxnSpPr>
                    <a:stCxn id="208" idx="2"/>
                    <a:endCxn id="207"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Kuva 207"/>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838903" y="5112742"/>
                    <a:ext cx="434373" cy="382133"/>
                  </a:xfrm>
                  <a:prstGeom prst="rect">
                    <a:avLst/>
                  </a:prstGeom>
                </p:spPr>
              </p:pic>
              <p:cxnSp>
                <p:nvCxnSpPr>
                  <p:cNvPr id="209" name="Suora yhdysviiva 208"/>
                  <p:cNvCxnSpPr>
                    <a:stCxn id="211" idx="2"/>
                    <a:endCxn id="210"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1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Kuva 21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2750478" y="5112741"/>
                    <a:ext cx="434373" cy="382133"/>
                  </a:xfrm>
                  <a:prstGeom prst="rect">
                    <a:avLst/>
                  </a:prstGeom>
                </p:spPr>
              </p:pic>
            </p:grpSp>
            <p:grpSp>
              <p:nvGrpSpPr>
                <p:cNvPr id="200" name="Ryhmä 199"/>
                <p:cNvGrpSpPr/>
                <p:nvPr/>
              </p:nvGrpSpPr>
              <p:grpSpPr>
                <a:xfrm rot="5400000">
                  <a:off x="2025948" y="5043317"/>
                  <a:ext cx="534625" cy="1086099"/>
                  <a:chOff x="6089288" y="3452063"/>
                  <a:chExt cx="534625" cy="1086099"/>
                </a:xfrm>
              </p:grpSpPr>
              <p:cxnSp>
                <p:nvCxnSpPr>
                  <p:cNvPr id="201" name="Suora yhdysviiva 200"/>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uora yhdysviiva 201"/>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uora yhdysviiva 202"/>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kstiruutu 203"/>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05" name="Tekstiruutu 204"/>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97" name="Kuva 196"/>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198" name="Kuva 197"/>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50"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2" name="Ryhmä 211"/>
          <p:cNvGrpSpPr/>
          <p:nvPr/>
        </p:nvGrpSpPr>
        <p:grpSpPr>
          <a:xfrm rot="10800000">
            <a:off x="3943668" y="3018057"/>
            <a:ext cx="1473729" cy="886774"/>
            <a:chOff x="893533" y="4638214"/>
            <a:chExt cx="1473729" cy="886774"/>
          </a:xfrm>
        </p:grpSpPr>
        <p:grpSp>
          <p:nvGrpSpPr>
            <p:cNvPr id="213" name="Ryhmä 212"/>
            <p:cNvGrpSpPr/>
            <p:nvPr/>
          </p:nvGrpSpPr>
          <p:grpSpPr>
            <a:xfrm rot="16200000">
              <a:off x="771413" y="4760334"/>
              <a:ext cx="752442" cy="508202"/>
              <a:chOff x="946587" y="4599723"/>
              <a:chExt cx="752442" cy="508202"/>
            </a:xfrm>
          </p:grpSpPr>
          <p:cxnSp>
            <p:nvCxnSpPr>
              <p:cNvPr id="220" name="Suora yhdysviiva 219"/>
              <p:cNvCxnSpPr>
                <a:stCxn id="222" idx="2"/>
                <a:endCxn id="221"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2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221"/>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214" name="Ryhmä 213"/>
            <p:cNvGrpSpPr/>
            <p:nvPr/>
          </p:nvGrpSpPr>
          <p:grpSpPr>
            <a:xfrm rot="5400000">
              <a:off x="1556902" y="4714627"/>
              <a:ext cx="534622" cy="1086099"/>
              <a:chOff x="5760606" y="3921104"/>
              <a:chExt cx="534622" cy="1086099"/>
            </a:xfrm>
          </p:grpSpPr>
          <p:cxnSp>
            <p:nvCxnSpPr>
              <p:cNvPr id="215" name="Suora yhdysviiva 214"/>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uora yhdysviiva 215"/>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uora yhdysviiva 216"/>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kstiruutu 217"/>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19" name="Tekstiruutu 218"/>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54" name="Kuva 153"/>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55" name="Kuva 154"/>
          <p:cNvPicPr>
            <a:picLocks noChangeAspect="1"/>
          </p:cNvPicPr>
          <p:nvPr/>
        </p:nvPicPr>
        <p:blipFill>
          <a:blip r:embed="rId12">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sp>
        <p:nvSpPr>
          <p:cNvPr id="4" name="Text Box 3">
            <a:extLst>
              <a:ext uri="{FF2B5EF4-FFF2-40B4-BE49-F238E27FC236}">
                <a16:creationId xmlns:a16="http://schemas.microsoft.com/office/drawing/2014/main" id="{853D2218-DEE1-10E1-1FFA-4E751D094018}"/>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risteysalueen läheisyydessä osittain ajoradalla.</a:t>
            </a:r>
          </a:p>
          <a:p>
            <a:pPr>
              <a:spcBef>
                <a:spcPct val="0"/>
              </a:spcBef>
              <a:buFontTx/>
              <a:buNone/>
            </a:pPr>
            <a:r>
              <a:rPr lang="fi-FI" altLang="fi-FI" sz="1300" dirty="0">
                <a:latin typeface="Arial" panose="020B0604020202020204" pitchFamily="34" charset="0"/>
                <a:cs typeface="Arial" panose="020B0604020202020204" pitchFamily="34" charset="0"/>
              </a:rPr>
              <a:t>Käytettävissä oleva TIEN leveys ≥ 5,5 metriä</a:t>
            </a:r>
          </a:p>
          <a:p>
            <a:pPr>
              <a:spcBef>
                <a:spcPct val="0"/>
              </a:spcBef>
              <a:buFontTx/>
              <a:buNone/>
            </a:pP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7" name="Ryhmä 6">
            <a:extLst>
              <a:ext uri="{FF2B5EF4-FFF2-40B4-BE49-F238E27FC236}">
                <a16:creationId xmlns:a16="http://schemas.microsoft.com/office/drawing/2014/main" id="{F6822081-B1BB-C044-AB75-811E3ECBBB27}"/>
              </a:ext>
            </a:extLst>
          </p:cNvPr>
          <p:cNvGrpSpPr/>
          <p:nvPr/>
        </p:nvGrpSpPr>
        <p:grpSpPr>
          <a:xfrm>
            <a:off x="3035305" y="5303891"/>
            <a:ext cx="2291453" cy="1891988"/>
            <a:chOff x="3035305" y="5303891"/>
            <a:chExt cx="2291453" cy="1891988"/>
          </a:xfrm>
        </p:grpSpPr>
        <p:grpSp>
          <p:nvGrpSpPr>
            <p:cNvPr id="161" name="Ryhmä 160"/>
            <p:cNvGrpSpPr>
              <a:grpSpLocks noChangeAspect="1"/>
            </p:cNvGrpSpPr>
            <p:nvPr/>
          </p:nvGrpSpPr>
          <p:grpSpPr>
            <a:xfrm>
              <a:off x="3035305" y="5303891"/>
              <a:ext cx="2291453" cy="1891988"/>
              <a:chOff x="3123877" y="4575846"/>
              <a:chExt cx="2433124" cy="2008959"/>
            </a:xfrm>
          </p:grpSpPr>
          <p:grpSp>
            <p:nvGrpSpPr>
              <p:cNvPr id="162" name="Ryhmä 161"/>
              <p:cNvGrpSpPr>
                <a:grpSpLocks noChangeAspect="1"/>
              </p:cNvGrpSpPr>
              <p:nvPr/>
            </p:nvGrpSpPr>
            <p:grpSpPr>
              <a:xfrm>
                <a:off x="3123877" y="4575846"/>
                <a:ext cx="2433124" cy="2008959"/>
                <a:chOff x="3098327" y="4531463"/>
                <a:chExt cx="1723521" cy="1423065"/>
              </a:xfrm>
            </p:grpSpPr>
            <p:pic>
              <p:nvPicPr>
                <p:cNvPr id="165" name="Kuva 16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43412" y="5087574"/>
                  <a:ext cx="678436" cy="687600"/>
                </a:xfrm>
                <a:prstGeom prst="rect">
                  <a:avLst/>
                </a:prstGeom>
              </p:spPr>
            </p:pic>
            <p:grpSp>
              <p:nvGrpSpPr>
                <p:cNvPr id="225" name="Ryhmä 224"/>
                <p:cNvGrpSpPr/>
                <p:nvPr/>
              </p:nvGrpSpPr>
              <p:grpSpPr>
                <a:xfrm>
                  <a:off x="3098327" y="4531463"/>
                  <a:ext cx="1678720" cy="1423065"/>
                  <a:chOff x="3104957" y="4735822"/>
                  <a:chExt cx="1678720" cy="1423065"/>
                </a:xfrm>
              </p:grpSpPr>
              <p:pic>
                <p:nvPicPr>
                  <p:cNvPr id="226"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7" name="Ryhmä 226"/>
                  <p:cNvGrpSpPr/>
                  <p:nvPr/>
                </p:nvGrpSpPr>
                <p:grpSpPr>
                  <a:xfrm>
                    <a:off x="3104957" y="4735822"/>
                    <a:ext cx="1678720" cy="1386552"/>
                    <a:chOff x="3255568" y="4764401"/>
                    <a:chExt cx="1678720" cy="1386552"/>
                  </a:xfrm>
                </p:grpSpPr>
                <p:sp>
                  <p:nvSpPr>
                    <p:cNvPr id="228"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9"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0"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1"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2"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3"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4"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5"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6"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7"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8"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9"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40" name="Suora yhdysviiva 387"/>
                    <p:cNvCxnSpPr>
                      <a:cxnSpLocks noChangeShapeType="1"/>
                      <a:stCxn id="230" idx="2"/>
                    </p:cNvCxnSpPr>
                    <p:nvPr/>
                  </p:nvCxnSpPr>
                  <p:spPr bwMode="auto">
                    <a:xfrm flipV="1">
                      <a:off x="3699514" y="5597350"/>
                      <a:ext cx="277086" cy="279498"/>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nvGrpSpPr>
                    <p:cNvPr id="241" name="Ryhmä 200"/>
                    <p:cNvGrpSpPr>
                      <a:grpSpLocks/>
                    </p:cNvGrpSpPr>
                    <p:nvPr/>
                  </p:nvGrpSpPr>
                  <p:grpSpPr bwMode="auto">
                    <a:xfrm>
                      <a:off x="4329620" y="5218274"/>
                      <a:ext cx="604668" cy="118555"/>
                      <a:chOff x="5400794" y="5164515"/>
                      <a:chExt cx="605297" cy="118463"/>
                    </a:xfrm>
                  </p:grpSpPr>
                  <p:pic>
                    <p:nvPicPr>
                      <p:cNvPr id="253"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5400794" y="5164516"/>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5885550" y="5164515"/>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2" name="Suora yhdysviiva 387"/>
                    <p:cNvCxnSpPr>
                      <a:cxnSpLocks noChangeShapeType="1"/>
                      <a:stCxn id="165" idx="1"/>
                      <a:endCxn id="226" idx="0"/>
                    </p:cNvCxnSpPr>
                    <p:nvPr/>
                  </p:nvCxnSpPr>
                  <p:spPr bwMode="auto">
                    <a:xfrm flipH="1">
                      <a:off x="3877822" y="5664313"/>
                      <a:ext cx="422831" cy="48664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43" name="Suora yhdysviiva 387"/>
                    <p:cNvCxnSpPr>
                      <a:cxnSpLocks noChangeShapeType="1"/>
                    </p:cNvCxnSpPr>
                    <p:nvPr/>
                  </p:nvCxnSpPr>
                  <p:spPr bwMode="auto">
                    <a:xfrm rot="10800000" flipH="1" flipV="1">
                      <a:off x="3283608" y="5439499"/>
                      <a:ext cx="391168" cy="2071"/>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4" name="Suora yhdysviiva 387"/>
                    <p:cNvCxnSpPr>
                      <a:cxnSpLocks noChangeShapeType="1"/>
                    </p:cNvCxnSpPr>
                    <p:nvPr/>
                  </p:nvCxnSpPr>
                  <p:spPr bwMode="auto">
                    <a:xfrm rot="10800000" flipH="1">
                      <a:off x="3255568" y="5413711"/>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5" name="Suora yhdysviiva 387"/>
                    <p:cNvCxnSpPr>
                      <a:cxnSpLocks noChangeShapeType="1"/>
                    </p:cNvCxnSpPr>
                    <p:nvPr/>
                  </p:nvCxnSpPr>
                  <p:spPr bwMode="auto">
                    <a:xfrm flipV="1">
                      <a:off x="3650134" y="5414270"/>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46" name="Suorakulmio 211"/>
                    <p:cNvSpPr>
                      <a:spLocks noChangeArrowheads="1"/>
                    </p:cNvSpPr>
                    <p:nvPr/>
                  </p:nvSpPr>
                  <p:spPr bwMode="auto">
                    <a:xfrm>
                      <a:off x="3314438" y="5308748"/>
                      <a:ext cx="322138" cy="11574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247"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nvGrpSpPr>
                    <p:cNvPr id="248" name="Ryhmä 247"/>
                    <p:cNvGrpSpPr/>
                    <p:nvPr/>
                  </p:nvGrpSpPr>
                  <p:grpSpPr>
                    <a:xfrm>
                      <a:off x="3531003" y="5070751"/>
                      <a:ext cx="168395" cy="53817"/>
                      <a:chOff x="2604839" y="4903687"/>
                      <a:chExt cx="168395" cy="53817"/>
                    </a:xfrm>
                  </p:grpSpPr>
                  <p:cxnSp>
                    <p:nvCxnSpPr>
                      <p:cNvPr id="249" name="Suora yhdysviiva 387"/>
                      <p:cNvCxnSpPr>
                        <a:cxnSpLocks noChangeShapeType="1"/>
                      </p:cNvCxnSpPr>
                      <p:nvPr/>
                    </p:nvCxnSpPr>
                    <p:spPr bwMode="auto">
                      <a:xfrm flipV="1">
                        <a:off x="2604839" y="4906704"/>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50" name="Suora yhdysviiva 387"/>
                      <p:cNvCxnSpPr>
                        <a:cxnSpLocks noChangeShapeType="1"/>
                      </p:cNvCxnSpPr>
                      <p:nvPr/>
                    </p:nvCxnSpPr>
                    <p:spPr bwMode="auto">
                      <a:xfrm rot="10800000" flipH="1" flipV="1">
                        <a:off x="2633984" y="4928830"/>
                        <a:ext cx="110848" cy="12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51" name="Suora yhdysviiva 387"/>
                      <p:cNvCxnSpPr>
                        <a:cxnSpLocks noChangeShapeType="1"/>
                      </p:cNvCxnSpPr>
                      <p:nvPr/>
                    </p:nvCxnSpPr>
                    <p:spPr bwMode="auto">
                      <a:xfrm flipV="1">
                        <a:off x="2717672" y="4903687"/>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grpSp>
          </p:grpSp>
          <p:pic>
            <p:nvPicPr>
              <p:cNvPr id="163"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04122" y="5553910"/>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uorakulmio 211">
              <a:extLst>
                <a:ext uri="{FF2B5EF4-FFF2-40B4-BE49-F238E27FC236}">
                  <a16:creationId xmlns:a16="http://schemas.microsoft.com/office/drawing/2014/main" id="{8188739B-9F40-5FA9-C849-EDFA9276523A}"/>
                </a:ext>
              </a:extLst>
            </p:cNvPr>
            <p:cNvSpPr>
              <a:spLocks noChangeArrowheads="1"/>
            </p:cNvSpPr>
            <p:nvPr/>
          </p:nvSpPr>
          <p:spPr bwMode="auto">
            <a:xfrm>
              <a:off x="3172360" y="5560861"/>
              <a:ext cx="422646" cy="153889"/>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spTree>
    <p:extLst>
      <p:ext uri="{BB962C8B-B14F-4D97-AF65-F5344CB8AC3E}">
        <p14:creationId xmlns:p14="http://schemas.microsoft.com/office/powerpoint/2010/main" val="215883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5" name="Ryhmä 514"/>
          <p:cNvGrpSpPr/>
          <p:nvPr/>
        </p:nvGrpSpPr>
        <p:grpSpPr>
          <a:xfrm>
            <a:off x="539910" y="1826240"/>
            <a:ext cx="5591597" cy="1988282"/>
            <a:chOff x="17639" y="1758613"/>
            <a:chExt cx="6501857" cy="2311955"/>
          </a:xfrm>
        </p:grpSpPr>
        <p:pic>
          <p:nvPicPr>
            <p:cNvPr id="517"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758613"/>
              <a:ext cx="6501857" cy="2311955"/>
              <a:chOff x="17639" y="1758613"/>
              <a:chExt cx="6501857" cy="2311955"/>
            </a:xfrm>
          </p:grpSpPr>
          <p:grpSp>
            <p:nvGrpSpPr>
              <p:cNvPr id="520" name="Ryhmä 519"/>
              <p:cNvGrpSpPr/>
              <p:nvPr/>
            </p:nvGrpSpPr>
            <p:grpSpPr>
              <a:xfrm rot="10800000">
                <a:off x="17639" y="1758613"/>
                <a:ext cx="833929" cy="2311955"/>
                <a:chOff x="3848125" y="6308320"/>
                <a:chExt cx="833929" cy="2311955"/>
              </a:xfrm>
            </p:grpSpPr>
            <p:cxnSp>
              <p:nvCxnSpPr>
                <p:cNvPr id="543" name="Suora yhdysviiva 542"/>
                <p:cNvCxnSpPr/>
                <p:nvPr/>
              </p:nvCxnSpPr>
              <p:spPr>
                <a:xfrm rot="10800000" flipH="1">
                  <a:off x="3918024" y="6395312"/>
                  <a:ext cx="1262" cy="2144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53952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441336"/>
                  <a:ext cx="657431"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521" name="Ryhmä 520"/>
              <p:cNvGrpSpPr/>
              <p:nvPr/>
            </p:nvGrpSpPr>
            <p:grpSpPr>
              <a:xfrm>
                <a:off x="5897844" y="2815284"/>
                <a:ext cx="621652" cy="1237854"/>
                <a:chOff x="3737097" y="6302340"/>
                <a:chExt cx="621652" cy="1237854"/>
              </a:xfrm>
            </p:grpSpPr>
            <p:cxnSp>
              <p:nvCxnSpPr>
                <p:cNvPr id="538" name="Suora yhdysviiva 537"/>
                <p:cNvCxnSpPr/>
                <p:nvPr/>
              </p:nvCxnSpPr>
              <p:spPr>
                <a:xfrm rot="10800000" flipH="1">
                  <a:off x="3815176" y="638327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uora yhdysviiva 538"/>
                <p:cNvCxnSpPr/>
                <p:nvPr/>
              </p:nvCxnSpPr>
              <p:spPr>
                <a:xfrm rot="10800000">
                  <a:off x="3737097" y="63817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uora yhdysviiva 539"/>
                <p:cNvCxnSpPr/>
                <p:nvPr/>
              </p:nvCxnSpPr>
              <p:spPr>
                <a:xfrm rot="10800000">
                  <a:off x="3737097" y="746011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kstiruutu 540"/>
                <p:cNvSpPr txBox="1"/>
                <p:nvPr/>
              </p:nvSpPr>
              <p:spPr>
                <a:xfrm>
                  <a:off x="3930719" y="6302340"/>
                  <a:ext cx="421456"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42" name="Tekstiruutu 541"/>
                <p:cNvSpPr txBox="1"/>
                <p:nvPr/>
              </p:nvSpPr>
              <p:spPr>
                <a:xfrm>
                  <a:off x="3937295" y="7386306"/>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22" name="Ryhmä 521"/>
              <p:cNvGrpSpPr/>
              <p:nvPr/>
            </p:nvGrpSpPr>
            <p:grpSpPr>
              <a:xfrm rot="10800000">
                <a:off x="1609191" y="1844541"/>
                <a:ext cx="3528328" cy="542751"/>
                <a:chOff x="1720728" y="8351870"/>
                <a:chExt cx="3528328" cy="542751"/>
              </a:xfrm>
            </p:grpSpPr>
            <p:grpSp>
              <p:nvGrpSpPr>
                <p:cNvPr id="525" name="Ryhmä 524"/>
                <p:cNvGrpSpPr/>
                <p:nvPr/>
              </p:nvGrpSpPr>
              <p:grpSpPr>
                <a:xfrm rot="10800000">
                  <a:off x="2854060" y="8824282"/>
                  <a:ext cx="1264171" cy="70339"/>
                  <a:chOff x="2746349" y="2083951"/>
                  <a:chExt cx="1264171" cy="70339"/>
                </a:xfrm>
              </p:grpSpPr>
              <p:pic>
                <p:nvPicPr>
                  <p:cNvPr id="53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34" name="Suora yhdysviiva 533"/>
                <p:cNvCxnSpPr>
                  <a:stCxn id="537" idx="2"/>
                  <a:endCxn id="532" idx="2"/>
                </p:cNvCxnSpPr>
                <p:nvPr/>
              </p:nvCxnSpPr>
              <p:spPr>
                <a:xfrm rot="10800000">
                  <a:off x="1973270" y="8796211"/>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32" name="Kuva 531"/>
                <p:cNvPicPr>
                  <a:picLocks noChangeAspect="1"/>
                </p:cNvPicPr>
                <p:nvPr/>
              </p:nvPicPr>
              <p:blipFill>
                <a:blip r:embed="rId6">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529" name="Kuva 528"/>
                <p:cNvPicPr>
                  <a:picLocks noChangeAspect="1"/>
                </p:cNvPicPr>
                <p:nvPr/>
              </p:nvPicPr>
              <p:blipFill>
                <a:blip r:embed="rId6">
                  <a:extLst>
                    <a:ext uri="{28A0092B-C50C-407E-A947-70E740481C1C}">
                      <a14:useLocalDpi xmlns:a14="http://schemas.microsoft.com/office/drawing/2010/main" val="0"/>
                    </a:ext>
                  </a:extLst>
                </a:blip>
                <a:srcRect/>
                <a:stretch/>
              </p:blipFill>
              <p:spPr>
                <a:xfrm>
                  <a:off x="4743971" y="8357120"/>
                  <a:ext cx="505085" cy="444341"/>
                </a:xfrm>
                <a:prstGeom prst="rect">
                  <a:avLst/>
                </a:prstGeom>
              </p:spPr>
            </p:pic>
            <p:cxnSp>
              <p:nvCxnSpPr>
                <p:cNvPr id="530" name="Suora yhdysviiva 529"/>
                <p:cNvCxnSpPr>
                  <a:stCxn id="529" idx="2"/>
                  <a:endCxn id="536"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88" name="Ryhmä 587"/>
          <p:cNvGrpSpPr/>
          <p:nvPr/>
        </p:nvGrpSpPr>
        <p:grpSpPr>
          <a:xfrm>
            <a:off x="1914396" y="7122478"/>
            <a:ext cx="4398526" cy="1988281"/>
            <a:chOff x="1714627" y="6706914"/>
            <a:chExt cx="5114565" cy="2311954"/>
          </a:xfrm>
        </p:grpSpPr>
        <p:grpSp>
          <p:nvGrpSpPr>
            <p:cNvPr id="589" name="Ryhmä 588"/>
            <p:cNvGrpSpPr/>
            <p:nvPr/>
          </p:nvGrpSpPr>
          <p:grpSpPr>
            <a:xfrm rot="10800000">
              <a:off x="1714627" y="6706914"/>
              <a:ext cx="5114565" cy="2311954"/>
              <a:chOff x="22954" y="1769044"/>
              <a:chExt cx="5114565" cy="2311954"/>
            </a:xfrm>
          </p:grpSpPr>
          <p:pic>
            <p:nvPicPr>
              <p:cNvPr id="59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769044"/>
                <a:ext cx="5114565" cy="2311954"/>
                <a:chOff x="22954" y="1769044"/>
                <a:chExt cx="5114565" cy="2311954"/>
              </a:xfrm>
            </p:grpSpPr>
            <p:grpSp>
              <p:nvGrpSpPr>
                <p:cNvPr id="594" name="Ryhmä 593"/>
                <p:cNvGrpSpPr/>
                <p:nvPr/>
              </p:nvGrpSpPr>
              <p:grpSpPr>
                <a:xfrm rot="10800000">
                  <a:off x="22954" y="1769044"/>
                  <a:ext cx="833928" cy="2311954"/>
                  <a:chOff x="3842811" y="6297890"/>
                  <a:chExt cx="833928" cy="2311954"/>
                </a:xfrm>
              </p:grpSpPr>
              <p:cxnSp>
                <p:nvCxnSpPr>
                  <p:cNvPr id="617" name="Suora yhdysviiva 616"/>
                  <p:cNvCxnSpPr/>
                  <p:nvPr/>
                </p:nvCxnSpPr>
                <p:spPr>
                  <a:xfrm rot="10800000" flipH="1">
                    <a:off x="3912710" y="6384882"/>
                    <a:ext cx="1262" cy="2144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388188"/>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629789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596" name="Ryhmä 595"/>
                <p:cNvGrpSpPr/>
                <p:nvPr/>
              </p:nvGrpSpPr>
              <p:grpSpPr>
                <a:xfrm rot="10800000">
                  <a:off x="1609192" y="1844541"/>
                  <a:ext cx="3528327" cy="542751"/>
                  <a:chOff x="1720728" y="8351870"/>
                  <a:chExt cx="3528327" cy="542751"/>
                </a:xfrm>
              </p:grpSpPr>
              <p:grpSp>
                <p:nvGrpSpPr>
                  <p:cNvPr id="599" name="Ryhmä 598"/>
                  <p:cNvGrpSpPr/>
                  <p:nvPr/>
                </p:nvGrpSpPr>
                <p:grpSpPr>
                  <a:xfrm rot="10800000">
                    <a:off x="2854060" y="8824282"/>
                    <a:ext cx="1264171" cy="70339"/>
                    <a:chOff x="2746349" y="2083951"/>
                    <a:chExt cx="1264171" cy="70339"/>
                  </a:xfrm>
                </p:grpSpPr>
                <p:pic>
                  <p:nvPicPr>
                    <p:cNvPr id="61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08" name="Suora yhdysviiva 607"/>
                  <p:cNvCxnSpPr>
                    <a:stCxn id="611" idx="2"/>
                    <a:endCxn id="606" idx="2"/>
                  </p:cNvCxnSpPr>
                  <p:nvPr/>
                </p:nvCxnSpPr>
                <p:spPr>
                  <a:xfrm rot="10800000">
                    <a:off x="1973270" y="8796211"/>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06" name="Kuva 605"/>
                  <p:cNvPicPr>
                    <a:picLocks noChangeAspect="1"/>
                  </p:cNvPicPr>
                  <p:nvPr/>
                </p:nvPicPr>
                <p:blipFill>
                  <a:blip r:embed="rId6">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603" name="Kuva 602"/>
                  <p:cNvPicPr>
                    <a:picLocks noChangeAspect="1"/>
                  </p:cNvPicPr>
                  <p:nvPr/>
                </p:nvPicPr>
                <p:blipFill>
                  <a:blip r:embed="rId6">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590" name="Suora yhdysviiva 589"/>
            <p:cNvCxnSpPr>
              <a:cxnSpLocks/>
            </p:cNvCxnSpPr>
            <p:nvPr/>
          </p:nvCxnSpPr>
          <p:spPr>
            <a:xfrm>
              <a:off x="4321118" y="6798897"/>
              <a:ext cx="1638707"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6">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1" name="Dian numeron paikkamerkki 5"/>
          <p:cNvSpPr>
            <a:spLocks noGrp="1"/>
          </p:cNvSpPr>
          <p:nvPr>
            <p:ph type="sldNum" sz="quarter" idx="12"/>
          </p:nvPr>
        </p:nvSpPr>
        <p:spPr>
          <a:xfrm>
            <a:off x="2513597" y="9335981"/>
            <a:ext cx="1800000" cy="527403"/>
          </a:xfrm>
        </p:spPr>
        <p:txBody>
          <a:bodyPr/>
          <a:lstStyle/>
          <a:p>
            <a:pPr algn="ctr"/>
            <a:r>
              <a:rPr lang="fi-FI" sz="1100" dirty="0"/>
              <a:t>6.5</a:t>
            </a:r>
          </a:p>
        </p:txBody>
      </p:sp>
      <p:grpSp>
        <p:nvGrpSpPr>
          <p:cNvPr id="126" name="Ryhmä 125"/>
          <p:cNvGrpSpPr/>
          <p:nvPr/>
        </p:nvGrpSpPr>
        <p:grpSpPr>
          <a:xfrm>
            <a:off x="1241137" y="3152391"/>
            <a:ext cx="1595173" cy="2701288"/>
            <a:chOff x="1241137" y="3152391"/>
            <a:chExt cx="1595173" cy="2701288"/>
          </a:xfrm>
        </p:grpSpPr>
        <p:grpSp>
          <p:nvGrpSpPr>
            <p:cNvPr id="127" name="Ryhmä 126"/>
            <p:cNvGrpSpPr/>
            <p:nvPr/>
          </p:nvGrpSpPr>
          <p:grpSpPr>
            <a:xfrm>
              <a:off x="1241137" y="3152391"/>
              <a:ext cx="1595173" cy="2701288"/>
              <a:chOff x="1241137" y="3152391"/>
              <a:chExt cx="1595173" cy="2701288"/>
            </a:xfrm>
          </p:grpSpPr>
          <p:grpSp>
            <p:nvGrpSpPr>
              <p:cNvPr id="172" name="Ryhmä 171"/>
              <p:cNvGrpSpPr/>
              <p:nvPr/>
            </p:nvGrpSpPr>
            <p:grpSpPr>
              <a:xfrm>
                <a:off x="1406547" y="3152391"/>
                <a:ext cx="1429763" cy="2701288"/>
                <a:chOff x="1406547" y="3152391"/>
                <a:chExt cx="1429763" cy="2701288"/>
              </a:xfrm>
            </p:grpSpPr>
            <p:grpSp>
              <p:nvGrpSpPr>
                <p:cNvPr id="175" name="Ryhmä 174"/>
                <p:cNvGrpSpPr/>
                <p:nvPr/>
              </p:nvGrpSpPr>
              <p:grpSpPr>
                <a:xfrm rot="16200000">
                  <a:off x="469954" y="4088984"/>
                  <a:ext cx="2345948" cy="472762"/>
                  <a:chOff x="838903" y="5112741"/>
                  <a:chExt cx="2345948" cy="472762"/>
                </a:xfrm>
              </p:grpSpPr>
              <p:cxnSp>
                <p:nvCxnSpPr>
                  <p:cNvPr id="182" name="Suora yhdysviiva 181"/>
                  <p:cNvCxnSpPr>
                    <a:stCxn id="184" idx="2"/>
                    <a:endCxn id="183"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3"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Kuva 18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838903" y="5112742"/>
                    <a:ext cx="434373" cy="382133"/>
                  </a:xfrm>
                  <a:prstGeom prst="rect">
                    <a:avLst/>
                  </a:prstGeom>
                </p:spPr>
              </p:pic>
              <p:cxnSp>
                <p:nvCxnSpPr>
                  <p:cNvPr id="185" name="Suora yhdysviiva 184"/>
                  <p:cNvCxnSpPr>
                    <a:stCxn id="187" idx="2"/>
                    <a:endCxn id="186"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Kuva 186"/>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750478" y="5112741"/>
                    <a:ext cx="434373" cy="382133"/>
                  </a:xfrm>
                  <a:prstGeom prst="rect">
                    <a:avLst/>
                  </a:prstGeom>
                </p:spPr>
              </p:pic>
            </p:grpSp>
            <p:grpSp>
              <p:nvGrpSpPr>
                <p:cNvPr id="176" name="Ryhmä 175"/>
                <p:cNvGrpSpPr/>
                <p:nvPr/>
              </p:nvGrpSpPr>
              <p:grpSpPr>
                <a:xfrm rot="5400000">
                  <a:off x="2025948" y="5043317"/>
                  <a:ext cx="534625" cy="1086099"/>
                  <a:chOff x="6089288" y="3452063"/>
                  <a:chExt cx="534625" cy="1086099"/>
                </a:xfrm>
              </p:grpSpPr>
              <p:cxnSp>
                <p:nvCxnSpPr>
                  <p:cNvPr id="177" name="Suora yhdysviiva 176"/>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uora yhdysviiva 177"/>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uora yhdysviiva 178"/>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kstiruutu 179"/>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81" name="Tekstiruutu 180"/>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73" name="Kuva 172"/>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174" name="Kuva 173"/>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2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8" name="Ryhmä 187"/>
          <p:cNvGrpSpPr/>
          <p:nvPr/>
        </p:nvGrpSpPr>
        <p:grpSpPr>
          <a:xfrm rot="10800000">
            <a:off x="3943668" y="3018057"/>
            <a:ext cx="1473729" cy="886774"/>
            <a:chOff x="893533" y="4638214"/>
            <a:chExt cx="1473729" cy="886774"/>
          </a:xfrm>
        </p:grpSpPr>
        <p:grpSp>
          <p:nvGrpSpPr>
            <p:cNvPr id="189" name="Ryhmä 188"/>
            <p:cNvGrpSpPr/>
            <p:nvPr/>
          </p:nvGrpSpPr>
          <p:grpSpPr>
            <a:xfrm rot="16200000">
              <a:off x="771413" y="4760334"/>
              <a:ext cx="752442" cy="508202"/>
              <a:chOff x="946587" y="4599723"/>
              <a:chExt cx="752442" cy="508202"/>
            </a:xfrm>
          </p:grpSpPr>
          <p:cxnSp>
            <p:nvCxnSpPr>
              <p:cNvPr id="196" name="Suora yhdysviiva 195"/>
              <p:cNvCxnSpPr>
                <a:stCxn id="198" idx="2"/>
                <a:endCxn id="197"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9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9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190" name="Ryhmä 189"/>
            <p:cNvGrpSpPr/>
            <p:nvPr/>
          </p:nvGrpSpPr>
          <p:grpSpPr>
            <a:xfrm rot="5400000">
              <a:off x="1556902" y="4714627"/>
              <a:ext cx="534622" cy="1086099"/>
              <a:chOff x="5760606" y="3921104"/>
              <a:chExt cx="534622" cy="1086099"/>
            </a:xfrm>
          </p:grpSpPr>
          <p:cxnSp>
            <p:nvCxnSpPr>
              <p:cNvPr id="191" name="Suora yhdysviiva 190"/>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kstiruutu 193"/>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95" name="Tekstiruutu 194"/>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30" name="Kuva 129"/>
          <p:cNvPicPr>
            <a:picLocks noChangeAspect="1"/>
          </p:cNvPicPr>
          <p:nvPr/>
        </p:nvPicPr>
        <p:blipFill>
          <a:blip r:embed="rId10">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31" name="Kuva 130"/>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sp>
        <p:nvSpPr>
          <p:cNvPr id="2" name="Text Box 3">
            <a:extLst>
              <a:ext uri="{FF2B5EF4-FFF2-40B4-BE49-F238E27FC236}">
                <a16:creationId xmlns:a16="http://schemas.microsoft.com/office/drawing/2014/main" id="{1FF7DC76-A877-4089-8689-55A637F3956D}"/>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risteysalueen läheisyydessä osittain ajoradalla.</a:t>
            </a:r>
          </a:p>
          <a:p>
            <a:pPr>
              <a:spcBef>
                <a:spcPct val="0"/>
              </a:spcBef>
              <a:buFontTx/>
              <a:buNone/>
            </a:pPr>
            <a:r>
              <a:rPr lang="fi-FI" altLang="fi-FI" sz="1300" dirty="0">
                <a:latin typeface="Arial" panose="020B0604020202020204" pitchFamily="34" charset="0"/>
                <a:cs typeface="Arial" panose="020B0604020202020204" pitchFamily="34" charset="0"/>
              </a:rPr>
              <a:t>Käytettävissä oleva TIEN leveys ≥ 5,5 metriä</a:t>
            </a:r>
          </a:p>
          <a:p>
            <a:pPr>
              <a:spcBef>
                <a:spcPct val="0"/>
              </a:spcBef>
              <a:buFontTx/>
              <a:buNone/>
            </a:pP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grpSp>
        <p:nvGrpSpPr>
          <p:cNvPr id="4" name="Ryhmä 3">
            <a:extLst>
              <a:ext uri="{FF2B5EF4-FFF2-40B4-BE49-F238E27FC236}">
                <a16:creationId xmlns:a16="http://schemas.microsoft.com/office/drawing/2014/main" id="{BF9EB948-1AC9-610A-616E-AA91F3B3337F}"/>
              </a:ext>
            </a:extLst>
          </p:cNvPr>
          <p:cNvGrpSpPr/>
          <p:nvPr/>
        </p:nvGrpSpPr>
        <p:grpSpPr>
          <a:xfrm>
            <a:off x="3035305" y="5303891"/>
            <a:ext cx="2291453" cy="1891988"/>
            <a:chOff x="3035305" y="5303891"/>
            <a:chExt cx="2291453" cy="1891988"/>
          </a:xfrm>
        </p:grpSpPr>
        <p:grpSp>
          <p:nvGrpSpPr>
            <p:cNvPr id="136" name="Ryhmä 135"/>
            <p:cNvGrpSpPr>
              <a:grpSpLocks noChangeAspect="1"/>
            </p:cNvGrpSpPr>
            <p:nvPr/>
          </p:nvGrpSpPr>
          <p:grpSpPr>
            <a:xfrm>
              <a:off x="3035305" y="5303891"/>
              <a:ext cx="2291453" cy="1891988"/>
              <a:chOff x="3123877" y="4575846"/>
              <a:chExt cx="2433124" cy="2008959"/>
            </a:xfrm>
          </p:grpSpPr>
          <p:grpSp>
            <p:nvGrpSpPr>
              <p:cNvPr id="161" name="Ryhmä 160"/>
              <p:cNvGrpSpPr>
                <a:grpSpLocks noChangeAspect="1"/>
              </p:cNvGrpSpPr>
              <p:nvPr/>
            </p:nvGrpSpPr>
            <p:grpSpPr>
              <a:xfrm>
                <a:off x="3123877" y="4575846"/>
                <a:ext cx="2433124" cy="2008959"/>
                <a:chOff x="3098327" y="4531463"/>
                <a:chExt cx="1723521" cy="1423065"/>
              </a:xfrm>
            </p:grpSpPr>
            <p:pic>
              <p:nvPicPr>
                <p:cNvPr id="163" name="Kuva 1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3412" y="5087574"/>
                  <a:ext cx="678436" cy="687600"/>
                </a:xfrm>
                <a:prstGeom prst="rect">
                  <a:avLst/>
                </a:prstGeom>
              </p:spPr>
            </p:pic>
            <p:grpSp>
              <p:nvGrpSpPr>
                <p:cNvPr id="201" name="Ryhmä 200"/>
                <p:cNvGrpSpPr/>
                <p:nvPr/>
              </p:nvGrpSpPr>
              <p:grpSpPr>
                <a:xfrm>
                  <a:off x="3098327" y="4531463"/>
                  <a:ext cx="1678720" cy="1423065"/>
                  <a:chOff x="3104957" y="4735822"/>
                  <a:chExt cx="1678720" cy="1423065"/>
                </a:xfrm>
              </p:grpSpPr>
              <p:pic>
                <p:nvPicPr>
                  <p:cNvPr id="202"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Ryhmä 202"/>
                  <p:cNvGrpSpPr/>
                  <p:nvPr/>
                </p:nvGrpSpPr>
                <p:grpSpPr>
                  <a:xfrm>
                    <a:off x="3104957" y="4735822"/>
                    <a:ext cx="1678720" cy="1386552"/>
                    <a:chOff x="3255568" y="4764401"/>
                    <a:chExt cx="1678720" cy="1386552"/>
                  </a:xfrm>
                </p:grpSpPr>
                <p:sp>
                  <p:nvSpPr>
                    <p:cNvPr id="204"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5"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6"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7"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8"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9"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0"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1"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2"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3"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4"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5"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16" name="Suora yhdysviiva 387"/>
                    <p:cNvCxnSpPr>
                      <a:cxnSpLocks noChangeShapeType="1"/>
                      <a:stCxn id="206" idx="2"/>
                    </p:cNvCxnSpPr>
                    <p:nvPr/>
                  </p:nvCxnSpPr>
                  <p:spPr bwMode="auto">
                    <a:xfrm flipV="1">
                      <a:off x="3699514" y="5597350"/>
                      <a:ext cx="277086" cy="279498"/>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nvGrpSpPr>
                    <p:cNvPr id="217" name="Ryhmä 200"/>
                    <p:cNvGrpSpPr>
                      <a:grpSpLocks/>
                    </p:cNvGrpSpPr>
                    <p:nvPr/>
                  </p:nvGrpSpPr>
                  <p:grpSpPr bwMode="auto">
                    <a:xfrm>
                      <a:off x="4329620" y="5218274"/>
                      <a:ext cx="604668" cy="118555"/>
                      <a:chOff x="5400794" y="5164515"/>
                      <a:chExt cx="605297" cy="118463"/>
                    </a:xfrm>
                  </p:grpSpPr>
                  <p:pic>
                    <p:nvPicPr>
                      <p:cNvPr id="229"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0000">
                        <a:off x="5400794" y="5164516"/>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0000">
                        <a:off x="5885550" y="5164515"/>
                        <a:ext cx="120541" cy="11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18" name="Suora yhdysviiva 387"/>
                    <p:cNvCxnSpPr>
                      <a:cxnSpLocks noChangeShapeType="1"/>
                      <a:stCxn id="163" idx="1"/>
                      <a:endCxn id="202" idx="0"/>
                    </p:cNvCxnSpPr>
                    <p:nvPr/>
                  </p:nvCxnSpPr>
                  <p:spPr bwMode="auto">
                    <a:xfrm flipH="1">
                      <a:off x="3877822" y="5664313"/>
                      <a:ext cx="422831" cy="48664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19" name="Suora yhdysviiva 387"/>
                    <p:cNvCxnSpPr>
                      <a:cxnSpLocks noChangeShapeType="1"/>
                    </p:cNvCxnSpPr>
                    <p:nvPr/>
                  </p:nvCxnSpPr>
                  <p:spPr bwMode="auto">
                    <a:xfrm rot="10800000" flipH="1" flipV="1">
                      <a:off x="3283608" y="5439499"/>
                      <a:ext cx="391168" cy="2071"/>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20" name="Suora yhdysviiva 387"/>
                    <p:cNvCxnSpPr>
                      <a:cxnSpLocks noChangeShapeType="1"/>
                    </p:cNvCxnSpPr>
                    <p:nvPr/>
                  </p:nvCxnSpPr>
                  <p:spPr bwMode="auto">
                    <a:xfrm rot="10800000" flipH="1">
                      <a:off x="3255568" y="5413711"/>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21" name="Suora yhdysviiva 387"/>
                    <p:cNvCxnSpPr>
                      <a:cxnSpLocks noChangeShapeType="1"/>
                    </p:cNvCxnSpPr>
                    <p:nvPr/>
                  </p:nvCxnSpPr>
                  <p:spPr bwMode="auto">
                    <a:xfrm flipV="1">
                      <a:off x="3650134" y="5414270"/>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22" name="Suorakulmio 211"/>
                    <p:cNvSpPr>
                      <a:spLocks noChangeArrowheads="1"/>
                    </p:cNvSpPr>
                    <p:nvPr/>
                  </p:nvSpPr>
                  <p:spPr bwMode="auto">
                    <a:xfrm>
                      <a:off x="3314438" y="5308748"/>
                      <a:ext cx="322138" cy="11574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223"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nvGrpSpPr>
                    <p:cNvPr id="224" name="Ryhmä 223"/>
                    <p:cNvGrpSpPr/>
                    <p:nvPr/>
                  </p:nvGrpSpPr>
                  <p:grpSpPr>
                    <a:xfrm>
                      <a:off x="3531003" y="5070751"/>
                      <a:ext cx="168395" cy="53817"/>
                      <a:chOff x="2604839" y="4903687"/>
                      <a:chExt cx="168395" cy="53817"/>
                    </a:xfrm>
                  </p:grpSpPr>
                  <p:cxnSp>
                    <p:nvCxnSpPr>
                      <p:cNvPr id="225" name="Suora yhdysviiva 387"/>
                      <p:cNvCxnSpPr>
                        <a:cxnSpLocks noChangeShapeType="1"/>
                      </p:cNvCxnSpPr>
                      <p:nvPr/>
                    </p:nvCxnSpPr>
                    <p:spPr bwMode="auto">
                      <a:xfrm flipV="1">
                        <a:off x="2604839" y="4906704"/>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26" name="Suora yhdysviiva 387"/>
                      <p:cNvCxnSpPr>
                        <a:cxnSpLocks noChangeShapeType="1"/>
                      </p:cNvCxnSpPr>
                      <p:nvPr/>
                    </p:nvCxnSpPr>
                    <p:spPr bwMode="auto">
                      <a:xfrm rot="10800000" flipH="1" flipV="1">
                        <a:off x="2633984" y="4928830"/>
                        <a:ext cx="110848" cy="12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27" name="Suora yhdysviiva 387"/>
                      <p:cNvCxnSpPr>
                        <a:cxnSpLocks noChangeShapeType="1"/>
                      </p:cNvCxnSpPr>
                      <p:nvPr/>
                    </p:nvCxnSpPr>
                    <p:spPr bwMode="auto">
                      <a:xfrm flipV="1">
                        <a:off x="2717672" y="4903687"/>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grpSp>
          </p:grpSp>
          <p:pic>
            <p:nvPicPr>
              <p:cNvPr id="16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4122" y="5553910"/>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orakulmio 211">
              <a:extLst>
                <a:ext uri="{FF2B5EF4-FFF2-40B4-BE49-F238E27FC236}">
                  <a16:creationId xmlns:a16="http://schemas.microsoft.com/office/drawing/2014/main" id="{13D1E998-4E73-2E83-9173-07CF3720D033}"/>
                </a:ext>
              </a:extLst>
            </p:cNvPr>
            <p:cNvSpPr>
              <a:spLocks noChangeArrowheads="1"/>
            </p:cNvSpPr>
            <p:nvPr/>
          </p:nvSpPr>
          <p:spPr bwMode="auto">
            <a:xfrm>
              <a:off x="3172360" y="5560861"/>
              <a:ext cx="422646" cy="153889"/>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spTree>
    <p:extLst>
      <p:ext uri="{BB962C8B-B14F-4D97-AF65-F5344CB8AC3E}">
        <p14:creationId xmlns:p14="http://schemas.microsoft.com/office/powerpoint/2010/main" val="100830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8" name="Kuva 297"/>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3762505" y="3570822"/>
            <a:ext cx="431003" cy="379168"/>
          </a:xfrm>
          <a:prstGeom prst="rect">
            <a:avLst/>
          </a:prstGeom>
        </p:spPr>
      </p:pic>
      <p:grpSp>
        <p:nvGrpSpPr>
          <p:cNvPr id="623" name="Ryhmä 622"/>
          <p:cNvGrpSpPr>
            <a:grpSpLocks noChangeAspect="1"/>
          </p:cNvGrpSpPr>
          <p:nvPr/>
        </p:nvGrpSpPr>
        <p:grpSpPr>
          <a:xfrm rot="10800000">
            <a:off x="2780045" y="4513325"/>
            <a:ext cx="312216" cy="1766646"/>
            <a:chOff x="3718171" y="4575845"/>
            <a:chExt cx="331519" cy="1875868"/>
          </a:xfrm>
        </p:grpSpPr>
        <p:grpSp>
          <p:nvGrpSpPr>
            <p:cNvPr id="630" name="Ryhmä 629"/>
            <p:cNvGrpSpPr/>
            <p:nvPr/>
          </p:nvGrpSpPr>
          <p:grpSpPr>
            <a:xfrm>
              <a:off x="3718171" y="4575845"/>
              <a:ext cx="234089" cy="1875868"/>
              <a:chOff x="3676548" y="4764401"/>
              <a:chExt cx="165819" cy="1328789"/>
            </a:xfrm>
          </p:grpSpPr>
          <p:sp>
            <p:nvSpPr>
              <p:cNvPr id="631"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2"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3"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4"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5"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6"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7"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8"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39"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0"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1"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42"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643" name="Suora yhdysviiva 387"/>
              <p:cNvCxnSpPr>
                <a:cxnSpLocks noChangeShapeType="1"/>
              </p:cNvCxnSpPr>
              <p:nvPr/>
            </p:nvCxnSpPr>
            <p:spPr bwMode="auto">
              <a:xfrm rot="10800000" flipV="1">
                <a:off x="3724159" y="5558304"/>
                <a:ext cx="118208" cy="96719"/>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650"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62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7733" y="5540758"/>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6">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7">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7">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 name="Ryhmä 152"/>
          <p:cNvGrpSpPr>
            <a:grpSpLocks noChangeAspect="1"/>
          </p:cNvGrpSpPr>
          <p:nvPr/>
        </p:nvGrpSpPr>
        <p:grpSpPr>
          <a:xfrm rot="10800000" flipH="1">
            <a:off x="3749237" y="4521200"/>
            <a:ext cx="401193" cy="1766646"/>
            <a:chOff x="3718197" y="4575845"/>
            <a:chExt cx="425998" cy="1875868"/>
          </a:xfrm>
        </p:grpSpPr>
        <p:grpSp>
          <p:nvGrpSpPr>
            <p:cNvPr id="154" name="Ryhmä 153"/>
            <p:cNvGrpSpPr/>
            <p:nvPr/>
          </p:nvGrpSpPr>
          <p:grpSpPr>
            <a:xfrm>
              <a:off x="3718197" y="4575845"/>
              <a:ext cx="327484" cy="1875868"/>
              <a:chOff x="3676548" y="4764401"/>
              <a:chExt cx="231975" cy="1328789"/>
            </a:xfrm>
          </p:grpSpPr>
          <p:sp>
            <p:nvSpPr>
              <p:cNvPr id="156"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57"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58"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59"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64"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65"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68"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69"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70"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71"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72"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73"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174" name="Suora yhdysviiva 387"/>
              <p:cNvCxnSpPr>
                <a:cxnSpLocks noChangeShapeType="1"/>
              </p:cNvCxnSpPr>
              <p:nvPr/>
            </p:nvCxnSpPr>
            <p:spPr bwMode="auto">
              <a:xfrm rot="10800000" flipH="1" flipV="1">
                <a:off x="3722254" y="5435272"/>
                <a:ext cx="186269" cy="11821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75"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15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4012237" y="5476648"/>
              <a:ext cx="131958"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Ryhmä 1"/>
          <p:cNvGrpSpPr/>
          <p:nvPr/>
        </p:nvGrpSpPr>
        <p:grpSpPr>
          <a:xfrm>
            <a:off x="649650" y="1455348"/>
            <a:ext cx="5723734" cy="2318842"/>
            <a:chOff x="649239" y="1501820"/>
            <a:chExt cx="5723734" cy="2318842"/>
          </a:xfrm>
        </p:grpSpPr>
        <p:grpSp>
          <p:nvGrpSpPr>
            <p:cNvPr id="6" name="Ryhmä 5"/>
            <p:cNvGrpSpPr/>
            <p:nvPr/>
          </p:nvGrpSpPr>
          <p:grpSpPr>
            <a:xfrm>
              <a:off x="1909953" y="1501820"/>
              <a:ext cx="1194652" cy="1603433"/>
              <a:chOff x="7847289" y="2196217"/>
              <a:chExt cx="1194652" cy="1603433"/>
            </a:xfrm>
          </p:grpSpPr>
          <p:pic>
            <p:nvPicPr>
              <p:cNvPr id="223"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822724" y="3640426"/>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822724" y="2487933"/>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7847289" y="2196217"/>
                <a:ext cx="1194652" cy="1603433"/>
                <a:chOff x="7847289" y="2196217"/>
                <a:chExt cx="1194652" cy="1603433"/>
              </a:xfrm>
            </p:grpSpPr>
            <p:pic>
              <p:nvPicPr>
                <p:cNvPr id="183" name="Kuva 182"/>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8231630" y="3490931"/>
                  <a:ext cx="308032" cy="308719"/>
                </a:xfrm>
                <a:prstGeom prst="rect">
                  <a:avLst/>
                </a:prstGeom>
              </p:spPr>
            </p:pic>
            <p:pic>
              <p:nvPicPr>
                <p:cNvPr id="18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907672" y="2490425"/>
                  <a:ext cx="134269" cy="3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9" name="Ryhmä 188"/>
                <p:cNvGrpSpPr/>
                <p:nvPr/>
              </p:nvGrpSpPr>
              <p:grpSpPr>
                <a:xfrm>
                  <a:off x="7847289" y="2196217"/>
                  <a:ext cx="431953" cy="702727"/>
                  <a:chOff x="1717693" y="1853508"/>
                  <a:chExt cx="505085" cy="821704"/>
                </a:xfrm>
              </p:grpSpPr>
              <p:pic>
                <p:nvPicPr>
                  <p:cNvPr id="227" name="Kuva 22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86192" y="1853508"/>
                    <a:ext cx="359243" cy="360045"/>
                  </a:xfrm>
                  <a:prstGeom prst="rect">
                    <a:avLst/>
                  </a:prstGeom>
                </p:spPr>
              </p:pic>
              <p:pic>
                <p:nvPicPr>
                  <p:cNvPr id="228" name="Kuva 22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17693" y="2230870"/>
                    <a:ext cx="505085" cy="444342"/>
                  </a:xfrm>
                  <a:prstGeom prst="rect">
                    <a:avLst/>
                  </a:prstGeom>
                </p:spPr>
              </p:pic>
            </p:grpSp>
            <p:cxnSp>
              <p:nvCxnSpPr>
                <p:cNvPr id="190" name="Suora yhdysviiva 189"/>
                <p:cNvCxnSpPr/>
                <p:nvPr/>
              </p:nvCxnSpPr>
              <p:spPr>
                <a:xfrm>
                  <a:off x="8088448" y="341229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1"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7983140" y="2907797"/>
                  <a:ext cx="157488" cy="15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 name="Ryhmä 194"/>
                <p:cNvGrpSpPr/>
                <p:nvPr/>
              </p:nvGrpSpPr>
              <p:grpSpPr>
                <a:xfrm>
                  <a:off x="8063266" y="2487931"/>
                  <a:ext cx="798150" cy="1157358"/>
                  <a:chOff x="1970235" y="2194613"/>
                  <a:chExt cx="933282" cy="1353308"/>
                </a:xfrm>
              </p:grpSpPr>
              <p:cxnSp>
                <p:nvCxnSpPr>
                  <p:cNvPr id="218" name="Suora yhdysviiva 217"/>
                  <p:cNvCxnSpPr>
                    <a:stCxn id="183" idx="1"/>
                    <a:endCxn id="223" idx="2"/>
                  </p:cNvCxnSpPr>
                  <p:nvPr/>
                </p:nvCxnSpPr>
                <p:spPr>
                  <a:xfrm flipV="1">
                    <a:off x="2527929" y="3542233"/>
                    <a:ext cx="375588" cy="56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a:stCxn id="228" idx="2"/>
                    <a:endCxn id="224" idx="2"/>
                  </p:cNvCxnSpPr>
                  <p:nvPr/>
                </p:nvCxnSpPr>
                <p:spPr>
                  <a:xfrm flipV="1">
                    <a:off x="1970235" y="2194613"/>
                    <a:ext cx="933282" cy="362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04" name="Ryhmä 203"/>
            <p:cNvGrpSpPr/>
            <p:nvPr/>
          </p:nvGrpSpPr>
          <p:grpSpPr>
            <a:xfrm rot="10800000">
              <a:off x="649239" y="1724620"/>
              <a:ext cx="607720" cy="2096042"/>
              <a:chOff x="3478577" y="6303884"/>
              <a:chExt cx="710610" cy="2450917"/>
            </a:xfrm>
          </p:grpSpPr>
          <p:cxnSp>
            <p:nvCxnSpPr>
              <p:cNvPr id="211" name="Suora yhdysviiva 210"/>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uora yhdysviiva 211"/>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uora yhdysviiva 212"/>
              <p:cNvCxnSpPr/>
              <p:nvPr/>
            </p:nvCxnSpPr>
            <p:spPr>
              <a:xfrm rot="10800000">
                <a:off x="3478577" y="732113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uora yhdysviiva 213"/>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kstiruutu 214"/>
              <p:cNvSpPr txBox="1"/>
              <p:nvPr/>
            </p:nvSpPr>
            <p:spPr>
              <a:xfrm>
                <a:off x="3650982" y="7237405"/>
                <a:ext cx="538205" cy="179942"/>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16" name="Tekstiruutu 215"/>
              <p:cNvSpPr txBox="1"/>
              <p:nvPr/>
            </p:nvSpPr>
            <p:spPr>
              <a:xfrm>
                <a:off x="3656914" y="8586663"/>
                <a:ext cx="502381"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500 m</a:t>
                </a:r>
              </a:p>
            </p:txBody>
          </p:sp>
          <p:sp>
            <p:nvSpPr>
              <p:cNvPr id="217" name="Tekstiruutu 216"/>
              <p:cNvSpPr txBox="1"/>
              <p:nvPr/>
            </p:nvSpPr>
            <p:spPr>
              <a:xfrm>
                <a:off x="3654412" y="6303884"/>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7" name="Ryhmä 6"/>
            <p:cNvGrpSpPr/>
            <p:nvPr/>
          </p:nvGrpSpPr>
          <p:grpSpPr>
            <a:xfrm>
              <a:off x="3753976" y="1507600"/>
              <a:ext cx="2618997" cy="2298385"/>
              <a:chOff x="9582054" y="2202459"/>
              <a:chExt cx="2618997" cy="2298385"/>
            </a:xfrm>
          </p:grpSpPr>
          <p:pic>
            <p:nvPicPr>
              <p:cNvPr id="182" name="Kuva 18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0130192" y="3493106"/>
                <a:ext cx="308032" cy="308719"/>
              </a:xfrm>
              <a:prstGeom prst="rect">
                <a:avLst/>
              </a:prstGeom>
            </p:spPr>
          </p:pic>
          <p:pic>
            <p:nvPicPr>
              <p:cNvPr id="185"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9582054" y="2489082"/>
                <a:ext cx="132708" cy="3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8" name="Suora yhdysviiva 187"/>
              <p:cNvCxnSpPr>
                <a:stCxn id="225" idx="2"/>
                <a:endCxn id="182" idx="3"/>
              </p:cNvCxnSpPr>
              <p:nvPr/>
            </p:nvCxnSpPr>
            <p:spPr>
              <a:xfrm>
                <a:off x="9767412" y="3640428"/>
                <a:ext cx="362232" cy="703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2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28288" y="3993409"/>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728720" y="3640428"/>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726698" y="2491997"/>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 name="Ryhmä 193"/>
              <p:cNvGrpSpPr/>
              <p:nvPr/>
            </p:nvGrpSpPr>
            <p:grpSpPr>
              <a:xfrm rot="10800000">
                <a:off x="9765390" y="2491999"/>
                <a:ext cx="808535" cy="1557075"/>
                <a:chOff x="1951443" y="6692624"/>
                <a:chExt cx="945425" cy="1820700"/>
              </a:xfrm>
            </p:grpSpPr>
            <p:cxnSp>
              <p:nvCxnSpPr>
                <p:cNvPr id="220" name="Suora yhdysviiva 219"/>
                <p:cNvCxnSpPr>
                  <a:stCxn id="222" idx="2"/>
                  <a:endCxn id="199" idx="1"/>
                </p:cNvCxnSpPr>
                <p:nvPr/>
              </p:nvCxnSpPr>
              <p:spPr>
                <a:xfrm rot="10800000" flipV="1">
                  <a:off x="2472242" y="6692624"/>
                  <a:ext cx="422766" cy="13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uora yhdysviiva 220"/>
                <p:cNvCxnSpPr>
                  <a:stCxn id="226" idx="2"/>
                  <a:endCxn id="203" idx="2"/>
                </p:cNvCxnSpPr>
                <p:nvPr/>
              </p:nvCxnSpPr>
              <p:spPr>
                <a:xfrm rot="10800000">
                  <a:off x="1951443" y="8474521"/>
                  <a:ext cx="945425" cy="3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Ryhmä 204"/>
              <p:cNvGrpSpPr/>
              <p:nvPr/>
            </p:nvGrpSpPr>
            <p:grpSpPr>
              <a:xfrm>
                <a:off x="11555048" y="3993908"/>
                <a:ext cx="646003" cy="506936"/>
                <a:chOff x="3893198" y="6239251"/>
                <a:chExt cx="755375" cy="592765"/>
              </a:xfrm>
            </p:grpSpPr>
            <p:cxnSp>
              <p:nvCxnSpPr>
                <p:cNvPr id="206" name="Suora yhdysviiva 205"/>
                <p:cNvCxnSpPr/>
                <p:nvPr/>
              </p:nvCxnSpPr>
              <p:spPr>
                <a:xfrm flipV="1">
                  <a:off x="3962318" y="6302414"/>
                  <a:ext cx="4188" cy="455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uora yhdysviiva 206"/>
                <p:cNvCxnSpPr/>
                <p:nvPr/>
              </p:nvCxnSpPr>
              <p:spPr>
                <a:xfrm rot="10800000">
                  <a:off x="3897590" y="630457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kstiruutu 207"/>
                <p:cNvSpPr txBox="1"/>
                <p:nvPr/>
              </p:nvSpPr>
              <p:spPr>
                <a:xfrm>
                  <a:off x="4057552" y="6239251"/>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09" name="Suora yhdysviiva 208"/>
                <p:cNvCxnSpPr/>
                <p:nvPr/>
              </p:nvCxnSpPr>
              <p:spPr>
                <a:xfrm rot="10800000">
                  <a:off x="3893198" y="67571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kstiruutu 209"/>
                <p:cNvSpPr txBox="1"/>
                <p:nvPr/>
              </p:nvSpPr>
              <p:spPr>
                <a:xfrm>
                  <a:off x="4060669" y="6678128"/>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98" name="Ryhmä 197"/>
              <p:cNvGrpSpPr/>
              <p:nvPr/>
            </p:nvGrpSpPr>
            <p:grpSpPr>
              <a:xfrm>
                <a:off x="10129080" y="2202459"/>
                <a:ext cx="660823" cy="1999422"/>
                <a:chOff x="4385804" y="1860807"/>
                <a:chExt cx="772704" cy="2337939"/>
              </a:xfrm>
            </p:grpSpPr>
            <p:pic>
              <p:nvPicPr>
                <p:cNvPr id="199" name="Kuva 198"/>
                <p:cNvPicPr>
                  <a:picLocks noChangeAspect="1"/>
                </p:cNvPicPr>
                <p:nvPr/>
              </p:nvPicPr>
              <p:blipFill>
                <a:blip r:embed="rId12">
                  <a:extLst>
                    <a:ext uri="{28A0092B-C50C-407E-A947-70E740481C1C}">
                      <a14:useLocalDpi xmlns:a14="http://schemas.microsoft.com/office/drawing/2010/main" val="0"/>
                    </a:ext>
                  </a:extLst>
                </a:blip>
                <a:srcRect/>
                <a:stretch/>
              </p:blipFill>
              <p:spPr>
                <a:xfrm>
                  <a:off x="4385804" y="3838701"/>
                  <a:ext cx="359243" cy="360045"/>
                </a:xfrm>
                <a:prstGeom prst="rect">
                  <a:avLst/>
                </a:prstGeom>
              </p:spPr>
            </p:pic>
            <p:grpSp>
              <p:nvGrpSpPr>
                <p:cNvPr id="200" name="Ryhmä 199"/>
                <p:cNvGrpSpPr/>
                <p:nvPr/>
              </p:nvGrpSpPr>
              <p:grpSpPr>
                <a:xfrm>
                  <a:off x="4653423" y="1860807"/>
                  <a:ext cx="505085" cy="821704"/>
                  <a:chOff x="1781613" y="1860807"/>
                  <a:chExt cx="505085" cy="821704"/>
                </a:xfrm>
              </p:grpSpPr>
              <p:pic>
                <p:nvPicPr>
                  <p:cNvPr id="202" name="Kuva 201"/>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50112" y="1860807"/>
                    <a:ext cx="359243" cy="360045"/>
                  </a:xfrm>
                  <a:prstGeom prst="rect">
                    <a:avLst/>
                  </a:prstGeom>
                </p:spPr>
              </p:pic>
              <p:pic>
                <p:nvPicPr>
                  <p:cNvPr id="203" name="Kuva 20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81613" y="2238169"/>
                    <a:ext cx="505085" cy="444342"/>
                  </a:xfrm>
                  <a:prstGeom prst="rect">
                    <a:avLst/>
                  </a:prstGeom>
                </p:spPr>
              </p:pic>
            </p:grpSp>
            <p:pic>
              <p:nvPicPr>
                <p:cNvPr id="201"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808212" y="2700628"/>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176" name="Ryhmä 175"/>
          <p:cNvGrpSpPr/>
          <p:nvPr/>
        </p:nvGrpSpPr>
        <p:grpSpPr>
          <a:xfrm rot="10800000">
            <a:off x="613667" y="6209514"/>
            <a:ext cx="5633804" cy="2322439"/>
            <a:chOff x="605334" y="1501820"/>
            <a:chExt cx="5633804" cy="2322439"/>
          </a:xfrm>
        </p:grpSpPr>
        <p:grpSp>
          <p:nvGrpSpPr>
            <p:cNvPr id="177" name="Ryhmä 176"/>
            <p:cNvGrpSpPr/>
            <p:nvPr/>
          </p:nvGrpSpPr>
          <p:grpSpPr>
            <a:xfrm>
              <a:off x="1909953" y="1501820"/>
              <a:ext cx="1194652" cy="1603433"/>
              <a:chOff x="7847289" y="2196217"/>
              <a:chExt cx="1194652" cy="1603433"/>
            </a:xfrm>
          </p:grpSpPr>
          <p:pic>
            <p:nvPicPr>
              <p:cNvPr id="253"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822724" y="3640426"/>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822724" y="2487933"/>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5" name="Ryhmä 254"/>
              <p:cNvGrpSpPr/>
              <p:nvPr/>
            </p:nvGrpSpPr>
            <p:grpSpPr>
              <a:xfrm>
                <a:off x="7847289" y="2196217"/>
                <a:ext cx="1194652" cy="1603433"/>
                <a:chOff x="7847289" y="2196217"/>
                <a:chExt cx="1194652" cy="1603433"/>
              </a:xfrm>
            </p:grpSpPr>
            <p:pic>
              <p:nvPicPr>
                <p:cNvPr id="256" name="Kuva 255"/>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8231630" y="3490931"/>
                  <a:ext cx="308032" cy="308719"/>
                </a:xfrm>
                <a:prstGeom prst="rect">
                  <a:avLst/>
                </a:prstGeom>
              </p:spPr>
            </p:pic>
            <p:pic>
              <p:nvPicPr>
                <p:cNvPr id="25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907672" y="2490425"/>
                  <a:ext cx="134269" cy="3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8" name="Ryhmä 257"/>
                <p:cNvGrpSpPr/>
                <p:nvPr/>
              </p:nvGrpSpPr>
              <p:grpSpPr>
                <a:xfrm>
                  <a:off x="7847289" y="2196217"/>
                  <a:ext cx="431953" cy="702727"/>
                  <a:chOff x="1717693" y="1853508"/>
                  <a:chExt cx="505085" cy="821704"/>
                </a:xfrm>
              </p:grpSpPr>
              <p:pic>
                <p:nvPicPr>
                  <p:cNvPr id="264" name="Kuva 263"/>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86192" y="1853508"/>
                    <a:ext cx="359243" cy="360045"/>
                  </a:xfrm>
                  <a:prstGeom prst="rect">
                    <a:avLst/>
                  </a:prstGeom>
                </p:spPr>
              </p:pic>
              <p:pic>
                <p:nvPicPr>
                  <p:cNvPr id="265" name="Kuva 26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17693" y="2230870"/>
                    <a:ext cx="505085" cy="444342"/>
                  </a:xfrm>
                  <a:prstGeom prst="rect">
                    <a:avLst/>
                  </a:prstGeom>
                </p:spPr>
              </p:pic>
            </p:grpSp>
            <p:cxnSp>
              <p:nvCxnSpPr>
                <p:cNvPr id="259" name="Suora yhdysviiva 258"/>
                <p:cNvCxnSpPr/>
                <p:nvPr/>
              </p:nvCxnSpPr>
              <p:spPr>
                <a:xfrm>
                  <a:off x="8088448" y="341229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7983140" y="2907797"/>
                  <a:ext cx="157488" cy="15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1" name="Ryhmä 260"/>
                <p:cNvGrpSpPr/>
                <p:nvPr/>
              </p:nvGrpSpPr>
              <p:grpSpPr>
                <a:xfrm>
                  <a:off x="8063266" y="2487931"/>
                  <a:ext cx="798150" cy="1157358"/>
                  <a:chOff x="1970235" y="2194613"/>
                  <a:chExt cx="933282" cy="1353308"/>
                </a:xfrm>
              </p:grpSpPr>
              <p:cxnSp>
                <p:nvCxnSpPr>
                  <p:cNvPr id="262" name="Suora yhdysviiva 261"/>
                  <p:cNvCxnSpPr>
                    <a:stCxn id="256" idx="1"/>
                    <a:endCxn id="253" idx="2"/>
                  </p:cNvCxnSpPr>
                  <p:nvPr/>
                </p:nvCxnSpPr>
                <p:spPr>
                  <a:xfrm flipV="1">
                    <a:off x="2527929" y="3542233"/>
                    <a:ext cx="375588" cy="56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a:stCxn id="265" idx="2"/>
                    <a:endCxn id="254" idx="2"/>
                  </p:cNvCxnSpPr>
                  <p:nvPr/>
                </p:nvCxnSpPr>
                <p:spPr>
                  <a:xfrm flipV="1">
                    <a:off x="1970235" y="2194613"/>
                    <a:ext cx="933282" cy="362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78" name="Ryhmä 177"/>
            <p:cNvGrpSpPr/>
            <p:nvPr/>
          </p:nvGrpSpPr>
          <p:grpSpPr>
            <a:xfrm rot="10800000">
              <a:off x="605334" y="1728217"/>
              <a:ext cx="607720" cy="2096042"/>
              <a:chOff x="3529916" y="6299679"/>
              <a:chExt cx="710610" cy="2450917"/>
            </a:xfrm>
          </p:grpSpPr>
          <p:cxnSp>
            <p:nvCxnSpPr>
              <p:cNvPr id="246" name="Suora yhdysviiva 245"/>
              <p:cNvCxnSpPr/>
              <p:nvPr/>
            </p:nvCxnSpPr>
            <p:spPr>
              <a:xfrm flipV="1">
                <a:off x="3602530" y="6391273"/>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uora yhdysviiva 246"/>
              <p:cNvCxnSpPr/>
              <p:nvPr/>
            </p:nvCxnSpPr>
            <p:spPr>
              <a:xfrm rot="10800000">
                <a:off x="3532349" y="63937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uora yhdysviiva 247"/>
              <p:cNvCxnSpPr/>
              <p:nvPr/>
            </p:nvCxnSpPr>
            <p:spPr>
              <a:xfrm rot="10800000">
                <a:off x="3529916" y="73169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uora yhdysviiva 248"/>
              <p:cNvCxnSpPr/>
              <p:nvPr/>
            </p:nvCxnSpPr>
            <p:spPr>
              <a:xfrm rot="10800000">
                <a:off x="3534853" y="866869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kstiruutu 249"/>
              <p:cNvSpPr txBox="1"/>
              <p:nvPr/>
            </p:nvSpPr>
            <p:spPr>
              <a:xfrm>
                <a:off x="3702322" y="7233200"/>
                <a:ext cx="538204" cy="179942"/>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51" name="Tekstiruutu 250"/>
              <p:cNvSpPr txBox="1"/>
              <p:nvPr/>
            </p:nvSpPr>
            <p:spPr>
              <a:xfrm>
                <a:off x="3708251" y="8582458"/>
                <a:ext cx="502380"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500 m</a:t>
                </a:r>
              </a:p>
            </p:txBody>
          </p:sp>
          <p:sp>
            <p:nvSpPr>
              <p:cNvPr id="252" name="Tekstiruutu 251"/>
              <p:cNvSpPr txBox="1"/>
              <p:nvPr/>
            </p:nvSpPr>
            <p:spPr>
              <a:xfrm>
                <a:off x="3705753" y="6299679"/>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81" name="Ryhmä 180"/>
            <p:cNvGrpSpPr/>
            <p:nvPr/>
          </p:nvGrpSpPr>
          <p:grpSpPr>
            <a:xfrm>
              <a:off x="1201150" y="1507600"/>
              <a:ext cx="5037988" cy="2299532"/>
              <a:chOff x="7029228" y="2202459"/>
              <a:chExt cx="5037988" cy="2299532"/>
            </a:xfrm>
          </p:grpSpPr>
          <p:cxnSp>
            <p:nvCxnSpPr>
              <p:cNvPr id="232" name="Suora yhdysviiva 231"/>
              <p:cNvCxnSpPr/>
              <p:nvPr/>
            </p:nvCxnSpPr>
            <p:spPr>
              <a:xfrm rot="10800000" flipH="1" flipV="1">
                <a:off x="7029228" y="4440786"/>
                <a:ext cx="4412418" cy="281"/>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4" name="Kuva 183"/>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0130192" y="3493106"/>
                <a:ext cx="308032" cy="308719"/>
              </a:xfrm>
              <a:prstGeom prst="rect">
                <a:avLst/>
              </a:prstGeom>
            </p:spPr>
          </p:pic>
          <p:pic>
            <p:nvPicPr>
              <p:cNvPr id="187"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9582054" y="2489082"/>
                <a:ext cx="132708" cy="3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 name="Suora yhdysviiva 191"/>
              <p:cNvCxnSpPr>
                <a:stCxn id="196" idx="2"/>
                <a:endCxn id="184" idx="3"/>
              </p:cNvCxnSpPr>
              <p:nvPr/>
            </p:nvCxnSpPr>
            <p:spPr>
              <a:xfrm>
                <a:off x="9767412" y="3640428"/>
                <a:ext cx="362232" cy="703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93"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28288" y="3993409"/>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728720" y="3640428"/>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726698" y="2491997"/>
                <a:ext cx="77385" cy="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0" name="Ryhmä 229"/>
              <p:cNvGrpSpPr/>
              <p:nvPr/>
            </p:nvGrpSpPr>
            <p:grpSpPr>
              <a:xfrm rot="10800000">
                <a:off x="9765390" y="2491999"/>
                <a:ext cx="808535" cy="1557075"/>
                <a:chOff x="1951443" y="6692624"/>
                <a:chExt cx="945425" cy="1820700"/>
              </a:xfrm>
            </p:grpSpPr>
            <p:cxnSp>
              <p:nvCxnSpPr>
                <p:cNvPr id="244" name="Suora yhdysviiva 243"/>
                <p:cNvCxnSpPr>
                  <a:stCxn id="193" idx="2"/>
                  <a:endCxn id="234" idx="1"/>
                </p:cNvCxnSpPr>
                <p:nvPr/>
              </p:nvCxnSpPr>
              <p:spPr>
                <a:xfrm rot="10800000" flipV="1">
                  <a:off x="2472242" y="6692624"/>
                  <a:ext cx="422766" cy="13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uora yhdysviiva 244"/>
                <p:cNvCxnSpPr>
                  <a:stCxn id="229" idx="2"/>
                  <a:endCxn id="238" idx="2"/>
                </p:cNvCxnSpPr>
                <p:nvPr/>
              </p:nvCxnSpPr>
              <p:spPr>
                <a:xfrm rot="10800000">
                  <a:off x="1951443" y="8474521"/>
                  <a:ext cx="945425" cy="388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1" name="Ryhmä 230"/>
              <p:cNvGrpSpPr/>
              <p:nvPr/>
            </p:nvGrpSpPr>
            <p:grpSpPr>
              <a:xfrm>
                <a:off x="11421213" y="3995055"/>
                <a:ext cx="646003" cy="506936"/>
                <a:chOff x="3736705" y="6240593"/>
                <a:chExt cx="755375" cy="592765"/>
              </a:xfrm>
            </p:grpSpPr>
            <p:cxnSp>
              <p:nvCxnSpPr>
                <p:cNvPr id="239" name="Suora yhdysviiva 238"/>
                <p:cNvCxnSpPr/>
                <p:nvPr/>
              </p:nvCxnSpPr>
              <p:spPr>
                <a:xfrm flipV="1">
                  <a:off x="3805825" y="6303757"/>
                  <a:ext cx="4188" cy="455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uora yhdysviiva 239"/>
                <p:cNvCxnSpPr/>
                <p:nvPr/>
              </p:nvCxnSpPr>
              <p:spPr>
                <a:xfrm rot="10800000">
                  <a:off x="3741097" y="63059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kstiruutu 240"/>
                <p:cNvSpPr txBox="1"/>
                <p:nvPr/>
              </p:nvSpPr>
              <p:spPr>
                <a:xfrm>
                  <a:off x="3901059" y="6240593"/>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42" name="Suora yhdysviiva 241"/>
                <p:cNvCxnSpPr/>
                <p:nvPr/>
              </p:nvCxnSpPr>
              <p:spPr>
                <a:xfrm rot="10800000">
                  <a:off x="3736705" y="67584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kstiruutu 242"/>
                <p:cNvSpPr txBox="1"/>
                <p:nvPr/>
              </p:nvSpPr>
              <p:spPr>
                <a:xfrm>
                  <a:off x="3904176" y="6679470"/>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33" name="Ryhmä 232"/>
              <p:cNvGrpSpPr/>
              <p:nvPr/>
            </p:nvGrpSpPr>
            <p:grpSpPr>
              <a:xfrm>
                <a:off x="10129086" y="2202459"/>
                <a:ext cx="660822" cy="1999422"/>
                <a:chOff x="4385806" y="1860807"/>
                <a:chExt cx="772702" cy="2337939"/>
              </a:xfrm>
            </p:grpSpPr>
            <p:pic>
              <p:nvPicPr>
                <p:cNvPr id="234" name="Kuva 233"/>
                <p:cNvPicPr>
                  <a:picLocks noChangeAspect="1"/>
                </p:cNvPicPr>
                <p:nvPr/>
              </p:nvPicPr>
              <p:blipFill>
                <a:blip r:embed="rId12">
                  <a:extLst>
                    <a:ext uri="{28A0092B-C50C-407E-A947-70E740481C1C}">
                      <a14:useLocalDpi xmlns:a14="http://schemas.microsoft.com/office/drawing/2010/main" val="0"/>
                    </a:ext>
                  </a:extLst>
                </a:blip>
                <a:srcRect/>
                <a:stretch/>
              </p:blipFill>
              <p:spPr>
                <a:xfrm>
                  <a:off x="4385806" y="3838701"/>
                  <a:ext cx="359243" cy="360045"/>
                </a:xfrm>
                <a:prstGeom prst="rect">
                  <a:avLst/>
                </a:prstGeom>
              </p:spPr>
            </p:pic>
            <p:grpSp>
              <p:nvGrpSpPr>
                <p:cNvPr id="235" name="Ryhmä 234"/>
                <p:cNvGrpSpPr/>
                <p:nvPr/>
              </p:nvGrpSpPr>
              <p:grpSpPr>
                <a:xfrm>
                  <a:off x="4653423" y="1860807"/>
                  <a:ext cx="505085" cy="821704"/>
                  <a:chOff x="1781613" y="1860807"/>
                  <a:chExt cx="505085" cy="821704"/>
                </a:xfrm>
              </p:grpSpPr>
              <p:pic>
                <p:nvPicPr>
                  <p:cNvPr id="237" name="Kuva 23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50112" y="1860807"/>
                    <a:ext cx="359243" cy="360045"/>
                  </a:xfrm>
                  <a:prstGeom prst="rect">
                    <a:avLst/>
                  </a:prstGeom>
                </p:spPr>
              </p:pic>
              <p:pic>
                <p:nvPicPr>
                  <p:cNvPr id="238" name="Kuva 23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81613" y="2238169"/>
                    <a:ext cx="505085" cy="444342"/>
                  </a:xfrm>
                  <a:prstGeom prst="rect">
                    <a:avLst/>
                  </a:prstGeom>
                </p:spPr>
              </p:pic>
            </p:grpSp>
            <p:pic>
              <p:nvPicPr>
                <p:cNvPr id="236"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808212" y="2700628"/>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66" name="Dian numeron paikkamerkki 5"/>
          <p:cNvSpPr>
            <a:spLocks noGrp="1"/>
          </p:cNvSpPr>
          <p:nvPr>
            <p:ph type="sldNum" sz="quarter" idx="12"/>
          </p:nvPr>
        </p:nvSpPr>
        <p:spPr>
          <a:xfrm>
            <a:off x="2513597" y="9335981"/>
            <a:ext cx="1800000" cy="527403"/>
          </a:xfrm>
        </p:spPr>
        <p:txBody>
          <a:bodyPr/>
          <a:lstStyle/>
          <a:p>
            <a:pPr algn="ctr"/>
            <a:r>
              <a:rPr lang="fi-FI" sz="1100" dirty="0"/>
              <a:t>6.6</a:t>
            </a:r>
          </a:p>
        </p:txBody>
      </p:sp>
      <p:grpSp>
        <p:nvGrpSpPr>
          <p:cNvPr id="179" name="Ryhmä 178"/>
          <p:cNvGrpSpPr/>
          <p:nvPr/>
        </p:nvGrpSpPr>
        <p:grpSpPr>
          <a:xfrm>
            <a:off x="1241137" y="3152391"/>
            <a:ext cx="1595173" cy="2701288"/>
            <a:chOff x="1241137" y="3152391"/>
            <a:chExt cx="1595173" cy="2701288"/>
          </a:xfrm>
        </p:grpSpPr>
        <p:grpSp>
          <p:nvGrpSpPr>
            <p:cNvPr id="180" name="Ryhmä 179"/>
            <p:cNvGrpSpPr/>
            <p:nvPr/>
          </p:nvGrpSpPr>
          <p:grpSpPr>
            <a:xfrm>
              <a:off x="1241137" y="3152391"/>
              <a:ext cx="1595173" cy="2701288"/>
              <a:chOff x="1241137" y="3152391"/>
              <a:chExt cx="1595173" cy="2701288"/>
            </a:xfrm>
          </p:grpSpPr>
          <p:grpSp>
            <p:nvGrpSpPr>
              <p:cNvPr id="268" name="Ryhmä 267"/>
              <p:cNvGrpSpPr/>
              <p:nvPr/>
            </p:nvGrpSpPr>
            <p:grpSpPr>
              <a:xfrm>
                <a:off x="1406547" y="3152391"/>
                <a:ext cx="1429763" cy="2701288"/>
                <a:chOff x="1406547" y="3152391"/>
                <a:chExt cx="1429763" cy="2701288"/>
              </a:xfrm>
            </p:grpSpPr>
            <p:grpSp>
              <p:nvGrpSpPr>
                <p:cNvPr id="271" name="Ryhmä 270"/>
                <p:cNvGrpSpPr/>
                <p:nvPr/>
              </p:nvGrpSpPr>
              <p:grpSpPr>
                <a:xfrm rot="16200000">
                  <a:off x="469954" y="4088984"/>
                  <a:ext cx="2345948" cy="472762"/>
                  <a:chOff x="838903" y="5112741"/>
                  <a:chExt cx="2345948" cy="472762"/>
                </a:xfrm>
              </p:grpSpPr>
              <p:cxnSp>
                <p:nvCxnSpPr>
                  <p:cNvPr id="278" name="Suora yhdysviiva 277"/>
                  <p:cNvCxnSpPr>
                    <a:stCxn id="280" idx="2"/>
                    <a:endCxn id="279"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79"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Kuva 27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838903" y="5112742"/>
                    <a:ext cx="434373" cy="382133"/>
                  </a:xfrm>
                  <a:prstGeom prst="rect">
                    <a:avLst/>
                  </a:prstGeom>
                </p:spPr>
              </p:pic>
              <p:cxnSp>
                <p:nvCxnSpPr>
                  <p:cNvPr id="281" name="Suora yhdysviiva 280"/>
                  <p:cNvCxnSpPr>
                    <a:stCxn id="283" idx="2"/>
                    <a:endCxn id="282"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8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Kuva 28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750478" y="5112741"/>
                    <a:ext cx="434373" cy="382133"/>
                  </a:xfrm>
                  <a:prstGeom prst="rect">
                    <a:avLst/>
                  </a:prstGeom>
                </p:spPr>
              </p:pic>
            </p:grpSp>
            <p:grpSp>
              <p:nvGrpSpPr>
                <p:cNvPr id="272" name="Ryhmä 271"/>
                <p:cNvGrpSpPr/>
                <p:nvPr/>
              </p:nvGrpSpPr>
              <p:grpSpPr>
                <a:xfrm rot="5400000">
                  <a:off x="2025948" y="5043317"/>
                  <a:ext cx="534625" cy="1086099"/>
                  <a:chOff x="6089288" y="3452063"/>
                  <a:chExt cx="534625" cy="1086099"/>
                </a:xfrm>
              </p:grpSpPr>
              <p:cxnSp>
                <p:nvCxnSpPr>
                  <p:cNvPr id="273" name="Suora yhdysviiva 272"/>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uora yhdysviiva 274"/>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kstiruutu 275"/>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77" name="Tekstiruutu 276"/>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269" name="Kuva 268"/>
              <p:cNvPicPr>
                <a:picLocks noChangeAspect="1"/>
              </p:cNvPicPr>
              <p:nvPr/>
            </p:nvPicPr>
            <p:blipFill>
              <a:blip r:embed="rId13">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270" name="Kuva 269"/>
              <p:cNvPicPr>
                <a:picLocks noChangeAspect="1"/>
              </p:cNvPicPr>
              <p:nvPr/>
            </p:nvPicPr>
            <p:blipFill>
              <a:blip r:embed="rId13">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97"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4" name="Ryhmä 283"/>
          <p:cNvGrpSpPr/>
          <p:nvPr/>
        </p:nvGrpSpPr>
        <p:grpSpPr>
          <a:xfrm rot="10800000">
            <a:off x="3965332" y="3129738"/>
            <a:ext cx="1452065" cy="775093"/>
            <a:chOff x="893533" y="4638214"/>
            <a:chExt cx="1452065" cy="775093"/>
          </a:xfrm>
        </p:grpSpPr>
        <p:grpSp>
          <p:nvGrpSpPr>
            <p:cNvPr id="285" name="Ryhmä 284"/>
            <p:cNvGrpSpPr/>
            <p:nvPr/>
          </p:nvGrpSpPr>
          <p:grpSpPr>
            <a:xfrm rot="16200000">
              <a:off x="771413" y="4760334"/>
              <a:ext cx="752442" cy="508202"/>
              <a:chOff x="946587" y="4599723"/>
              <a:chExt cx="752442" cy="508202"/>
            </a:xfrm>
          </p:grpSpPr>
          <p:cxnSp>
            <p:nvCxnSpPr>
              <p:cNvPr id="292" name="Suora yhdysviiva 291"/>
              <p:cNvCxnSpPr>
                <a:stCxn id="294" idx="2"/>
                <a:endCxn id="293"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93"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Kuva 29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286" name="Ryhmä 285"/>
            <p:cNvGrpSpPr/>
            <p:nvPr/>
          </p:nvGrpSpPr>
          <p:grpSpPr>
            <a:xfrm rot="5400000">
              <a:off x="1536956" y="4604666"/>
              <a:ext cx="534623" cy="1082660"/>
              <a:chOff x="5648923" y="3942771"/>
              <a:chExt cx="534623" cy="1082660"/>
            </a:xfrm>
          </p:grpSpPr>
          <p:cxnSp>
            <p:nvCxnSpPr>
              <p:cNvPr id="287" name="Suora yhdysviiva 286"/>
              <p:cNvCxnSpPr/>
              <p:nvPr/>
            </p:nvCxnSpPr>
            <p:spPr>
              <a:xfrm rot="10800000" flipH="1">
                <a:off x="5716071" y="401971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5648923" y="401841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uora yhdysviiva 288"/>
              <p:cNvCxnSpPr/>
              <p:nvPr/>
            </p:nvCxnSpPr>
            <p:spPr>
              <a:xfrm rot="10800000">
                <a:off x="5648923" y="4945793"/>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kstiruutu 289"/>
              <p:cNvSpPr txBox="1"/>
              <p:nvPr/>
            </p:nvSpPr>
            <p:spPr>
              <a:xfrm>
                <a:off x="5783831" y="3942771"/>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1" name="Tekstiruutu 290"/>
              <p:cNvSpPr txBox="1"/>
              <p:nvPr/>
            </p:nvSpPr>
            <p:spPr>
              <a:xfrm>
                <a:off x="5821095" y="487154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297" name="Kuva 296"/>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sp>
        <p:nvSpPr>
          <p:cNvPr id="4" name="Text Box 3">
            <a:extLst>
              <a:ext uri="{FF2B5EF4-FFF2-40B4-BE49-F238E27FC236}">
                <a16:creationId xmlns:a16="http://schemas.microsoft.com/office/drawing/2014/main" id="{2D41D2F0-F4AC-AAB3-A50E-BD822D64748B}"/>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muu työ risteysalueella ajoradan ulkopuolella.</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 kalusto ajoradan ulkopuolella.</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60 km/h.</a:t>
            </a:r>
          </a:p>
        </p:txBody>
      </p:sp>
    </p:spTree>
    <p:extLst>
      <p:ext uri="{BB962C8B-B14F-4D97-AF65-F5344CB8AC3E}">
        <p14:creationId xmlns:p14="http://schemas.microsoft.com/office/powerpoint/2010/main" val="173190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0" name="Kuva 179"/>
          <p:cNvPicPr>
            <a:picLocks noChangeAspect="1"/>
          </p:cNvPicPr>
          <p:nvPr/>
        </p:nvPicPr>
        <p:blipFill>
          <a:blip r:embed="rId3">
            <a:extLst>
              <a:ext uri="{28A0092B-C50C-407E-A947-70E740481C1C}">
                <a14:useLocalDpi xmlns:a14="http://schemas.microsoft.com/office/drawing/2010/main" val="0"/>
              </a:ext>
            </a:extLst>
          </a:blip>
          <a:srcRect/>
          <a:stretch/>
        </p:blipFill>
        <p:spPr>
          <a:xfrm>
            <a:off x="1972938" y="8071988"/>
            <a:ext cx="308912" cy="309600"/>
          </a:xfrm>
          <a:prstGeom prst="rect">
            <a:avLst/>
          </a:prstGeom>
        </p:spPr>
      </p:pic>
      <p:pic>
        <p:nvPicPr>
          <p:cNvPr id="179" name="Kuva 178"/>
          <p:cNvPicPr>
            <a:picLocks noChangeAspect="1"/>
          </p:cNvPicPr>
          <p:nvPr/>
        </p:nvPicPr>
        <p:blipFill>
          <a:blip r:embed="rId3">
            <a:extLst>
              <a:ext uri="{28A0092B-C50C-407E-A947-70E740481C1C}">
                <a14:useLocalDpi xmlns:a14="http://schemas.microsoft.com/office/drawing/2010/main" val="0"/>
              </a:ext>
            </a:extLst>
          </a:blip>
          <a:srcRect/>
          <a:stretch/>
        </p:blipFill>
        <p:spPr>
          <a:xfrm>
            <a:off x="4579621" y="8074023"/>
            <a:ext cx="308912" cy="309600"/>
          </a:xfrm>
          <a:prstGeom prst="rect">
            <a:avLst/>
          </a:prstGeom>
        </p:spPr>
      </p:pic>
      <p:pic>
        <p:nvPicPr>
          <p:cNvPr id="178" name="Kuva 177"/>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963055" y="1653762"/>
            <a:ext cx="308912" cy="309600"/>
          </a:xfrm>
          <a:prstGeom prst="rect">
            <a:avLst/>
          </a:prstGeom>
        </p:spPr>
      </p:pic>
      <p:pic>
        <p:nvPicPr>
          <p:cNvPr id="176" name="Kuva 175"/>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566262" y="1660279"/>
            <a:ext cx="308912" cy="309600"/>
          </a:xfrm>
          <a:prstGeom prst="rect">
            <a:avLst/>
          </a:prstGeom>
        </p:spPr>
      </p:pic>
      <p:grpSp>
        <p:nvGrpSpPr>
          <p:cNvPr id="512" name="Ryhmä 511"/>
          <p:cNvGrpSpPr>
            <a:grpSpLocks noChangeAspect="1"/>
          </p:cNvGrpSpPr>
          <p:nvPr/>
        </p:nvGrpSpPr>
        <p:grpSpPr>
          <a:xfrm rot="10800000">
            <a:off x="539910" y="1826240"/>
            <a:ext cx="5591597" cy="1988282"/>
            <a:chOff x="332650" y="6717344"/>
            <a:chExt cx="6501857" cy="2311955"/>
          </a:xfrm>
        </p:grpSpPr>
        <p:pic>
          <p:nvPicPr>
            <p:cNvPr id="513" name="Kuva 512"/>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788886" y="7327089"/>
              <a:ext cx="359200" cy="360000"/>
            </a:xfrm>
            <a:prstGeom prst="rect">
              <a:avLst/>
            </a:prstGeom>
          </p:spPr>
        </p:pic>
        <p:grpSp>
          <p:nvGrpSpPr>
            <p:cNvPr id="515" name="Ryhmä 514"/>
            <p:cNvGrpSpPr/>
            <p:nvPr/>
          </p:nvGrpSpPr>
          <p:grpSpPr>
            <a:xfrm rot="10800000">
              <a:off x="332650" y="6717344"/>
              <a:ext cx="6501857" cy="2311955"/>
              <a:chOff x="17639" y="1758613"/>
              <a:chExt cx="6501857" cy="2311955"/>
            </a:xfrm>
          </p:grpSpPr>
          <p:pic>
            <p:nvPicPr>
              <p:cNvPr id="517"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758613"/>
                <a:ext cx="6501857" cy="2311955"/>
                <a:chOff x="17639" y="1758613"/>
                <a:chExt cx="6501857" cy="2311955"/>
              </a:xfrm>
            </p:grpSpPr>
            <p:grpSp>
              <p:nvGrpSpPr>
                <p:cNvPr id="520" name="Ryhmä 519"/>
                <p:cNvGrpSpPr/>
                <p:nvPr/>
              </p:nvGrpSpPr>
              <p:grpSpPr>
                <a:xfrm rot="10800000">
                  <a:off x="17639" y="1758613"/>
                  <a:ext cx="833929" cy="2311955"/>
                  <a:chOff x="3848125" y="6308320"/>
                  <a:chExt cx="833929" cy="2311955"/>
                </a:xfrm>
              </p:grpSpPr>
              <p:cxnSp>
                <p:nvCxnSpPr>
                  <p:cNvPr id="543" name="Suora yhdysviiva 542"/>
                  <p:cNvCxnSpPr/>
                  <p:nvPr/>
                </p:nvCxnSpPr>
                <p:spPr>
                  <a:xfrm rot="10800000" flipH="1">
                    <a:off x="3918024" y="6395312"/>
                    <a:ext cx="1262" cy="2144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53952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441336"/>
                    <a:ext cx="657431"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21" name="Ryhmä 520"/>
                <p:cNvGrpSpPr/>
                <p:nvPr/>
              </p:nvGrpSpPr>
              <p:grpSpPr>
                <a:xfrm>
                  <a:off x="5897844" y="2815284"/>
                  <a:ext cx="621652" cy="1237854"/>
                  <a:chOff x="3737097" y="6302340"/>
                  <a:chExt cx="621652" cy="1237854"/>
                </a:xfrm>
              </p:grpSpPr>
              <p:cxnSp>
                <p:nvCxnSpPr>
                  <p:cNvPr id="538" name="Suora yhdysviiva 537"/>
                  <p:cNvCxnSpPr/>
                  <p:nvPr/>
                </p:nvCxnSpPr>
                <p:spPr>
                  <a:xfrm rot="10800000" flipH="1">
                    <a:off x="3815176" y="638327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uora yhdysviiva 538"/>
                  <p:cNvCxnSpPr/>
                  <p:nvPr/>
                </p:nvCxnSpPr>
                <p:spPr>
                  <a:xfrm rot="10800000">
                    <a:off x="3737097" y="63817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uora yhdysviiva 539"/>
                  <p:cNvCxnSpPr/>
                  <p:nvPr/>
                </p:nvCxnSpPr>
                <p:spPr>
                  <a:xfrm rot="10800000">
                    <a:off x="3737097" y="746011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kstiruutu 540"/>
                  <p:cNvSpPr txBox="1"/>
                  <p:nvPr/>
                </p:nvSpPr>
                <p:spPr>
                  <a:xfrm>
                    <a:off x="3930719" y="6302340"/>
                    <a:ext cx="421456"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42" name="Tekstiruutu 541"/>
                  <p:cNvSpPr txBox="1"/>
                  <p:nvPr/>
                </p:nvSpPr>
                <p:spPr>
                  <a:xfrm>
                    <a:off x="3937295" y="7386306"/>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22" name="Ryhmä 521"/>
                <p:cNvGrpSpPr/>
                <p:nvPr/>
              </p:nvGrpSpPr>
              <p:grpSpPr>
                <a:xfrm rot="10800000">
                  <a:off x="1609191" y="1844541"/>
                  <a:ext cx="3528328" cy="1254739"/>
                  <a:chOff x="1720728" y="7639882"/>
                  <a:chExt cx="3528328" cy="1254739"/>
                </a:xfrm>
              </p:grpSpPr>
              <p:grpSp>
                <p:nvGrpSpPr>
                  <p:cNvPr id="525" name="Ryhmä 524"/>
                  <p:cNvGrpSpPr/>
                  <p:nvPr/>
                </p:nvGrpSpPr>
                <p:grpSpPr>
                  <a:xfrm rot="10800000">
                    <a:off x="2853541" y="7820762"/>
                    <a:ext cx="1264690" cy="1073859"/>
                    <a:chOff x="2746349" y="2083951"/>
                    <a:chExt cx="1264690" cy="1073859"/>
                  </a:xfrm>
                </p:grpSpPr>
                <p:pic>
                  <p:nvPicPr>
                    <p:cNvPr id="53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6" name="Ryhmä 525"/>
                  <p:cNvGrpSpPr/>
                  <p:nvPr/>
                </p:nvGrpSpPr>
                <p:grpSpPr>
                  <a:xfrm>
                    <a:off x="1971081" y="7639882"/>
                    <a:ext cx="928224" cy="1249488"/>
                    <a:chOff x="1977140" y="7297827"/>
                    <a:chExt cx="928224" cy="1249488"/>
                  </a:xfrm>
                </p:grpSpPr>
                <p:cxnSp>
                  <p:nvCxnSpPr>
                    <p:cNvPr id="533" name="Suora yhdysviiva 532"/>
                    <p:cNvCxnSpPr>
                      <a:stCxn id="535" idx="2"/>
                    </p:cNvCxnSpPr>
                    <p:nvPr/>
                  </p:nvCxnSpPr>
                  <p:spPr>
                    <a:xfrm rot="10800000">
                      <a:off x="1977140" y="7297827"/>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uora yhdysviiva 533"/>
                    <p:cNvCxnSpPr>
                      <a:stCxn id="537" idx="2"/>
                      <a:endCxn id="532"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2" name="Kuva 531"/>
                  <p:cNvPicPr>
                    <a:picLocks noChangeAspect="1"/>
                  </p:cNvPicPr>
                  <p:nvPr/>
                </p:nvPicPr>
                <p:blipFill>
                  <a:blip r:embed="rId8">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529" name="Kuva 528"/>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1" y="8357120"/>
                    <a:ext cx="505085" cy="444341"/>
                  </a:xfrm>
                  <a:prstGeom prst="rect">
                    <a:avLst/>
                  </a:prstGeom>
                </p:spPr>
              </p:pic>
              <p:cxnSp>
                <p:nvCxnSpPr>
                  <p:cNvPr id="530" name="Suora yhdysviiva 529"/>
                  <p:cNvCxnSpPr>
                    <a:stCxn id="529" idx="2"/>
                    <a:endCxn id="536"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586" name="Ryhmä 585"/>
          <p:cNvGrpSpPr>
            <a:grpSpLocks noChangeAspect="1"/>
          </p:cNvGrpSpPr>
          <p:nvPr/>
        </p:nvGrpSpPr>
        <p:grpSpPr>
          <a:xfrm>
            <a:off x="728419" y="6220779"/>
            <a:ext cx="5578154" cy="1988281"/>
            <a:chOff x="342967" y="6706914"/>
            <a:chExt cx="6486225" cy="2311954"/>
          </a:xfrm>
        </p:grpSpPr>
        <p:pic>
          <p:nvPicPr>
            <p:cNvPr id="587" name="Kuva 586"/>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788884" y="7327089"/>
              <a:ext cx="359200" cy="360000"/>
            </a:xfrm>
            <a:prstGeom prst="rect">
              <a:avLst/>
            </a:prstGeom>
          </p:spPr>
        </p:pic>
        <p:grpSp>
          <p:nvGrpSpPr>
            <p:cNvPr id="588" name="Ryhmä 587"/>
            <p:cNvGrpSpPr/>
            <p:nvPr/>
          </p:nvGrpSpPr>
          <p:grpSpPr>
            <a:xfrm>
              <a:off x="342967" y="6706914"/>
              <a:ext cx="6486225" cy="2311954"/>
              <a:chOff x="342967" y="6706914"/>
              <a:chExt cx="6486225" cy="2311954"/>
            </a:xfrm>
          </p:grpSpPr>
          <p:cxnSp>
            <p:nvCxnSpPr>
              <p:cNvPr id="590" name="Suora yhdysviiva 589"/>
              <p:cNvCxnSpPr/>
              <p:nvPr/>
            </p:nvCxnSpPr>
            <p:spPr>
              <a:xfrm flipV="1">
                <a:off x="943506" y="6795520"/>
                <a:ext cx="5060468"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89" name="Ryhmä 588"/>
              <p:cNvGrpSpPr/>
              <p:nvPr/>
            </p:nvGrpSpPr>
            <p:grpSpPr>
              <a:xfrm rot="10800000">
                <a:off x="342967" y="6706914"/>
                <a:ext cx="6486225" cy="2311954"/>
                <a:chOff x="22954" y="1769044"/>
                <a:chExt cx="6486225" cy="2311954"/>
              </a:xfrm>
            </p:grpSpPr>
            <p:pic>
              <p:nvPicPr>
                <p:cNvPr id="591"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769044"/>
                  <a:ext cx="6486225" cy="2311954"/>
                  <a:chOff x="22954" y="1769044"/>
                  <a:chExt cx="6486225" cy="2311954"/>
                </a:xfrm>
              </p:grpSpPr>
              <p:grpSp>
                <p:nvGrpSpPr>
                  <p:cNvPr id="594" name="Ryhmä 593"/>
                  <p:cNvGrpSpPr/>
                  <p:nvPr/>
                </p:nvGrpSpPr>
                <p:grpSpPr>
                  <a:xfrm rot="10800000">
                    <a:off x="22954" y="1769044"/>
                    <a:ext cx="833928" cy="2311954"/>
                    <a:chOff x="3842811" y="6297890"/>
                    <a:chExt cx="833928" cy="2311954"/>
                  </a:xfrm>
                </p:grpSpPr>
                <p:cxnSp>
                  <p:nvCxnSpPr>
                    <p:cNvPr id="617" name="Suora yhdysviiva 616"/>
                    <p:cNvCxnSpPr/>
                    <p:nvPr/>
                  </p:nvCxnSpPr>
                  <p:spPr>
                    <a:xfrm rot="10800000" flipH="1">
                      <a:off x="3912710" y="6384882"/>
                      <a:ext cx="1262" cy="2144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388188"/>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629789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95" name="Ryhmä 594"/>
                  <p:cNvGrpSpPr/>
                  <p:nvPr/>
                </p:nvGrpSpPr>
                <p:grpSpPr>
                  <a:xfrm>
                    <a:off x="5887528" y="2822915"/>
                    <a:ext cx="621651" cy="1237854"/>
                    <a:chOff x="3726781" y="6309971"/>
                    <a:chExt cx="621651" cy="1237854"/>
                  </a:xfrm>
                </p:grpSpPr>
                <p:cxnSp>
                  <p:nvCxnSpPr>
                    <p:cNvPr id="612" name="Suora yhdysviiva 611"/>
                    <p:cNvCxnSpPr/>
                    <p:nvPr/>
                  </p:nvCxnSpPr>
                  <p:spPr>
                    <a:xfrm rot="10800000" flipH="1">
                      <a:off x="3804860" y="639091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uora yhdysviiva 612"/>
                    <p:cNvCxnSpPr/>
                    <p:nvPr/>
                  </p:nvCxnSpPr>
                  <p:spPr>
                    <a:xfrm rot="10800000">
                      <a:off x="3726781" y="63893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uora yhdysviiva 613"/>
                    <p:cNvCxnSpPr/>
                    <p:nvPr/>
                  </p:nvCxnSpPr>
                  <p:spPr>
                    <a:xfrm rot="10800000">
                      <a:off x="3733700" y="74708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5" name="Tekstiruutu 614"/>
                    <p:cNvSpPr txBox="1"/>
                    <p:nvPr/>
                  </p:nvSpPr>
                  <p:spPr>
                    <a:xfrm>
                      <a:off x="3920403" y="6309971"/>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16" name="Tekstiruutu 615"/>
                    <p:cNvSpPr txBox="1"/>
                    <p:nvPr/>
                  </p:nvSpPr>
                  <p:spPr>
                    <a:xfrm>
                      <a:off x="3926978" y="7393937"/>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6" name="Ryhmä 595"/>
                  <p:cNvGrpSpPr/>
                  <p:nvPr/>
                </p:nvGrpSpPr>
                <p:grpSpPr>
                  <a:xfrm rot="10800000">
                    <a:off x="1609192" y="1844541"/>
                    <a:ext cx="3528327" cy="1254739"/>
                    <a:chOff x="1720728" y="7639882"/>
                    <a:chExt cx="3528327" cy="1254739"/>
                  </a:xfrm>
                </p:grpSpPr>
                <p:grpSp>
                  <p:nvGrpSpPr>
                    <p:cNvPr id="599" name="Ryhmä 598"/>
                    <p:cNvGrpSpPr/>
                    <p:nvPr/>
                  </p:nvGrpSpPr>
                  <p:grpSpPr>
                    <a:xfrm rot="10800000">
                      <a:off x="2853541" y="7820762"/>
                      <a:ext cx="1264690" cy="1073859"/>
                      <a:chOff x="2746349" y="2083951"/>
                      <a:chExt cx="1264690" cy="1073859"/>
                    </a:xfrm>
                  </p:grpSpPr>
                  <p:pic>
                    <p:nvPicPr>
                      <p:cNvPr id="60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0" name="Ryhmä 599"/>
                    <p:cNvGrpSpPr/>
                    <p:nvPr/>
                  </p:nvGrpSpPr>
                  <p:grpSpPr>
                    <a:xfrm>
                      <a:off x="1971081" y="7639882"/>
                      <a:ext cx="928224" cy="1249488"/>
                      <a:chOff x="1977140" y="7297827"/>
                      <a:chExt cx="928224" cy="1249488"/>
                    </a:xfrm>
                  </p:grpSpPr>
                  <p:cxnSp>
                    <p:nvCxnSpPr>
                      <p:cNvPr id="607" name="Suora yhdysviiva 606"/>
                      <p:cNvCxnSpPr>
                        <a:stCxn id="609" idx="2"/>
                      </p:cNvCxnSpPr>
                      <p:nvPr/>
                    </p:nvCxnSpPr>
                    <p:spPr>
                      <a:xfrm rot="10800000">
                        <a:off x="1977140" y="7297827"/>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uora yhdysviiva 607"/>
                      <p:cNvCxnSpPr>
                        <a:stCxn id="611" idx="2"/>
                        <a:endCxn id="606"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06" name="Kuva 605"/>
                    <p:cNvPicPr>
                      <a:picLocks noChangeAspect="1"/>
                    </p:cNvPicPr>
                    <p:nvPr/>
                  </p:nvPicPr>
                  <p:blipFill>
                    <a:blip r:embed="rId8">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603" name="Kuva 602"/>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7" name="Dian numeron paikkamerkki 5"/>
          <p:cNvSpPr>
            <a:spLocks noGrp="1"/>
          </p:cNvSpPr>
          <p:nvPr>
            <p:ph type="sldNum" sz="quarter" idx="12"/>
          </p:nvPr>
        </p:nvSpPr>
        <p:spPr>
          <a:xfrm>
            <a:off x="2513597" y="9335981"/>
            <a:ext cx="1800000" cy="527403"/>
          </a:xfrm>
        </p:spPr>
        <p:txBody>
          <a:bodyPr/>
          <a:lstStyle/>
          <a:p>
            <a:pPr algn="ctr"/>
            <a:r>
              <a:rPr lang="fi-FI" sz="1100" dirty="0"/>
              <a:t>6.7</a:t>
            </a:r>
          </a:p>
        </p:txBody>
      </p:sp>
      <p:grpSp>
        <p:nvGrpSpPr>
          <p:cNvPr id="146" name="Ryhmä 145"/>
          <p:cNvGrpSpPr/>
          <p:nvPr/>
        </p:nvGrpSpPr>
        <p:grpSpPr>
          <a:xfrm>
            <a:off x="1241137" y="3152391"/>
            <a:ext cx="1595173" cy="2701288"/>
            <a:chOff x="1241137" y="3152391"/>
            <a:chExt cx="1595173" cy="2701288"/>
          </a:xfrm>
        </p:grpSpPr>
        <p:grpSp>
          <p:nvGrpSpPr>
            <p:cNvPr id="148" name="Ryhmä 147"/>
            <p:cNvGrpSpPr/>
            <p:nvPr/>
          </p:nvGrpSpPr>
          <p:grpSpPr>
            <a:xfrm>
              <a:off x="1241137" y="3152391"/>
              <a:ext cx="1595173" cy="2701288"/>
              <a:chOff x="1241137" y="3152391"/>
              <a:chExt cx="1595173" cy="2701288"/>
            </a:xfrm>
          </p:grpSpPr>
          <p:grpSp>
            <p:nvGrpSpPr>
              <p:cNvPr id="151" name="Ryhmä 150"/>
              <p:cNvGrpSpPr/>
              <p:nvPr/>
            </p:nvGrpSpPr>
            <p:grpSpPr>
              <a:xfrm>
                <a:off x="1406546" y="3152391"/>
                <a:ext cx="1429764" cy="2701288"/>
                <a:chOff x="1406546" y="3152391"/>
                <a:chExt cx="1429764" cy="2701288"/>
              </a:xfrm>
            </p:grpSpPr>
            <p:grpSp>
              <p:nvGrpSpPr>
                <p:cNvPr id="181" name="Ryhmä 180"/>
                <p:cNvGrpSpPr/>
                <p:nvPr/>
              </p:nvGrpSpPr>
              <p:grpSpPr>
                <a:xfrm rot="16200000">
                  <a:off x="469954" y="4088983"/>
                  <a:ext cx="2345947" cy="472763"/>
                  <a:chOff x="838904" y="5112740"/>
                  <a:chExt cx="2345947" cy="472763"/>
                </a:xfrm>
              </p:grpSpPr>
              <p:cxnSp>
                <p:nvCxnSpPr>
                  <p:cNvPr id="188" name="Suora yhdysviiva 187"/>
                  <p:cNvCxnSpPr>
                    <a:stCxn id="190" idx="2"/>
                    <a:endCxn id="189"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18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838904" y="5112742"/>
                    <a:ext cx="434373" cy="382133"/>
                  </a:xfrm>
                  <a:prstGeom prst="rect">
                    <a:avLst/>
                  </a:prstGeom>
                </p:spPr>
              </p:pic>
              <p:cxnSp>
                <p:nvCxnSpPr>
                  <p:cNvPr id="191" name="Suora yhdysviiva 190"/>
                  <p:cNvCxnSpPr>
                    <a:stCxn id="193" idx="2"/>
                    <a:endCxn id="192"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9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Kuva 192"/>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2750478" y="5112740"/>
                    <a:ext cx="434373" cy="382133"/>
                  </a:xfrm>
                  <a:prstGeom prst="rect">
                    <a:avLst/>
                  </a:prstGeom>
                </p:spPr>
              </p:pic>
            </p:grpSp>
            <p:grpSp>
              <p:nvGrpSpPr>
                <p:cNvPr id="182" name="Ryhmä 181"/>
                <p:cNvGrpSpPr/>
                <p:nvPr/>
              </p:nvGrpSpPr>
              <p:grpSpPr>
                <a:xfrm rot="5400000">
                  <a:off x="2025948" y="5043317"/>
                  <a:ext cx="534625" cy="1086099"/>
                  <a:chOff x="6089288" y="3452063"/>
                  <a:chExt cx="534625" cy="1086099"/>
                </a:xfrm>
              </p:grpSpPr>
              <p:cxnSp>
                <p:nvCxnSpPr>
                  <p:cNvPr id="183" name="Suora yhdysviiva 182"/>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uora yhdysviiva 183"/>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uora yhdysviiva 184"/>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kstiruutu 185"/>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87" name="Tekstiruutu 186"/>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52" name="Kuva 151"/>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177" name="Kuva 176"/>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49"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 name="Ryhmä 193"/>
          <p:cNvGrpSpPr/>
          <p:nvPr/>
        </p:nvGrpSpPr>
        <p:grpSpPr>
          <a:xfrm rot="10800000">
            <a:off x="3943668" y="3018057"/>
            <a:ext cx="1473729" cy="886774"/>
            <a:chOff x="893533" y="4638214"/>
            <a:chExt cx="1473729" cy="886774"/>
          </a:xfrm>
        </p:grpSpPr>
        <p:grpSp>
          <p:nvGrpSpPr>
            <p:cNvPr id="195" name="Ryhmä 194"/>
            <p:cNvGrpSpPr/>
            <p:nvPr/>
          </p:nvGrpSpPr>
          <p:grpSpPr>
            <a:xfrm rot="16200000">
              <a:off x="771413" y="4760334"/>
              <a:ext cx="752442" cy="508202"/>
              <a:chOff x="946587" y="4599723"/>
              <a:chExt cx="752442" cy="508202"/>
            </a:xfrm>
          </p:grpSpPr>
          <p:cxnSp>
            <p:nvCxnSpPr>
              <p:cNvPr id="202" name="Suora yhdysviiva 201"/>
              <p:cNvCxnSpPr>
                <a:stCxn id="204" idx="2"/>
                <a:endCxn id="203"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Kuva 20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196" name="Ryhmä 195"/>
            <p:cNvGrpSpPr/>
            <p:nvPr/>
          </p:nvGrpSpPr>
          <p:grpSpPr>
            <a:xfrm rot="5400000">
              <a:off x="1556902" y="4714627"/>
              <a:ext cx="534622" cy="1086099"/>
              <a:chOff x="5760606" y="3921104"/>
              <a:chExt cx="534622" cy="1086099"/>
            </a:xfrm>
          </p:grpSpPr>
          <p:cxnSp>
            <p:nvCxnSpPr>
              <p:cNvPr id="197" name="Suora yhdysviiva 196"/>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uora yhdysviiva 197"/>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uora yhdysviiva 198"/>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kstiruutu 199"/>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01" name="Tekstiruutu 200"/>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grpSp>
        <p:nvGrpSpPr>
          <p:cNvPr id="161" name="Ryhmä 160"/>
          <p:cNvGrpSpPr>
            <a:grpSpLocks noChangeAspect="1"/>
          </p:cNvGrpSpPr>
          <p:nvPr/>
        </p:nvGrpSpPr>
        <p:grpSpPr>
          <a:xfrm rot="10800000">
            <a:off x="2780045" y="4513325"/>
            <a:ext cx="312216" cy="1766646"/>
            <a:chOff x="3718171" y="4575845"/>
            <a:chExt cx="331519" cy="1875868"/>
          </a:xfrm>
        </p:grpSpPr>
        <p:grpSp>
          <p:nvGrpSpPr>
            <p:cNvPr id="162" name="Ryhmä 161"/>
            <p:cNvGrpSpPr/>
            <p:nvPr/>
          </p:nvGrpSpPr>
          <p:grpSpPr>
            <a:xfrm>
              <a:off x="3718171" y="4575845"/>
              <a:ext cx="234089" cy="1875868"/>
              <a:chOff x="3676548" y="4764401"/>
              <a:chExt cx="165819" cy="1328789"/>
            </a:xfrm>
          </p:grpSpPr>
          <p:sp>
            <p:nvSpPr>
              <p:cNvPr id="20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6"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7"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8"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19" name="Suora yhdysviiva 387"/>
              <p:cNvCxnSpPr>
                <a:cxnSpLocks noChangeShapeType="1"/>
              </p:cNvCxnSpPr>
              <p:nvPr/>
            </p:nvCxnSpPr>
            <p:spPr bwMode="auto">
              <a:xfrm rot="10800000" flipV="1">
                <a:off x="3724159" y="5558304"/>
                <a:ext cx="118208" cy="96719"/>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20"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163"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7733" y="5540758"/>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1" name="Ryhmä 220"/>
          <p:cNvGrpSpPr>
            <a:grpSpLocks noChangeAspect="1"/>
          </p:cNvGrpSpPr>
          <p:nvPr/>
        </p:nvGrpSpPr>
        <p:grpSpPr>
          <a:xfrm rot="10800000" flipH="1">
            <a:off x="3749237" y="4521200"/>
            <a:ext cx="401193" cy="1766646"/>
            <a:chOff x="3718197" y="4575845"/>
            <a:chExt cx="425998" cy="1875868"/>
          </a:xfrm>
        </p:grpSpPr>
        <p:grpSp>
          <p:nvGrpSpPr>
            <p:cNvPr id="222" name="Ryhmä 221"/>
            <p:cNvGrpSpPr/>
            <p:nvPr/>
          </p:nvGrpSpPr>
          <p:grpSpPr>
            <a:xfrm>
              <a:off x="3718197" y="4575845"/>
              <a:ext cx="327484" cy="1875868"/>
              <a:chOff x="3676548" y="4764401"/>
              <a:chExt cx="231975" cy="1328789"/>
            </a:xfrm>
          </p:grpSpPr>
          <p:sp>
            <p:nvSpPr>
              <p:cNvPr id="224"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5"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6"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7"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8"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9"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0"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1"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2"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3"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4"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5"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36" name="Suora yhdysviiva 387"/>
              <p:cNvCxnSpPr>
                <a:cxnSpLocks noChangeShapeType="1"/>
              </p:cNvCxnSpPr>
              <p:nvPr/>
            </p:nvCxnSpPr>
            <p:spPr bwMode="auto">
              <a:xfrm rot="10800000" flipH="1" flipV="1">
                <a:off x="3722254" y="5435272"/>
                <a:ext cx="186269" cy="11821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37"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223"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a:off x="4012237" y="5476648"/>
              <a:ext cx="131958"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 name="Kuva 152"/>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54" name="Kuva 153"/>
          <p:cNvPicPr>
            <a:picLocks noChangeAspect="1"/>
          </p:cNvPicPr>
          <p:nvPr/>
        </p:nvPicPr>
        <p:blipFill>
          <a:blip r:embed="rId12">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sp>
        <p:nvSpPr>
          <p:cNvPr id="2" name="Text Box 3">
            <a:extLst>
              <a:ext uri="{FF2B5EF4-FFF2-40B4-BE49-F238E27FC236}">
                <a16:creationId xmlns:a16="http://schemas.microsoft.com/office/drawing/2014/main" id="{2EF90B74-7F86-C3CA-5F9F-BA7B521EA6DD}"/>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muu työ risteysalueella ajoradan ulkopuolella.</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 kalusto ajoradan ulkopuolella.</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60 km/h.</a:t>
            </a:r>
          </a:p>
        </p:txBody>
      </p:sp>
    </p:spTree>
    <p:extLst>
      <p:ext uri="{BB962C8B-B14F-4D97-AF65-F5344CB8AC3E}">
        <p14:creationId xmlns:p14="http://schemas.microsoft.com/office/powerpoint/2010/main" val="278328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7" name="Kuva 146"/>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967014" y="6751015"/>
            <a:ext cx="308912" cy="309600"/>
          </a:xfrm>
          <a:prstGeom prst="rect">
            <a:avLst/>
          </a:prstGeom>
        </p:spPr>
      </p:pic>
      <p:pic>
        <p:nvPicPr>
          <p:cNvPr id="146" name="Kuva 145"/>
          <p:cNvPicPr>
            <a:picLocks noChangeAspect="1"/>
          </p:cNvPicPr>
          <p:nvPr/>
        </p:nvPicPr>
        <p:blipFill>
          <a:blip r:embed="rId3">
            <a:extLst>
              <a:ext uri="{28A0092B-C50C-407E-A947-70E740481C1C}">
                <a14:useLocalDpi xmlns:a14="http://schemas.microsoft.com/office/drawing/2010/main" val="0"/>
              </a:ext>
            </a:extLst>
          </a:blip>
          <a:srcRect/>
          <a:stretch/>
        </p:blipFill>
        <p:spPr>
          <a:xfrm>
            <a:off x="4573246" y="2979642"/>
            <a:ext cx="308912" cy="309600"/>
          </a:xfrm>
          <a:prstGeom prst="rect">
            <a:avLst/>
          </a:prstGeom>
        </p:spPr>
      </p:pic>
      <p:pic>
        <p:nvPicPr>
          <p:cNvPr id="180" name="Kuva 179"/>
          <p:cNvPicPr>
            <a:picLocks noChangeAspect="1"/>
          </p:cNvPicPr>
          <p:nvPr/>
        </p:nvPicPr>
        <p:blipFill>
          <a:blip r:embed="rId4">
            <a:extLst>
              <a:ext uri="{28A0092B-C50C-407E-A947-70E740481C1C}">
                <a14:useLocalDpi xmlns:a14="http://schemas.microsoft.com/office/drawing/2010/main" val="0"/>
              </a:ext>
            </a:extLst>
          </a:blip>
          <a:srcRect/>
          <a:stretch/>
        </p:blipFill>
        <p:spPr>
          <a:xfrm>
            <a:off x="1972938" y="8071988"/>
            <a:ext cx="308912" cy="309600"/>
          </a:xfrm>
          <a:prstGeom prst="rect">
            <a:avLst/>
          </a:prstGeom>
        </p:spPr>
      </p:pic>
      <p:pic>
        <p:nvPicPr>
          <p:cNvPr id="179" name="Kuva 178"/>
          <p:cNvPicPr>
            <a:picLocks noChangeAspect="1"/>
          </p:cNvPicPr>
          <p:nvPr/>
        </p:nvPicPr>
        <p:blipFill>
          <a:blip r:embed="rId4">
            <a:extLst>
              <a:ext uri="{28A0092B-C50C-407E-A947-70E740481C1C}">
                <a14:useLocalDpi xmlns:a14="http://schemas.microsoft.com/office/drawing/2010/main" val="0"/>
              </a:ext>
            </a:extLst>
          </a:blip>
          <a:srcRect/>
          <a:stretch/>
        </p:blipFill>
        <p:spPr>
          <a:xfrm>
            <a:off x="4579621" y="8074023"/>
            <a:ext cx="308912" cy="309600"/>
          </a:xfrm>
          <a:prstGeom prst="rect">
            <a:avLst/>
          </a:prstGeom>
        </p:spPr>
      </p:pic>
      <p:pic>
        <p:nvPicPr>
          <p:cNvPr id="178" name="Kuva 177"/>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963055" y="1653762"/>
            <a:ext cx="308912" cy="309600"/>
          </a:xfrm>
          <a:prstGeom prst="rect">
            <a:avLst/>
          </a:prstGeom>
        </p:spPr>
      </p:pic>
      <p:pic>
        <p:nvPicPr>
          <p:cNvPr id="176" name="Kuva 175"/>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566262" y="1660279"/>
            <a:ext cx="308912" cy="309600"/>
          </a:xfrm>
          <a:prstGeom prst="rect">
            <a:avLst/>
          </a:prstGeom>
        </p:spPr>
      </p:pic>
      <p:grpSp>
        <p:nvGrpSpPr>
          <p:cNvPr id="515" name="Ryhmä 514"/>
          <p:cNvGrpSpPr/>
          <p:nvPr/>
        </p:nvGrpSpPr>
        <p:grpSpPr>
          <a:xfrm>
            <a:off x="539910" y="1826240"/>
            <a:ext cx="5591597" cy="1988282"/>
            <a:chOff x="17639" y="1758613"/>
            <a:chExt cx="6501857" cy="2311955"/>
          </a:xfrm>
        </p:grpSpPr>
        <p:pic>
          <p:nvPicPr>
            <p:cNvPr id="517"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Ryhmä 518"/>
            <p:cNvGrpSpPr/>
            <p:nvPr/>
          </p:nvGrpSpPr>
          <p:grpSpPr>
            <a:xfrm>
              <a:off x="17639" y="1758613"/>
              <a:ext cx="6501857" cy="2311955"/>
              <a:chOff x="17639" y="1758613"/>
              <a:chExt cx="6501857" cy="2311955"/>
            </a:xfrm>
          </p:grpSpPr>
          <p:grpSp>
            <p:nvGrpSpPr>
              <p:cNvPr id="520" name="Ryhmä 519"/>
              <p:cNvGrpSpPr/>
              <p:nvPr/>
            </p:nvGrpSpPr>
            <p:grpSpPr>
              <a:xfrm rot="10800000">
                <a:off x="17639" y="1758613"/>
                <a:ext cx="833929" cy="2311955"/>
                <a:chOff x="3848125" y="6308320"/>
                <a:chExt cx="833929" cy="2311955"/>
              </a:xfrm>
            </p:grpSpPr>
            <p:cxnSp>
              <p:nvCxnSpPr>
                <p:cNvPr id="543" name="Suora yhdysviiva 542"/>
                <p:cNvCxnSpPr/>
                <p:nvPr/>
              </p:nvCxnSpPr>
              <p:spPr>
                <a:xfrm rot="10800000" flipH="1">
                  <a:off x="3918024" y="6395312"/>
                  <a:ext cx="1262" cy="2144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uora yhdysviiva 543"/>
                <p:cNvCxnSpPr/>
                <p:nvPr/>
              </p:nvCxnSpPr>
              <p:spPr>
                <a:xfrm rot="10800000" flipH="1">
                  <a:off x="3848125" y="639861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uora yhdysviiva 545"/>
                <p:cNvCxnSpPr/>
                <p:nvPr/>
              </p:nvCxnSpPr>
              <p:spPr>
                <a:xfrm rot="10800000" flipH="1">
                  <a:off x="3848125" y="8539525"/>
                  <a:ext cx="1423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kstiruutu 546"/>
                <p:cNvSpPr txBox="1"/>
                <p:nvPr/>
              </p:nvSpPr>
              <p:spPr>
                <a:xfrm>
                  <a:off x="4019823" y="630832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548" name="Tekstiruutu 547"/>
                <p:cNvSpPr txBox="1"/>
                <p:nvPr/>
              </p:nvSpPr>
              <p:spPr>
                <a:xfrm>
                  <a:off x="4024623" y="8441336"/>
                  <a:ext cx="657431"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21" name="Ryhmä 520"/>
              <p:cNvGrpSpPr/>
              <p:nvPr/>
            </p:nvGrpSpPr>
            <p:grpSpPr>
              <a:xfrm>
                <a:off x="5897844" y="2815284"/>
                <a:ext cx="621652" cy="1237854"/>
                <a:chOff x="3737097" y="6302340"/>
                <a:chExt cx="621652" cy="1237854"/>
              </a:xfrm>
            </p:grpSpPr>
            <p:cxnSp>
              <p:nvCxnSpPr>
                <p:cNvPr id="538" name="Suora yhdysviiva 537"/>
                <p:cNvCxnSpPr/>
                <p:nvPr/>
              </p:nvCxnSpPr>
              <p:spPr>
                <a:xfrm rot="10800000" flipH="1">
                  <a:off x="3815176" y="6383279"/>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uora yhdysviiva 538"/>
                <p:cNvCxnSpPr/>
                <p:nvPr/>
              </p:nvCxnSpPr>
              <p:spPr>
                <a:xfrm rot="10800000">
                  <a:off x="3737097" y="63817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uora yhdysviiva 539"/>
                <p:cNvCxnSpPr/>
                <p:nvPr/>
              </p:nvCxnSpPr>
              <p:spPr>
                <a:xfrm rot="10800000">
                  <a:off x="3737097" y="746011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kstiruutu 540"/>
                <p:cNvSpPr txBox="1"/>
                <p:nvPr/>
              </p:nvSpPr>
              <p:spPr>
                <a:xfrm>
                  <a:off x="3930719" y="6302340"/>
                  <a:ext cx="421456"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42" name="Tekstiruutu 541"/>
                <p:cNvSpPr txBox="1"/>
                <p:nvPr/>
              </p:nvSpPr>
              <p:spPr>
                <a:xfrm>
                  <a:off x="3937295" y="7386306"/>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22" name="Ryhmä 521"/>
              <p:cNvGrpSpPr/>
              <p:nvPr/>
            </p:nvGrpSpPr>
            <p:grpSpPr>
              <a:xfrm rot="10800000">
                <a:off x="1609191" y="1844541"/>
                <a:ext cx="3528328" cy="1254739"/>
                <a:chOff x="1720728" y="7639882"/>
                <a:chExt cx="3528328" cy="1254739"/>
              </a:xfrm>
            </p:grpSpPr>
            <p:grpSp>
              <p:nvGrpSpPr>
                <p:cNvPr id="525" name="Ryhmä 524"/>
                <p:cNvGrpSpPr/>
                <p:nvPr/>
              </p:nvGrpSpPr>
              <p:grpSpPr>
                <a:xfrm rot="10800000">
                  <a:off x="2853541" y="7820762"/>
                  <a:ext cx="1264690" cy="1073859"/>
                  <a:chOff x="2746349" y="2083951"/>
                  <a:chExt cx="1264690" cy="1073859"/>
                </a:xfrm>
              </p:grpSpPr>
              <p:pic>
                <p:nvPicPr>
                  <p:cNvPr id="53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6" name="Ryhmä 525"/>
                <p:cNvGrpSpPr/>
                <p:nvPr/>
              </p:nvGrpSpPr>
              <p:grpSpPr>
                <a:xfrm>
                  <a:off x="1971081" y="7639882"/>
                  <a:ext cx="928224" cy="1249488"/>
                  <a:chOff x="1977140" y="7297827"/>
                  <a:chExt cx="928224" cy="1249488"/>
                </a:xfrm>
              </p:grpSpPr>
              <p:cxnSp>
                <p:nvCxnSpPr>
                  <p:cNvPr id="533" name="Suora yhdysviiva 532"/>
                  <p:cNvCxnSpPr>
                    <a:stCxn id="535" idx="2"/>
                  </p:cNvCxnSpPr>
                  <p:nvPr/>
                </p:nvCxnSpPr>
                <p:spPr>
                  <a:xfrm rot="10800000">
                    <a:off x="1977140" y="7297827"/>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uora yhdysviiva 533"/>
                  <p:cNvCxnSpPr>
                    <a:stCxn id="537" idx="2"/>
                    <a:endCxn id="532"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2" name="Kuva 531"/>
                <p:cNvPicPr>
                  <a:picLocks noChangeAspect="1"/>
                </p:cNvPicPr>
                <p:nvPr/>
              </p:nvPicPr>
              <p:blipFill>
                <a:blip r:embed="rId8">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529" name="Kuva 528"/>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1" y="8357120"/>
                  <a:ext cx="505085" cy="444341"/>
                </a:xfrm>
                <a:prstGeom prst="rect">
                  <a:avLst/>
                </a:prstGeom>
              </p:spPr>
            </p:pic>
            <p:cxnSp>
              <p:nvCxnSpPr>
                <p:cNvPr id="530" name="Suora yhdysviiva 529"/>
                <p:cNvCxnSpPr>
                  <a:stCxn id="529" idx="2"/>
                  <a:endCxn id="536"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3"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88" name="Ryhmä 587"/>
          <p:cNvGrpSpPr/>
          <p:nvPr/>
        </p:nvGrpSpPr>
        <p:grpSpPr>
          <a:xfrm>
            <a:off x="728419" y="6220779"/>
            <a:ext cx="5578154" cy="1988281"/>
            <a:chOff x="342967" y="6706914"/>
            <a:chExt cx="6486225" cy="2311954"/>
          </a:xfrm>
        </p:grpSpPr>
        <p:cxnSp>
          <p:nvCxnSpPr>
            <p:cNvPr id="590" name="Suora yhdysviiva 589"/>
            <p:cNvCxnSpPr/>
            <p:nvPr/>
          </p:nvCxnSpPr>
          <p:spPr>
            <a:xfrm flipV="1">
              <a:off x="943506" y="6795520"/>
              <a:ext cx="5060468"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89" name="Ryhmä 588"/>
            <p:cNvGrpSpPr/>
            <p:nvPr/>
          </p:nvGrpSpPr>
          <p:grpSpPr>
            <a:xfrm rot="10800000">
              <a:off x="342967" y="6706914"/>
              <a:ext cx="6486225" cy="2311954"/>
              <a:chOff x="22954" y="1769044"/>
              <a:chExt cx="6486225" cy="2311954"/>
            </a:xfrm>
          </p:grpSpPr>
          <p:pic>
            <p:nvPicPr>
              <p:cNvPr id="591"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762364" y="1849792"/>
                <a:ext cx="142024"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47413" y="1844672"/>
                <a:ext cx="14369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 name="Ryhmä 592"/>
              <p:cNvGrpSpPr/>
              <p:nvPr/>
            </p:nvGrpSpPr>
            <p:grpSpPr>
              <a:xfrm>
                <a:off x="22954" y="1769044"/>
                <a:ext cx="6486225" cy="2311954"/>
                <a:chOff x="22954" y="1769044"/>
                <a:chExt cx="6486225" cy="2311954"/>
              </a:xfrm>
            </p:grpSpPr>
            <p:grpSp>
              <p:nvGrpSpPr>
                <p:cNvPr id="594" name="Ryhmä 593"/>
                <p:cNvGrpSpPr/>
                <p:nvPr/>
              </p:nvGrpSpPr>
              <p:grpSpPr>
                <a:xfrm rot="10800000">
                  <a:off x="22954" y="1769044"/>
                  <a:ext cx="833928" cy="2311954"/>
                  <a:chOff x="3842811" y="6297890"/>
                  <a:chExt cx="833928" cy="2311954"/>
                </a:xfrm>
              </p:grpSpPr>
              <p:cxnSp>
                <p:nvCxnSpPr>
                  <p:cNvPr id="617" name="Suora yhdysviiva 616"/>
                  <p:cNvCxnSpPr/>
                  <p:nvPr/>
                </p:nvCxnSpPr>
                <p:spPr>
                  <a:xfrm rot="10800000" flipH="1">
                    <a:off x="3912710" y="6384882"/>
                    <a:ext cx="1262" cy="21442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p:nvPr/>
                </p:nvCxnSpPr>
                <p:spPr>
                  <a:xfrm rot="10800000" flipH="1">
                    <a:off x="3842811" y="6388188"/>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uora yhdysviiva 619"/>
                  <p:cNvCxnSpPr/>
                  <p:nvPr/>
                </p:nvCxnSpPr>
                <p:spPr>
                  <a:xfrm rot="10800000" flipH="1">
                    <a:off x="3842811" y="8529095"/>
                    <a:ext cx="142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Tekstiruutu 620"/>
                  <p:cNvSpPr txBox="1"/>
                  <p:nvPr/>
                </p:nvSpPr>
                <p:spPr>
                  <a:xfrm>
                    <a:off x="4014509" y="6297890"/>
                    <a:ext cx="421013"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622" name="Tekstiruutu 621"/>
                  <p:cNvSpPr txBox="1"/>
                  <p:nvPr/>
                </p:nvSpPr>
                <p:spPr>
                  <a:xfrm>
                    <a:off x="4019309" y="8430905"/>
                    <a:ext cx="657430" cy="1789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595" name="Ryhmä 594"/>
                <p:cNvGrpSpPr/>
                <p:nvPr/>
              </p:nvGrpSpPr>
              <p:grpSpPr>
                <a:xfrm>
                  <a:off x="5887528" y="2822915"/>
                  <a:ext cx="621651" cy="1237854"/>
                  <a:chOff x="3726781" y="6309971"/>
                  <a:chExt cx="621651" cy="1237854"/>
                </a:xfrm>
              </p:grpSpPr>
              <p:cxnSp>
                <p:nvCxnSpPr>
                  <p:cNvPr id="612" name="Suora yhdysviiva 611"/>
                  <p:cNvCxnSpPr/>
                  <p:nvPr/>
                </p:nvCxnSpPr>
                <p:spPr>
                  <a:xfrm rot="10800000" flipH="1">
                    <a:off x="3804860" y="639091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uora yhdysviiva 612"/>
                  <p:cNvCxnSpPr/>
                  <p:nvPr/>
                </p:nvCxnSpPr>
                <p:spPr>
                  <a:xfrm rot="10800000">
                    <a:off x="3726781" y="63893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uora yhdysviiva 613"/>
                  <p:cNvCxnSpPr/>
                  <p:nvPr/>
                </p:nvCxnSpPr>
                <p:spPr>
                  <a:xfrm rot="10800000">
                    <a:off x="3733700" y="74708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5" name="Tekstiruutu 614"/>
                  <p:cNvSpPr txBox="1"/>
                  <p:nvPr/>
                </p:nvSpPr>
                <p:spPr>
                  <a:xfrm>
                    <a:off x="3920403" y="6309971"/>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16" name="Tekstiruutu 615"/>
                  <p:cNvSpPr txBox="1"/>
                  <p:nvPr/>
                </p:nvSpPr>
                <p:spPr>
                  <a:xfrm>
                    <a:off x="3926978" y="7393937"/>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6" name="Ryhmä 595"/>
                <p:cNvGrpSpPr/>
                <p:nvPr/>
              </p:nvGrpSpPr>
              <p:grpSpPr>
                <a:xfrm rot="10800000">
                  <a:off x="1609192" y="1844541"/>
                  <a:ext cx="3528327" cy="1254739"/>
                  <a:chOff x="1720728" y="7639882"/>
                  <a:chExt cx="3528327" cy="1254739"/>
                </a:xfrm>
              </p:grpSpPr>
              <p:grpSp>
                <p:nvGrpSpPr>
                  <p:cNvPr id="599" name="Ryhmä 598"/>
                  <p:cNvGrpSpPr/>
                  <p:nvPr/>
                </p:nvGrpSpPr>
                <p:grpSpPr>
                  <a:xfrm rot="10800000">
                    <a:off x="2853541" y="7820762"/>
                    <a:ext cx="1264690" cy="1073859"/>
                    <a:chOff x="2746349" y="2083951"/>
                    <a:chExt cx="1264690" cy="1073859"/>
                  </a:xfrm>
                </p:grpSpPr>
                <p:pic>
                  <p:nvPicPr>
                    <p:cNvPr id="60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0552" y="30927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746349" y="208395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920033" y="208920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0" name="Ryhmä 599"/>
                  <p:cNvGrpSpPr/>
                  <p:nvPr/>
                </p:nvGrpSpPr>
                <p:grpSpPr>
                  <a:xfrm>
                    <a:off x="1971081" y="7639882"/>
                    <a:ext cx="928224" cy="1249488"/>
                    <a:chOff x="1977140" y="7297827"/>
                    <a:chExt cx="928224" cy="1249488"/>
                  </a:xfrm>
                </p:grpSpPr>
                <p:cxnSp>
                  <p:nvCxnSpPr>
                    <p:cNvPr id="607" name="Suora yhdysviiva 606"/>
                    <p:cNvCxnSpPr>
                      <a:stCxn id="609" idx="2"/>
                    </p:cNvCxnSpPr>
                    <p:nvPr/>
                  </p:nvCxnSpPr>
                  <p:spPr>
                    <a:xfrm rot="10800000">
                      <a:off x="1977140" y="7297827"/>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uora yhdysviiva 607"/>
                    <p:cNvCxnSpPr>
                      <a:stCxn id="611" idx="2"/>
                      <a:endCxn id="606" idx="2"/>
                    </p:cNvCxnSpPr>
                    <p:nvPr/>
                  </p:nvCxnSpPr>
                  <p:spPr>
                    <a:xfrm rot="10800000">
                      <a:off x="1979329" y="8454156"/>
                      <a:ext cx="92603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06" name="Kuva 605"/>
                  <p:cNvPicPr>
                    <a:picLocks noChangeAspect="1"/>
                  </p:cNvPicPr>
                  <p:nvPr/>
                </p:nvPicPr>
                <p:blipFill>
                  <a:blip r:embed="rId8">
                    <a:extLst>
                      <a:ext uri="{28A0092B-C50C-407E-A947-70E740481C1C}">
                        <a14:useLocalDpi xmlns:a14="http://schemas.microsoft.com/office/drawing/2010/main" val="0"/>
                      </a:ext>
                    </a:extLst>
                  </a:blip>
                  <a:srcRect/>
                  <a:stretch/>
                </p:blipFill>
                <p:spPr>
                  <a:xfrm>
                    <a:off x="1720728" y="8351870"/>
                    <a:ext cx="505085" cy="444341"/>
                  </a:xfrm>
                  <a:prstGeom prst="rect">
                    <a:avLst/>
                  </a:prstGeom>
                </p:spPr>
              </p:pic>
              <p:pic>
                <p:nvPicPr>
                  <p:cNvPr id="603" name="Kuva 602"/>
                  <p:cNvPicPr>
                    <a:picLocks noChangeAspect="1"/>
                  </p:cNvPicPr>
                  <p:nvPr/>
                </p:nvPicPr>
                <p:blipFill>
                  <a:blip r:embed="rId8">
                    <a:extLst>
                      <a:ext uri="{28A0092B-C50C-407E-A947-70E740481C1C}">
                        <a14:useLocalDpi xmlns:a14="http://schemas.microsoft.com/office/drawing/2010/main" val="0"/>
                      </a:ext>
                    </a:extLst>
                  </a:blip>
                  <a:srcRect/>
                  <a:stretch/>
                </p:blipFill>
                <p:spPr>
                  <a:xfrm>
                    <a:off x="4743970" y="8357121"/>
                    <a:ext cx="505085" cy="444341"/>
                  </a:xfrm>
                  <a:prstGeom prst="rect">
                    <a:avLst/>
                  </a:prstGeom>
                </p:spPr>
              </p:pic>
              <p:cxnSp>
                <p:nvCxnSpPr>
                  <p:cNvPr id="604" name="Suora yhdysviiva 603"/>
                  <p:cNvCxnSpPr>
                    <a:stCxn id="603" idx="2"/>
                    <a:endCxn id="610" idx="2"/>
                  </p:cNvCxnSpPr>
                  <p:nvPr/>
                </p:nvCxnSpPr>
                <p:spPr>
                  <a:xfrm rot="10800000" flipV="1">
                    <a:off x="4072988" y="8801461"/>
                    <a:ext cx="923526" cy="93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422" y="240498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315" y="239973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cxnSp>
        <p:nvCxnSpPr>
          <p:cNvPr id="741" name="Suora yhdysviiva 740"/>
          <p:cNvCxnSpPr>
            <a:stCxn id="743" idx="2"/>
            <a:endCxn id="742" idx="2"/>
          </p:cNvCxnSpPr>
          <p:nvPr/>
        </p:nvCxnSpPr>
        <p:spPr>
          <a:xfrm flipH="1" flipV="1">
            <a:off x="4965676" y="4580759"/>
            <a:ext cx="451722" cy="402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4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898778" y="4552771"/>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Kuva 742"/>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5009144" y="4791977"/>
            <a:ext cx="434373" cy="382133"/>
          </a:xfrm>
          <a:prstGeom prst="rect">
            <a:avLst/>
          </a:prstGeom>
        </p:spPr>
      </p:pic>
      <p:pic>
        <p:nvPicPr>
          <p:cNvPr id="15" name="Kuva 14"/>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3298126"/>
            <a:ext cx="215546" cy="144018"/>
          </a:xfrm>
          <a:prstGeom prst="rect">
            <a:avLst/>
          </a:prstGeom>
        </p:spPr>
      </p:pic>
      <p:pic>
        <p:nvPicPr>
          <p:cNvPr id="160" name="Kuva 159"/>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5411725" y="4903520"/>
            <a:ext cx="215546" cy="144018"/>
          </a:xfrm>
          <a:prstGeom prst="rect">
            <a:avLst/>
          </a:prstGeom>
        </p:spPr>
      </p:pic>
      <p:grpSp>
        <p:nvGrpSpPr>
          <p:cNvPr id="19" name="Ryhmä 18"/>
          <p:cNvGrpSpPr/>
          <p:nvPr/>
        </p:nvGrpSpPr>
        <p:grpSpPr>
          <a:xfrm rot="10800000">
            <a:off x="4622597" y="3894380"/>
            <a:ext cx="342575" cy="660220"/>
            <a:chOff x="2460973" y="3758854"/>
            <a:chExt cx="342575" cy="660220"/>
          </a:xfrm>
        </p:grpSpPr>
        <p:pic>
          <p:nvPicPr>
            <p:cNvPr id="166"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70644" y="3649183"/>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570497" y="4186024"/>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8" name="Dian numeron paikkamerkki 5"/>
          <p:cNvSpPr>
            <a:spLocks noGrp="1"/>
          </p:cNvSpPr>
          <p:nvPr>
            <p:ph type="sldNum" sz="quarter" idx="12"/>
          </p:nvPr>
        </p:nvSpPr>
        <p:spPr>
          <a:xfrm>
            <a:off x="2513597" y="9335981"/>
            <a:ext cx="1800000" cy="527403"/>
          </a:xfrm>
        </p:spPr>
        <p:txBody>
          <a:bodyPr/>
          <a:lstStyle/>
          <a:p>
            <a:pPr algn="ctr"/>
            <a:r>
              <a:rPr lang="fi-FI" sz="1100" dirty="0"/>
              <a:t>6.8</a:t>
            </a:r>
          </a:p>
        </p:txBody>
      </p:sp>
      <p:grpSp>
        <p:nvGrpSpPr>
          <p:cNvPr id="143" name="Ryhmä 142"/>
          <p:cNvGrpSpPr/>
          <p:nvPr/>
        </p:nvGrpSpPr>
        <p:grpSpPr>
          <a:xfrm>
            <a:off x="1241137" y="3152391"/>
            <a:ext cx="1595173" cy="2701288"/>
            <a:chOff x="1241137" y="3152391"/>
            <a:chExt cx="1595173" cy="2701288"/>
          </a:xfrm>
        </p:grpSpPr>
        <p:grpSp>
          <p:nvGrpSpPr>
            <p:cNvPr id="144" name="Ryhmä 143"/>
            <p:cNvGrpSpPr/>
            <p:nvPr/>
          </p:nvGrpSpPr>
          <p:grpSpPr>
            <a:xfrm>
              <a:off x="1241137" y="3152391"/>
              <a:ext cx="1595173" cy="2701288"/>
              <a:chOff x="1241137" y="3152391"/>
              <a:chExt cx="1595173" cy="2701288"/>
            </a:xfrm>
          </p:grpSpPr>
          <p:grpSp>
            <p:nvGrpSpPr>
              <p:cNvPr id="151" name="Ryhmä 150"/>
              <p:cNvGrpSpPr/>
              <p:nvPr/>
            </p:nvGrpSpPr>
            <p:grpSpPr>
              <a:xfrm>
                <a:off x="1406547" y="3152391"/>
                <a:ext cx="1429763" cy="2701288"/>
                <a:chOff x="1406547" y="3152391"/>
                <a:chExt cx="1429763" cy="2701288"/>
              </a:xfrm>
            </p:grpSpPr>
            <p:grpSp>
              <p:nvGrpSpPr>
                <p:cNvPr id="181" name="Ryhmä 180"/>
                <p:cNvGrpSpPr/>
                <p:nvPr/>
              </p:nvGrpSpPr>
              <p:grpSpPr>
                <a:xfrm rot="16200000">
                  <a:off x="469954" y="4088984"/>
                  <a:ext cx="2345948" cy="472762"/>
                  <a:chOff x="838903" y="5112741"/>
                  <a:chExt cx="2345948" cy="472762"/>
                </a:xfrm>
              </p:grpSpPr>
              <p:cxnSp>
                <p:nvCxnSpPr>
                  <p:cNvPr id="188" name="Suora yhdysviiva 187"/>
                  <p:cNvCxnSpPr>
                    <a:stCxn id="190" idx="2"/>
                    <a:endCxn id="189" idx="2"/>
                  </p:cNvCxnSpPr>
                  <p:nvPr/>
                </p:nvCxnSpPr>
                <p:spPr>
                  <a:xfrm rot="5400000" flipV="1">
                    <a:off x="1195974" y="4972859"/>
                    <a:ext cx="416785" cy="696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713734" y="5529527"/>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18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838903" y="5112742"/>
                    <a:ext cx="434373" cy="382133"/>
                  </a:xfrm>
                  <a:prstGeom prst="rect">
                    <a:avLst/>
                  </a:prstGeom>
                </p:spPr>
              </p:pic>
              <p:cxnSp>
                <p:nvCxnSpPr>
                  <p:cNvPr id="191" name="Suora yhdysviiva 190"/>
                  <p:cNvCxnSpPr>
                    <a:stCxn id="193" idx="2"/>
                    <a:endCxn id="192" idx="2"/>
                  </p:cNvCxnSpPr>
                  <p:nvPr/>
                </p:nvCxnSpPr>
                <p:spPr>
                  <a:xfrm rot="5400000">
                    <a:off x="2510627" y="5072890"/>
                    <a:ext cx="417185" cy="4968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9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431867" y="5529926"/>
                    <a:ext cx="778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Kuva 192"/>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2750478" y="5112741"/>
                    <a:ext cx="434373" cy="382133"/>
                  </a:xfrm>
                  <a:prstGeom prst="rect">
                    <a:avLst/>
                  </a:prstGeom>
                </p:spPr>
              </p:pic>
            </p:grpSp>
            <p:grpSp>
              <p:nvGrpSpPr>
                <p:cNvPr id="182" name="Ryhmä 181"/>
                <p:cNvGrpSpPr/>
                <p:nvPr/>
              </p:nvGrpSpPr>
              <p:grpSpPr>
                <a:xfrm rot="5400000">
                  <a:off x="2025948" y="5043317"/>
                  <a:ext cx="534625" cy="1086099"/>
                  <a:chOff x="6089288" y="3452063"/>
                  <a:chExt cx="534625" cy="1086099"/>
                </a:xfrm>
              </p:grpSpPr>
              <p:cxnSp>
                <p:nvCxnSpPr>
                  <p:cNvPr id="183" name="Suora yhdysviiva 182"/>
                  <p:cNvCxnSpPr/>
                  <p:nvPr/>
                </p:nvCxnSpPr>
                <p:spPr>
                  <a:xfrm rot="10800000" flipH="1">
                    <a:off x="6156438" y="3532443"/>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uora yhdysviiva 183"/>
                  <p:cNvCxnSpPr/>
                  <p:nvPr/>
                </p:nvCxnSpPr>
                <p:spPr>
                  <a:xfrm rot="10800000">
                    <a:off x="6089288" y="3531142"/>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uora yhdysviiva 184"/>
                  <p:cNvCxnSpPr/>
                  <p:nvPr/>
                </p:nvCxnSpPr>
                <p:spPr>
                  <a:xfrm rot="10800000">
                    <a:off x="6089291" y="4458520"/>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kstiruutu 185"/>
                  <p:cNvSpPr txBox="1"/>
                  <p:nvPr/>
                </p:nvSpPr>
                <p:spPr>
                  <a:xfrm>
                    <a:off x="6255805" y="3452063"/>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87" name="Tekstiruutu 186"/>
                  <p:cNvSpPr txBox="1"/>
                  <p:nvPr/>
                </p:nvSpPr>
                <p:spPr>
                  <a:xfrm>
                    <a:off x="6261462" y="438427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pic>
            <p:nvPicPr>
              <p:cNvPr id="152" name="Kuva 151"/>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3298127"/>
                <a:ext cx="215546" cy="144018"/>
              </a:xfrm>
              <a:prstGeom prst="rect">
                <a:avLst/>
              </a:prstGeom>
            </p:spPr>
          </p:pic>
          <p:pic>
            <p:nvPicPr>
              <p:cNvPr id="177" name="Kuva 176"/>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205373" y="5205602"/>
                <a:ext cx="215546" cy="144018"/>
              </a:xfrm>
              <a:prstGeom prst="rect">
                <a:avLst/>
              </a:prstGeom>
            </p:spPr>
          </p:pic>
        </p:grpSp>
        <p:pic>
          <p:nvPicPr>
            <p:cNvPr id="149"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34258" y="3784708"/>
              <a:ext cx="122658"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934111" y="4321549"/>
              <a:ext cx="124101"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 name="Ryhmä 193"/>
          <p:cNvGrpSpPr/>
          <p:nvPr/>
        </p:nvGrpSpPr>
        <p:grpSpPr>
          <a:xfrm rot="10800000">
            <a:off x="3943668" y="3018057"/>
            <a:ext cx="1473729" cy="886774"/>
            <a:chOff x="893533" y="4638214"/>
            <a:chExt cx="1473729" cy="886774"/>
          </a:xfrm>
        </p:grpSpPr>
        <p:grpSp>
          <p:nvGrpSpPr>
            <p:cNvPr id="195" name="Ryhmä 194"/>
            <p:cNvGrpSpPr/>
            <p:nvPr/>
          </p:nvGrpSpPr>
          <p:grpSpPr>
            <a:xfrm rot="16200000">
              <a:off x="771413" y="4760334"/>
              <a:ext cx="752442" cy="508202"/>
              <a:chOff x="946587" y="4599723"/>
              <a:chExt cx="752442" cy="508202"/>
            </a:xfrm>
          </p:grpSpPr>
          <p:cxnSp>
            <p:nvCxnSpPr>
              <p:cNvPr id="202" name="Suora yhdysviiva 201"/>
              <p:cNvCxnSpPr>
                <a:stCxn id="204" idx="2"/>
                <a:endCxn id="203" idx="2"/>
              </p:cNvCxnSpPr>
              <p:nvPr/>
            </p:nvCxnSpPr>
            <p:spPr>
              <a:xfrm rot="16200000" flipH="1">
                <a:off x="1185834" y="4577663"/>
                <a:ext cx="452226" cy="496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621210" y="5051949"/>
                <a:ext cx="77819" cy="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Kuva 20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946587" y="4599724"/>
                <a:ext cx="434373" cy="382133"/>
              </a:xfrm>
              <a:prstGeom prst="rect">
                <a:avLst/>
              </a:prstGeom>
            </p:spPr>
          </p:pic>
        </p:grpSp>
        <p:grpSp>
          <p:nvGrpSpPr>
            <p:cNvPr id="196" name="Ryhmä 195"/>
            <p:cNvGrpSpPr/>
            <p:nvPr/>
          </p:nvGrpSpPr>
          <p:grpSpPr>
            <a:xfrm rot="5400000">
              <a:off x="1556902" y="4714627"/>
              <a:ext cx="534622" cy="1086099"/>
              <a:chOff x="5760606" y="3921104"/>
              <a:chExt cx="534622" cy="1086099"/>
            </a:xfrm>
          </p:grpSpPr>
          <p:cxnSp>
            <p:nvCxnSpPr>
              <p:cNvPr id="197" name="Suora yhdysviiva 196"/>
              <p:cNvCxnSpPr/>
              <p:nvPr/>
            </p:nvCxnSpPr>
            <p:spPr>
              <a:xfrm rot="10800000" flipH="1">
                <a:off x="5827754" y="4001485"/>
                <a:ext cx="0" cy="928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uora yhdysviiva 197"/>
              <p:cNvCxnSpPr/>
              <p:nvPr/>
            </p:nvCxnSpPr>
            <p:spPr>
              <a:xfrm rot="10800000">
                <a:off x="5760606" y="4000186"/>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uora yhdysviiva 198"/>
              <p:cNvCxnSpPr/>
              <p:nvPr/>
            </p:nvCxnSpPr>
            <p:spPr>
              <a:xfrm rot="10800000">
                <a:off x="5760606" y="4927564"/>
                <a:ext cx="123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kstiruutu 199"/>
              <p:cNvSpPr txBox="1"/>
              <p:nvPr/>
            </p:nvSpPr>
            <p:spPr>
              <a:xfrm>
                <a:off x="5927122" y="3921104"/>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01" name="Tekstiruutu 200"/>
              <p:cNvSpPr txBox="1"/>
              <p:nvPr/>
            </p:nvSpPr>
            <p:spPr>
              <a:xfrm>
                <a:off x="5932777" y="4853315"/>
                <a:ext cx="362451"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grpSp>
        <p:nvGrpSpPr>
          <p:cNvPr id="161" name="Ryhmä 160"/>
          <p:cNvGrpSpPr>
            <a:grpSpLocks noChangeAspect="1"/>
          </p:cNvGrpSpPr>
          <p:nvPr/>
        </p:nvGrpSpPr>
        <p:grpSpPr>
          <a:xfrm rot="10800000">
            <a:off x="2780045" y="4513325"/>
            <a:ext cx="312216" cy="1766646"/>
            <a:chOff x="3718171" y="4575845"/>
            <a:chExt cx="331519" cy="1875868"/>
          </a:xfrm>
        </p:grpSpPr>
        <p:grpSp>
          <p:nvGrpSpPr>
            <p:cNvPr id="162" name="Ryhmä 161"/>
            <p:cNvGrpSpPr/>
            <p:nvPr/>
          </p:nvGrpSpPr>
          <p:grpSpPr>
            <a:xfrm>
              <a:off x="3718171" y="4575845"/>
              <a:ext cx="234089" cy="1875868"/>
              <a:chOff x="3676548" y="4764401"/>
              <a:chExt cx="165819" cy="1328789"/>
            </a:xfrm>
          </p:grpSpPr>
          <p:sp>
            <p:nvSpPr>
              <p:cNvPr id="20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6"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7"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8"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19" name="Suora yhdysviiva 387"/>
              <p:cNvCxnSpPr>
                <a:cxnSpLocks noChangeShapeType="1"/>
              </p:cNvCxnSpPr>
              <p:nvPr/>
            </p:nvCxnSpPr>
            <p:spPr bwMode="auto">
              <a:xfrm rot="10800000" flipV="1">
                <a:off x="3724159" y="5558304"/>
                <a:ext cx="118208" cy="96719"/>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20"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163"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7733" y="5540758"/>
              <a:ext cx="131957"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1" name="Ryhmä 220"/>
          <p:cNvGrpSpPr>
            <a:grpSpLocks noChangeAspect="1"/>
          </p:cNvGrpSpPr>
          <p:nvPr/>
        </p:nvGrpSpPr>
        <p:grpSpPr>
          <a:xfrm rot="10800000" flipH="1">
            <a:off x="3749237" y="4521200"/>
            <a:ext cx="401193" cy="1766646"/>
            <a:chOff x="3718197" y="4575845"/>
            <a:chExt cx="425998" cy="1875868"/>
          </a:xfrm>
        </p:grpSpPr>
        <p:grpSp>
          <p:nvGrpSpPr>
            <p:cNvPr id="222" name="Ryhmä 221"/>
            <p:cNvGrpSpPr/>
            <p:nvPr/>
          </p:nvGrpSpPr>
          <p:grpSpPr>
            <a:xfrm>
              <a:off x="3718197" y="4575845"/>
              <a:ext cx="327484" cy="1875868"/>
              <a:chOff x="3676548" y="4764401"/>
              <a:chExt cx="231975" cy="1328789"/>
            </a:xfrm>
          </p:grpSpPr>
          <p:sp>
            <p:nvSpPr>
              <p:cNvPr id="224"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5"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6"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7"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8"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9"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0"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1"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2"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3"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4"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5"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36" name="Suora yhdysviiva 387"/>
              <p:cNvCxnSpPr>
                <a:cxnSpLocks noChangeShapeType="1"/>
              </p:cNvCxnSpPr>
              <p:nvPr/>
            </p:nvCxnSpPr>
            <p:spPr bwMode="auto">
              <a:xfrm rot="10800000" flipH="1" flipV="1">
                <a:off x="3722254" y="5435272"/>
                <a:ext cx="186269" cy="11821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37"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223"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a:off x="4012237" y="5476648"/>
              <a:ext cx="131958" cy="3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 name="Kuva 152"/>
          <p:cNvPicPr>
            <a:picLocks noChangeAspect="1"/>
          </p:cNvPicPr>
          <p:nvPr/>
        </p:nvPicPr>
        <p:blipFill>
          <a:blip r:embed="rId12">
            <a:extLst>
              <a:ext uri="{28A0092B-C50C-407E-A947-70E740481C1C}">
                <a14:useLocalDpi xmlns:a14="http://schemas.microsoft.com/office/drawing/2010/main" val="0"/>
              </a:ext>
            </a:extLst>
          </a:blip>
          <a:srcRect/>
          <a:stretch/>
        </p:blipFill>
        <p:spPr>
          <a:xfrm rot="5400000">
            <a:off x="2595151" y="4570255"/>
            <a:ext cx="431003" cy="379168"/>
          </a:xfrm>
          <a:prstGeom prst="rect">
            <a:avLst/>
          </a:prstGeom>
        </p:spPr>
      </p:pic>
      <p:pic>
        <p:nvPicPr>
          <p:cNvPr id="154" name="Kuva 153"/>
          <p:cNvPicPr>
            <a:picLocks noChangeAspect="1"/>
          </p:cNvPicPr>
          <p:nvPr/>
        </p:nvPicPr>
        <p:blipFill>
          <a:blip r:embed="rId12">
            <a:extLst>
              <a:ext uri="{28A0092B-C50C-407E-A947-70E740481C1C}">
                <a14:useLocalDpi xmlns:a14="http://schemas.microsoft.com/office/drawing/2010/main" val="0"/>
              </a:ext>
            </a:extLst>
          </a:blip>
          <a:srcRect/>
          <a:stretch/>
        </p:blipFill>
        <p:spPr>
          <a:xfrm rot="16200000">
            <a:off x="3785272" y="3507820"/>
            <a:ext cx="431003" cy="379168"/>
          </a:xfrm>
          <a:prstGeom prst="rect">
            <a:avLst/>
          </a:prstGeom>
        </p:spPr>
      </p:pic>
      <p:sp>
        <p:nvSpPr>
          <p:cNvPr id="2" name="Text Box 3">
            <a:extLst>
              <a:ext uri="{FF2B5EF4-FFF2-40B4-BE49-F238E27FC236}">
                <a16:creationId xmlns:a16="http://schemas.microsoft.com/office/drawing/2014/main" id="{A5D4A6CD-C31E-B0C5-2E8E-64578955E751}"/>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muu työ risteysalueella ajoradan ulkopuolella.</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 kalusto ajoradan ulkopuolella.</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60 km/h.</a:t>
            </a:r>
          </a:p>
        </p:txBody>
      </p:sp>
    </p:spTree>
    <p:extLst>
      <p:ext uri="{BB962C8B-B14F-4D97-AF65-F5344CB8AC3E}">
        <p14:creationId xmlns:p14="http://schemas.microsoft.com/office/powerpoint/2010/main" val="204780424"/>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AEDF745A306A6E418B1F975C6FF13645" ma:contentTypeVersion="19804" ma:contentTypeDescription="Taimin työtiloissa käytettävä sisältötyyppi. Pohjautuu TAIMI Yleisdokumentti-sisältötyyppiin, josta on siivottu mm. joitakin viestinnällisen intran metatietoja pois ja järjestetty metatiedot eri järjestykseen." ma:contentTypeScope="" ma:versionID="a810d1581f0e7d3b827b1963ad5f7d63">
  <xsd:schema xmlns:xsd="http://www.w3.org/2001/XMLSchema" xmlns:xs="http://www.w3.org/2001/XMLSchema" xmlns:p="http://schemas.microsoft.com/office/2006/metadata/properties" xmlns:ns2="a90a8554-5475-4609-9feb-2f024996965b" targetNamespace="http://schemas.microsoft.com/office/2006/metadata/properties" ma:root="true" ma:fieldsID="6c5d34021bda68d32318906b547057cf"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dexed="true"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dexed="true"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2c86073-d20c-4242-97f1-555d65605501" ContentTypeId="0x01010040485BB5EA91409BADF540D1B0254D3304"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FD49CC54-31BB-488F-89F0-E702A407F2AB}"/>
</file>

<file path=customXml/itemProps2.xml><?xml version="1.0" encoding="utf-8"?>
<ds:datastoreItem xmlns:ds="http://schemas.openxmlformats.org/officeDocument/2006/customXml" ds:itemID="{8D169BCC-2B71-4156-953F-817C3C479790}"/>
</file>

<file path=customXml/itemProps3.xml><?xml version="1.0" encoding="utf-8"?>
<ds:datastoreItem xmlns:ds="http://schemas.openxmlformats.org/officeDocument/2006/customXml" ds:itemID="{27DF313E-498A-4CEA-BC80-316FFFBEF007}"/>
</file>

<file path=customXml/itemProps4.xml><?xml version="1.0" encoding="utf-8"?>
<ds:datastoreItem xmlns:ds="http://schemas.openxmlformats.org/officeDocument/2006/customXml" ds:itemID="{2AE6C7F8-F6D5-4C19-838B-CE0C2A383F20}"/>
</file>

<file path=docProps/app.xml><?xml version="1.0" encoding="utf-8"?>
<Properties xmlns="http://schemas.openxmlformats.org/officeDocument/2006/extended-properties" xmlns:vt="http://schemas.openxmlformats.org/officeDocument/2006/docPropsVTypes">
  <Template>Office Theme</Template>
  <TotalTime>3788</TotalTime>
  <Words>1084</Words>
  <Application>Microsoft Office PowerPoint</Application>
  <PresentationFormat>A4-paperi (210 x 297 mm)</PresentationFormat>
  <Paragraphs>310</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Times New Roman</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Kuittinen Teemu</dc:creator>
  <cp:lastModifiedBy>Nummelin Ulrika</cp:lastModifiedBy>
  <cp:revision>337</cp:revision>
  <dcterms:created xsi:type="dcterms:W3CDTF">2018-11-13T12:40:25Z</dcterms:created>
  <dcterms:modified xsi:type="dcterms:W3CDTF">2022-12-20T14:59:19Z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0x01010040485BB5EA91409BADF540D1B0254D330400AEDF745A306A6E418B1F975C6FF13645</vt:lpwstr>
  </property>
</Properties>
</file>