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Default Extension="tif" ContentType="image/tif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sldIdLst>
    <p:sldId id="256" r:id="rId2"/>
    <p:sldId id="324" r:id="rId3"/>
    <p:sldId id="325" r:id="rId4"/>
    <p:sldId id="326" r:id="rId5"/>
    <p:sldId id="327" r:id="rId6"/>
    <p:sldId id="328" r:id="rId7"/>
    <p:sldId id="330" r:id="rId8"/>
    <p:sldId id="339" r:id="rId9"/>
    <p:sldId id="331" r:id="rId10"/>
    <p:sldId id="332" r:id="rId11"/>
    <p:sldId id="333" r:id="rId12"/>
    <p:sldId id="334" r:id="rId13"/>
    <p:sldId id="335" r:id="rId14"/>
    <p:sldId id="336" r:id="rId15"/>
    <p:sldId id="337" r:id="rId16"/>
    <p:sldId id="338" r:id="rId17"/>
  </p:sldIdLst>
  <p:sldSz cx="6858000" cy="9906000" type="A4"/>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477" userDrawn="1">
          <p15:clr>
            <a:srgbClr val="A4A3A4"/>
          </p15:clr>
        </p15:guide>
        <p15:guide id="2" pos="1888" userDrawn="1">
          <p15:clr>
            <a:srgbClr val="A4A3A4"/>
          </p15:clr>
        </p15:guide>
        <p15:guide id="4" orient="horz" pos="4532" userDrawn="1">
          <p15:clr>
            <a:srgbClr val="A4A3A4"/>
          </p15:clr>
        </p15:guide>
        <p15:guide id="5" orient="horz" pos="3574" userDrawn="1">
          <p15:clr>
            <a:srgbClr val="A4A3A4"/>
          </p15:clr>
        </p15:guide>
        <p15:guide id="7" pos="2931" userDrawn="1">
          <p15:clr>
            <a:srgbClr val="A4A3A4"/>
          </p15:clr>
        </p15:guide>
        <p15:guide id="8" orient="horz" pos="4798" userDrawn="1">
          <p15:clr>
            <a:srgbClr val="A4A3A4"/>
          </p15:clr>
        </p15:guide>
        <p15:guide id="9" orient="horz" pos="4617" userDrawn="1">
          <p15:clr>
            <a:srgbClr val="A4A3A4"/>
          </p15:clr>
        </p15:guide>
        <p15:guide id="10" pos="3564" userDrawn="1">
          <p15:clr>
            <a:srgbClr val="A4A3A4"/>
          </p15:clr>
        </p15:guide>
        <p15:guide id="11" orient="horz" pos="5595" userDrawn="1">
          <p15:clr>
            <a:srgbClr val="A4A3A4"/>
          </p15:clr>
        </p15:guide>
        <p15:guide id="12" orient="horz" pos="5690" userDrawn="1">
          <p15:clr>
            <a:srgbClr val="A4A3A4"/>
          </p15:clr>
        </p15:guide>
        <p15:guide id="13" pos="754" userDrawn="1">
          <p15:clr>
            <a:srgbClr val="A4A3A4"/>
          </p15:clr>
        </p15:guide>
        <p15:guide id="14" orient="horz" pos="4254" userDrawn="1">
          <p15:clr>
            <a:srgbClr val="A4A3A4"/>
          </p15:clr>
        </p15:guide>
        <p15:guide id="16" pos="1434" userDrawn="1">
          <p15:clr>
            <a:srgbClr val="A4A3A4"/>
          </p15:clr>
        </p15:guide>
        <p15:guide id="18" orient="horz" pos="4072" userDrawn="1">
          <p15:clr>
            <a:srgbClr val="A4A3A4"/>
          </p15:clr>
        </p15:guide>
        <p15:guide id="20" pos="594" userDrawn="1">
          <p15:clr>
            <a:srgbClr val="A4A3A4"/>
          </p15:clr>
        </p15:guide>
        <p15:guide id="21" pos="887" userDrawn="1">
          <p15:clr>
            <a:srgbClr val="A4A3A4"/>
          </p15:clr>
        </p15:guide>
        <p15:guide id="22" pos="960" userDrawn="1">
          <p15:clr>
            <a:srgbClr val="A4A3A4"/>
          </p15:clr>
        </p15:guide>
        <p15:guide id="24" orient="horz" pos="2485" userDrawn="1">
          <p15:clr>
            <a:srgbClr val="A4A3A4"/>
          </p15:clr>
        </p15:guide>
        <p15:guide id="25" orient="horz" pos="3800" userDrawn="1">
          <p15:clr>
            <a:srgbClr val="A4A3A4"/>
          </p15:clr>
        </p15:guide>
        <p15:guide id="26" orient="horz" pos="1620" userDrawn="1">
          <p15:clr>
            <a:srgbClr val="A4A3A4"/>
          </p15:clr>
        </p15:guide>
        <p15:guide id="27" orient="horz" pos="2440" userDrawn="1">
          <p15:clr>
            <a:srgbClr val="A4A3A4"/>
          </p15:clr>
        </p15:guide>
        <p15:guide id="28" orient="horz" pos="2208" userDrawn="1">
          <p15:clr>
            <a:srgbClr val="A4A3A4"/>
          </p15:clr>
        </p15:guide>
        <p15:guide id="29" orient="horz" pos="4542" userDrawn="1">
          <p15:clr>
            <a:srgbClr val="A4A3A4"/>
          </p15:clr>
        </p15:guide>
        <p15:guide id="30" orient="horz" pos="1850" userDrawn="1">
          <p15:clr>
            <a:srgbClr val="A4A3A4"/>
          </p15:clr>
        </p15:guide>
        <p15:guide id="31" pos="1923" userDrawn="1">
          <p15:clr>
            <a:srgbClr val="A4A3A4"/>
          </p15:clr>
        </p15:guide>
        <p15:guide id="32" orient="horz" pos="1110" userDrawn="1">
          <p15:clr>
            <a:srgbClr val="A4A3A4"/>
          </p15:clr>
        </p15:guide>
        <p15:guide id="33" pos="2205" userDrawn="1">
          <p15:clr>
            <a:srgbClr val="A4A3A4"/>
          </p15:clr>
        </p15:guide>
        <p15:guide id="34" pos="2160" userDrawn="1">
          <p15:clr>
            <a:srgbClr val="A4A3A4"/>
          </p15:clr>
        </p15:guide>
        <p15:guide id="35" orient="horz" pos="2848" userDrawn="1">
          <p15:clr>
            <a:srgbClr val="A4A3A4"/>
          </p15:clr>
        </p15:guide>
        <p15:guide id="36" orient="horz" pos="4118" userDrawn="1">
          <p15:clr>
            <a:srgbClr val="A4A3A4"/>
          </p15:clr>
        </p15:guide>
        <p15:guide id="37" orient="horz" pos="2688" userDrawn="1">
          <p15:clr>
            <a:srgbClr val="A4A3A4"/>
          </p15:clr>
        </p15:guide>
        <p15:guide id="38" pos="1377" userDrawn="1">
          <p15:clr>
            <a:srgbClr val="A4A3A4"/>
          </p15:clr>
        </p15:guide>
        <p15:guide id="39" orient="horz" pos="1044" userDrawn="1">
          <p15:clr>
            <a:srgbClr val="A4A3A4"/>
          </p15:clr>
        </p15:guide>
        <p15:guide id="40" orient="horz" pos="1170" userDrawn="1">
          <p15:clr>
            <a:srgbClr val="A4A3A4"/>
          </p15:clr>
        </p15:guide>
        <p15:guide id="41" orient="horz" pos="5655" userDrawn="1">
          <p15:clr>
            <a:srgbClr val="A4A3A4"/>
          </p15:clr>
        </p15:guide>
        <p15:guide id="42" pos="3385" userDrawn="1">
          <p15:clr>
            <a:srgbClr val="A4A3A4"/>
          </p15:clr>
        </p15:guide>
        <p15:guide id="43" orient="horz" pos="225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5AF413-9E8C-9985-DC5C-CFF1217CD89F}" name="Siiskonen Minna" initials="SM" userId="S::MiS@ad.ains.fi::4240c923-d37c-4bf5-aa6b-b7eea2670c7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08" autoAdjust="0"/>
    <p:restoredTop sz="94660"/>
  </p:normalViewPr>
  <p:slideViewPr>
    <p:cSldViewPr>
      <p:cViewPr varScale="1">
        <p:scale>
          <a:sx n="113" d="100"/>
          <a:sy n="113" d="100"/>
        </p:scale>
        <p:origin x="4152" y="126"/>
      </p:cViewPr>
      <p:guideLst>
        <p:guide pos="2477"/>
        <p:guide pos="1888"/>
        <p:guide orient="horz" pos="4532"/>
        <p:guide orient="horz" pos="3574"/>
        <p:guide pos="2931"/>
        <p:guide orient="horz" pos="4798"/>
        <p:guide orient="horz" pos="4617"/>
        <p:guide pos="3564"/>
        <p:guide orient="horz" pos="5595"/>
        <p:guide orient="horz" pos="5690"/>
        <p:guide pos="754"/>
        <p:guide orient="horz" pos="4254"/>
        <p:guide pos="1434"/>
        <p:guide orient="horz" pos="4072"/>
        <p:guide pos="594"/>
        <p:guide pos="887"/>
        <p:guide pos="960"/>
        <p:guide orient="horz" pos="2485"/>
        <p:guide orient="horz" pos="3800"/>
        <p:guide orient="horz" pos="1620"/>
        <p:guide orient="horz" pos="2440"/>
        <p:guide orient="horz" pos="2208"/>
        <p:guide orient="horz" pos="4542"/>
        <p:guide orient="horz" pos="1850"/>
        <p:guide pos="1923"/>
        <p:guide orient="horz" pos="1110"/>
        <p:guide pos="2205"/>
        <p:guide pos="2160"/>
        <p:guide orient="horz" pos="2848"/>
        <p:guide orient="horz" pos="4118"/>
        <p:guide orient="horz" pos="2688"/>
        <p:guide pos="1377"/>
        <p:guide orient="horz" pos="1044"/>
        <p:guide orient="horz" pos="1170"/>
        <p:guide orient="horz" pos="5655"/>
        <p:guide pos="3385"/>
        <p:guide orient="horz" pos="2258"/>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3077739" cy="513508"/>
          </a:xfrm>
          <a:prstGeom prst="rect">
            <a:avLst/>
          </a:prstGeom>
        </p:spPr>
        <p:txBody>
          <a:bodyPr vert="horz" lIns="99066" tIns="49533" rIns="99066" bIns="49533" rtlCol="0"/>
          <a:lstStyle>
            <a:lvl1pPr algn="l">
              <a:defRPr sz="1300"/>
            </a:lvl1pPr>
          </a:lstStyle>
          <a:p>
            <a:endParaRPr lang="fi-FI"/>
          </a:p>
        </p:txBody>
      </p:sp>
      <p:sp>
        <p:nvSpPr>
          <p:cNvPr id="3" name="Päivämäärän paikkamerkki 2"/>
          <p:cNvSpPr>
            <a:spLocks noGrp="1"/>
          </p:cNvSpPr>
          <p:nvPr>
            <p:ph type="dt" idx="1"/>
          </p:nvPr>
        </p:nvSpPr>
        <p:spPr>
          <a:xfrm>
            <a:off x="4023092" y="0"/>
            <a:ext cx="3077739" cy="513508"/>
          </a:xfrm>
          <a:prstGeom prst="rect">
            <a:avLst/>
          </a:prstGeom>
        </p:spPr>
        <p:txBody>
          <a:bodyPr vert="horz" lIns="99066" tIns="49533" rIns="99066" bIns="49533" rtlCol="0"/>
          <a:lstStyle>
            <a:lvl1pPr algn="r">
              <a:defRPr sz="1300"/>
            </a:lvl1pPr>
          </a:lstStyle>
          <a:p>
            <a:fld id="{12636A49-9D05-4B2B-B7B7-AA4B735B2D50}" type="datetimeFigureOut">
              <a:rPr lang="fi-FI" smtClean="0"/>
              <a:t>20.12.2022</a:t>
            </a:fld>
            <a:endParaRPr lang="fi-FI"/>
          </a:p>
        </p:txBody>
      </p:sp>
      <p:sp>
        <p:nvSpPr>
          <p:cNvPr id="4" name="Dian kuvan paikkamerkki 3"/>
          <p:cNvSpPr>
            <a:spLocks noGrp="1" noRot="1" noChangeAspect="1"/>
          </p:cNvSpPr>
          <p:nvPr>
            <p:ph type="sldImg" idx="2"/>
          </p:nvPr>
        </p:nvSpPr>
        <p:spPr>
          <a:xfrm>
            <a:off x="2355850" y="1279525"/>
            <a:ext cx="2390775" cy="3454400"/>
          </a:xfrm>
          <a:prstGeom prst="rect">
            <a:avLst/>
          </a:prstGeom>
          <a:noFill/>
          <a:ln w="12700">
            <a:solidFill>
              <a:prstClr val="black"/>
            </a:solidFill>
          </a:ln>
        </p:spPr>
        <p:txBody>
          <a:bodyPr vert="horz" lIns="99066" tIns="49533" rIns="99066" bIns="49533" rtlCol="0" anchor="ctr"/>
          <a:lstStyle/>
          <a:p>
            <a:endParaRPr lang="fi-FI"/>
          </a:p>
        </p:txBody>
      </p:sp>
      <p:sp>
        <p:nvSpPr>
          <p:cNvPr id="5" name="Huomautusten paikkamerkki 4"/>
          <p:cNvSpPr>
            <a:spLocks noGrp="1"/>
          </p:cNvSpPr>
          <p:nvPr>
            <p:ph type="body" sz="quarter" idx="3"/>
          </p:nvPr>
        </p:nvSpPr>
        <p:spPr>
          <a:xfrm>
            <a:off x="710248" y="4925407"/>
            <a:ext cx="5681980" cy="4029879"/>
          </a:xfrm>
          <a:prstGeom prst="rect">
            <a:avLst/>
          </a:prstGeom>
        </p:spPr>
        <p:txBody>
          <a:bodyPr vert="horz" lIns="99066" tIns="49533" rIns="99066" bIns="49533"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721107"/>
            <a:ext cx="3077739" cy="513507"/>
          </a:xfrm>
          <a:prstGeom prst="rect">
            <a:avLst/>
          </a:prstGeom>
        </p:spPr>
        <p:txBody>
          <a:bodyPr vert="horz" lIns="99066" tIns="49533" rIns="99066" bIns="49533" rtlCol="0" anchor="b"/>
          <a:lstStyle>
            <a:lvl1pPr algn="l">
              <a:defRPr sz="1300"/>
            </a:lvl1pPr>
          </a:lstStyle>
          <a:p>
            <a:endParaRPr lang="fi-FI"/>
          </a:p>
        </p:txBody>
      </p:sp>
      <p:sp>
        <p:nvSpPr>
          <p:cNvPr id="7" name="Dian numeron paikkamerkki 6"/>
          <p:cNvSpPr>
            <a:spLocks noGrp="1"/>
          </p:cNvSpPr>
          <p:nvPr>
            <p:ph type="sldNum" sz="quarter" idx="5"/>
          </p:nvPr>
        </p:nvSpPr>
        <p:spPr>
          <a:xfrm>
            <a:off x="4023092" y="9721107"/>
            <a:ext cx="3077739" cy="513507"/>
          </a:xfrm>
          <a:prstGeom prst="rect">
            <a:avLst/>
          </a:prstGeom>
        </p:spPr>
        <p:txBody>
          <a:bodyPr vert="horz" lIns="99066" tIns="49533" rIns="99066" bIns="49533" rtlCol="0" anchor="b"/>
          <a:lstStyle>
            <a:lvl1pPr algn="r">
              <a:defRPr sz="1300"/>
            </a:lvl1pPr>
          </a:lstStyle>
          <a:p>
            <a:fld id="{D45D1037-AE42-48C6-BDCA-E6958B78ED09}" type="slidenum">
              <a:rPr lang="fi-FI" smtClean="0"/>
              <a:t>‹#›</a:t>
            </a:fld>
            <a:endParaRPr lang="fi-FI"/>
          </a:p>
        </p:txBody>
      </p:sp>
    </p:spTree>
    <p:extLst>
      <p:ext uri="{BB962C8B-B14F-4D97-AF65-F5344CB8AC3E}">
        <p14:creationId xmlns:p14="http://schemas.microsoft.com/office/powerpoint/2010/main" val="246269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B148D12-C8EC-49DB-A2C0-741FB153749B}" type="datetime1">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98790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AD125E-CB3D-4A1A-B99A-C5F1C6163476}" type="datetime1">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8395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9D74026-3F5D-48D2-A331-CF4FF3B3E347}" type="datetime1">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90554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9D91220-976B-4E27-A803-731FCA871C82}" type="datetime1">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16053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8A6113E8-906D-4745-8FB6-4882B5752E98}" type="datetime1">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53401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F458DB7F-FD6F-46F3-AB64-B68310A08ED9}" type="datetime1">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98596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CB86471E-6E8E-4CFC-8929-0921DE6D4239}" type="datetime1">
              <a:rPr lang="fi-FI" smtClean="0"/>
              <a:t>20.12.2022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33676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AF5D379E-1EF3-48BD-8908-0E692FA93875}" type="datetime1">
              <a:rPr lang="fi-FI" smtClean="0"/>
              <a:t>20.12.2022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4548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4817D-8D2C-43D5-902C-0EFBA862E852}" type="datetime1">
              <a:rPr lang="fi-FI" smtClean="0"/>
              <a:t>20.12.2022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11986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CC562B17-676E-4507-B78A-9A9231EAE571}" type="datetime1">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913209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097AE94A-E77A-4EAF-BD3A-DFEA3FC9E5FB}" type="datetime1">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7630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471488" y="9181397"/>
            <a:ext cx="180000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C2BFE8A-1324-4568-9BCD-7070D1D12C3B}" type="datetime1">
              <a:rPr lang="fi-FI" smtClean="0"/>
              <a:t>20.12.2022</a:t>
            </a:fld>
            <a:endParaRPr lang="fi-FI"/>
          </a:p>
        </p:txBody>
      </p:sp>
      <p:sp>
        <p:nvSpPr>
          <p:cNvPr id="5" name="Footer Placeholder 4"/>
          <p:cNvSpPr>
            <a:spLocks noGrp="1"/>
          </p:cNvSpPr>
          <p:nvPr>
            <p:ph type="ftr" sz="quarter" idx="3"/>
          </p:nvPr>
        </p:nvSpPr>
        <p:spPr>
          <a:xfrm>
            <a:off x="4586513" y="9181396"/>
            <a:ext cx="1800000"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dirty="0"/>
          </a:p>
        </p:txBody>
      </p:sp>
      <p:sp>
        <p:nvSpPr>
          <p:cNvPr id="6" name="Slide Number Placeholder 5"/>
          <p:cNvSpPr>
            <a:spLocks noGrp="1"/>
          </p:cNvSpPr>
          <p:nvPr>
            <p:ph type="sldNum" sz="quarter" idx="4"/>
          </p:nvPr>
        </p:nvSpPr>
        <p:spPr>
          <a:xfrm>
            <a:off x="2533400" y="9181396"/>
            <a:ext cx="180000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a:fld id="{9B78C1BA-D23B-4A8D-A634-845BEEF3F752}" type="slidenum">
              <a:rPr lang="fi-FI" smtClean="0"/>
              <a:pPr algn="ctr"/>
              <a:t>‹#›</a:t>
            </a:fld>
            <a:endParaRPr lang="fi-FI" dirty="0"/>
          </a:p>
        </p:txBody>
      </p:sp>
    </p:spTree>
    <p:extLst>
      <p:ext uri="{BB962C8B-B14F-4D97-AF65-F5344CB8AC3E}">
        <p14:creationId xmlns:p14="http://schemas.microsoft.com/office/powerpoint/2010/main" val="120455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10.png"/><Relationship Id="rId3" Type="http://schemas.openxmlformats.org/officeDocument/2006/relationships/image" Target="../media/image13.wmf"/><Relationship Id="rId7" Type="http://schemas.openxmlformats.org/officeDocument/2006/relationships/image" Target="../media/image6.wmf"/><Relationship Id="rId12" Type="http://schemas.openxmlformats.org/officeDocument/2006/relationships/image" Target="../media/image18.wmf"/><Relationship Id="rId2" Type="http://schemas.openxmlformats.org/officeDocument/2006/relationships/image" Target="../media/image15.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7.wmf"/><Relationship Id="rId5" Type="http://schemas.openxmlformats.org/officeDocument/2006/relationships/image" Target="../media/image3.png"/><Relationship Id="rId10" Type="http://schemas.openxmlformats.org/officeDocument/2006/relationships/image" Target="../media/image16.wm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11.png"/><Relationship Id="rId2" Type="http://schemas.openxmlformats.org/officeDocument/2006/relationships/image" Target="../media/image15.tif"/><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png"/><Relationship Id="rId5" Type="http://schemas.openxmlformats.org/officeDocument/2006/relationships/image" Target="../media/image8.png"/><Relationship Id="rId10" Type="http://schemas.openxmlformats.org/officeDocument/2006/relationships/image" Target="../media/image18.wmf"/><Relationship Id="rId4" Type="http://schemas.openxmlformats.org/officeDocument/2006/relationships/image" Target="../media/image3.png"/><Relationship Id="rId9" Type="http://schemas.openxmlformats.org/officeDocument/2006/relationships/image" Target="../media/image17.wmf"/></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6.wmf"/><Relationship Id="rId11" Type="http://schemas.openxmlformats.org/officeDocument/2006/relationships/image" Target="../media/image11.png"/><Relationship Id="rId5" Type="http://schemas.openxmlformats.org/officeDocument/2006/relationships/image" Target="../media/image5.wmf"/><Relationship Id="rId10" Type="http://schemas.openxmlformats.org/officeDocument/2006/relationships/image" Target="../media/image10.png"/><Relationship Id="rId4" Type="http://schemas.openxmlformats.org/officeDocument/2006/relationships/image" Target="../media/image4.wmf"/><Relationship Id="rId9" Type="http://schemas.openxmlformats.org/officeDocument/2006/relationships/image" Target="../media/image9.wmf"/></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wmf"/><Relationship Id="rId7" Type="http://schemas.openxmlformats.org/officeDocument/2006/relationships/image" Target="../media/image5.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8.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2.wmf"/><Relationship Id="rId7" Type="http://schemas.openxmlformats.org/officeDocument/2006/relationships/image" Target="../media/image5.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8.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3.wmf"/><Relationship Id="rId7" Type="http://schemas.openxmlformats.org/officeDocument/2006/relationships/image" Target="../media/image5.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8.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s>
</file>

<file path=ppt/slides/_rels/slide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14.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wmf"/><Relationship Id="rId4" Type="http://schemas.openxmlformats.org/officeDocument/2006/relationships/image" Target="../media/image8.png"/><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wmf"/><Relationship Id="rId12" Type="http://schemas.openxmlformats.org/officeDocument/2006/relationships/image" Target="../media/image11.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png"/><Relationship Id="rId5" Type="http://schemas.openxmlformats.org/officeDocument/2006/relationships/image" Target="../media/image4.wmf"/><Relationship Id="rId10" Type="http://schemas.openxmlformats.org/officeDocument/2006/relationships/image" Target="../media/image9.wmf"/><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image" Target="../media/image12.wmf"/><Relationship Id="rId7" Type="http://schemas.openxmlformats.org/officeDocument/2006/relationships/image" Target="../media/image6.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5.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6.wmf"/><Relationship Id="rId11" Type="http://schemas.openxmlformats.org/officeDocument/2006/relationships/image" Target="../media/image11.png"/><Relationship Id="rId5" Type="http://schemas.openxmlformats.org/officeDocument/2006/relationships/image" Target="../media/image8.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13.w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8.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16.wmf"/><Relationship Id="rId3" Type="http://schemas.openxmlformats.org/officeDocument/2006/relationships/image" Target="../media/image9.wmf"/><Relationship Id="rId7" Type="http://schemas.openxmlformats.org/officeDocument/2006/relationships/image" Target="../media/image4.wmf"/><Relationship Id="rId12" Type="http://schemas.openxmlformats.org/officeDocument/2006/relationships/image" Target="../media/image6.wmf"/><Relationship Id="rId2" Type="http://schemas.openxmlformats.org/officeDocument/2006/relationships/image" Target="../media/image15.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png"/><Relationship Id="rId5" Type="http://schemas.openxmlformats.org/officeDocument/2006/relationships/image" Target="../media/image3.png"/><Relationship Id="rId15" Type="http://schemas.openxmlformats.org/officeDocument/2006/relationships/image" Target="../media/image18.wmf"/><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7.wmf"/></Relationships>
</file>

<file path=ppt/slides/_rels/slide8.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17.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image" Target="../media/image16.wmf"/><Relationship Id="rId2" Type="http://schemas.openxmlformats.org/officeDocument/2006/relationships/image" Target="../media/image15.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image" Target="../media/image10.png"/><Relationship Id="rId3" Type="http://schemas.openxmlformats.org/officeDocument/2006/relationships/image" Target="../media/image12.wmf"/><Relationship Id="rId7" Type="http://schemas.openxmlformats.org/officeDocument/2006/relationships/image" Target="../media/image6.wmf"/><Relationship Id="rId12" Type="http://schemas.openxmlformats.org/officeDocument/2006/relationships/image" Target="../media/image18.wmf"/><Relationship Id="rId2" Type="http://schemas.openxmlformats.org/officeDocument/2006/relationships/image" Target="../media/image15.t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7.wmf"/><Relationship Id="rId5" Type="http://schemas.openxmlformats.org/officeDocument/2006/relationships/image" Target="../media/image3.png"/><Relationship Id="rId10" Type="http://schemas.openxmlformats.org/officeDocument/2006/relationships/image" Target="../media/image16.wm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73"/>
          <p:cNvSpPr txBox="1">
            <a:spLocks noChangeArrowheads="1"/>
          </p:cNvSpPr>
          <p:nvPr/>
        </p:nvSpPr>
        <p:spPr bwMode="auto">
          <a:xfrm>
            <a:off x="296862" y="561000"/>
            <a:ext cx="6264275" cy="8279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3 – Työ ajoradalla</a:t>
            </a:r>
          </a:p>
          <a:p>
            <a:pPr>
              <a:spcBef>
                <a:spcPct val="0"/>
              </a:spcBef>
              <a:buFontTx/>
              <a:buNone/>
            </a:pPr>
            <a:r>
              <a:rPr lang="fi-FI" altLang="fi-FI" sz="1400" dirty="0">
                <a:latin typeface="Arial" panose="020B0604020202020204" pitchFamily="34" charset="0"/>
                <a:cs typeface="Arial" panose="020B0604020202020204" pitchFamily="34" charset="0"/>
              </a:rPr>
              <a:t>OHJEITA MALLIKUVIEN KÄYTTÖÖN</a:t>
            </a:r>
          </a:p>
          <a:p>
            <a:pPr>
              <a:spcBef>
                <a:spcPct val="0"/>
              </a:spcBef>
              <a:buFontTx/>
              <a:buNone/>
            </a:pPr>
            <a:endParaRPr lang="fi-FI" altLang="fi-FI" sz="1200" b="1" dirty="0">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ct val="0"/>
              </a:spcBef>
              <a:spcAft>
                <a:spcPts val="0"/>
              </a:spcAft>
              <a:buClrTx/>
              <a:buSzTx/>
              <a:buFontTx/>
              <a:buNone/>
              <a:tabLst/>
              <a:defRPr/>
            </a:pPr>
            <a:r>
              <a:rPr lang="fi-FI" altLang="fi-FI" sz="1200" dirty="0">
                <a:latin typeface="Arial" panose="020B0604020202020204" pitchFamily="34" charset="0"/>
                <a:cs typeface="Arial" panose="020B0604020202020204" pitchFamily="34" charset="0"/>
              </a:rPr>
              <a:t>Näitä mallikuvia tulee käyttää silloin kun työkoneet tai muu kalusto on sijoitettuna joko osittain tai kokonaan ajoradalle.</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Työkohteen suojaus tulee toteuttaa tapauskohtaisesti. Suojausluokka valitaan ohjeen </a:t>
            </a:r>
            <a:r>
              <a:rPr kumimoji="0" lang="fi-FI" altLang="fi-FI" sz="1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Sulku- ja varoituslaiteet </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mukaan.</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Mikäli työ on luonteeltaan liikkuvaa, ei näitä mallikuvia voida käyttää, vaan silloin tulee käyttää kohdan ”</a:t>
            </a:r>
            <a:r>
              <a:rPr lang="fi-FI" altLang="fi-FI" sz="1200" i="1" dirty="0">
                <a:latin typeface="Arial" panose="020B0604020202020204" pitchFamily="34" charset="0"/>
                <a:cs typeface="Arial" panose="020B0604020202020204" pitchFamily="34" charset="0"/>
              </a:rPr>
              <a:t>2 – Liikkuva työ” </a:t>
            </a:r>
            <a:r>
              <a:rPr lang="fi-FI" altLang="fi-FI" sz="1200" dirty="0">
                <a:latin typeface="Arial" panose="020B0604020202020204" pitchFamily="34" charset="0"/>
                <a:cs typeface="Arial" panose="020B0604020202020204" pitchFamily="34" charset="0"/>
              </a:rPr>
              <a:t>-mallikuvia.</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pPr>
            <a:r>
              <a:rPr lang="fi-FI" altLang="fi-FI" sz="1200" dirty="0">
                <a:latin typeface="Arial" panose="020B0604020202020204" pitchFamily="34" charset="0"/>
                <a:cs typeface="Arial" panose="020B0604020202020204" pitchFamily="34" charset="0"/>
              </a:rPr>
              <a:t>Mallikuvat 3.1</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3.10 eivät sovellu yleensä käytettäväksi alemman tieverkon teillä (seutu- ja yhdystiet), joilla tien leveys on alle 6,5</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7,0 metriä ja pientareet ovat erittäin kapeat tai niitä ei ole ollenkaan. Yleensä myöskään sorateillä ei voida käyttää näitä mallikuvia kun työkoneet tai muu kalusto sijoitetaan tielle, sillä sorateillä ojan luiskat ovat yleensä kapeat ja jyrkät. Lisäksi soratiet ovat usein mutkaisia tai mäkisiä, jolloin näkyvyys on rajoitettu. Tyypillisen yhdystien leveys on 5,5</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6,5 metriä.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pPr>
            <a:r>
              <a:rPr lang="fi-FI" altLang="fi-FI" sz="1200" dirty="0">
                <a:latin typeface="Arial" panose="020B0604020202020204" pitchFamily="34" charset="0"/>
                <a:cs typeface="Arial" panose="020B0604020202020204" pitchFamily="34" charset="0"/>
              </a:rPr>
              <a:t>Mallikuvia 3.11</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3.15 voidaan käyttää vain silloin kun:</a:t>
            </a:r>
          </a:p>
          <a:p>
            <a:pPr>
              <a:spcBef>
                <a:spcPct val="0"/>
              </a:spcBef>
              <a:buFontTx/>
              <a:buNone/>
            </a:pPr>
            <a:r>
              <a:rPr lang="fi-FI" altLang="fi-FI" sz="1200" dirty="0">
                <a:latin typeface="Arial" panose="020B0604020202020204" pitchFamily="34" charset="0"/>
                <a:cs typeface="Arial" panose="020B0604020202020204" pitchFamily="34" charset="0"/>
              </a:rPr>
              <a:t>- käytettävissä oleva vapaa tila on vähintään 4,1 metriä ja</a:t>
            </a:r>
          </a:p>
          <a:p>
            <a:pPr>
              <a:spcBef>
                <a:spcPct val="0"/>
              </a:spcBef>
              <a:buFontTx/>
              <a:buNone/>
            </a:pPr>
            <a:r>
              <a:rPr lang="fi-FI" altLang="fi-FI" sz="1200" dirty="0">
                <a:latin typeface="Arial" panose="020B0604020202020204" pitchFamily="34" charset="0"/>
                <a:cs typeface="Arial" panose="020B0604020202020204" pitchFamily="34" charset="0"/>
              </a:rPr>
              <a:t>- näkyvyys on hyvä (ei mutkia / mäkiä, työkoneet eivät muodosta näkemäestettä) ja</a:t>
            </a:r>
          </a:p>
          <a:p>
            <a:pPr>
              <a:spcBef>
                <a:spcPct val="0"/>
              </a:spcBef>
              <a:buFontTx/>
              <a:buNone/>
            </a:pPr>
            <a:r>
              <a:rPr lang="fi-FI" altLang="fi-FI" sz="1200" dirty="0">
                <a:latin typeface="Arial" panose="020B0604020202020204" pitchFamily="34" charset="0"/>
                <a:cs typeface="Arial" panose="020B0604020202020204" pitchFamily="34" charset="0"/>
              </a:rPr>
              <a:t>- työkohteessa ei ole ohituskieltoaluetta ja</a:t>
            </a:r>
          </a:p>
          <a:p>
            <a:pPr>
              <a:spcBef>
                <a:spcPct val="0"/>
              </a:spcBef>
              <a:buFontTx/>
              <a:buNone/>
            </a:pPr>
            <a:r>
              <a:rPr lang="fi-FI" altLang="fi-FI" sz="1200" dirty="0">
                <a:latin typeface="Arial" panose="020B0604020202020204" pitchFamily="34" charset="0"/>
                <a:cs typeface="Arial" panose="020B0604020202020204" pitchFamily="34" charset="0"/>
              </a:rPr>
              <a:t>- tien liikennemäärä on enintään 900 ajon/vrk.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defRPr/>
            </a:pPr>
            <a:r>
              <a:rPr lang="fi-FI" altLang="fi-FI" sz="1200" dirty="0">
                <a:latin typeface="Arial" panose="020B0604020202020204" pitchFamily="34" charset="0"/>
                <a:cs typeface="Arial" panose="020B0604020202020204" pitchFamily="34" charset="0"/>
              </a:rPr>
              <a:t>Mallikuvien 3.11</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3.15 mukaisia liikennejärjestelyjä käytettäessä tulee huomioida, että sulkupylväillä / -aidalla rajatun alueen pituus saa olla näkyvyydestä riippuen enintään      150 m.</a:t>
            </a:r>
          </a:p>
          <a:p>
            <a:pPr>
              <a:spcBef>
                <a:spcPct val="0"/>
              </a:spcBef>
              <a:buNone/>
              <a:defRPr/>
            </a:pPr>
            <a:endParaRPr lang="fi-FI" altLang="fi-FI" sz="1200" dirty="0">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ct val="0"/>
              </a:spcBef>
              <a:spcAft>
                <a:spcPts val="0"/>
              </a:spcAft>
              <a:buClrTx/>
              <a:buSzTx/>
              <a:buFontTx/>
              <a:buNone/>
              <a:tabLst/>
              <a:defRPr/>
            </a:pPr>
            <a:r>
              <a:rPr lang="fi-FI" altLang="fi-FI" sz="1200" dirty="0">
                <a:latin typeface="Arial" panose="020B0604020202020204" pitchFamily="34" charset="0"/>
                <a:cs typeface="Arial" panose="020B0604020202020204" pitchFamily="34" charset="0"/>
              </a:rPr>
              <a:t>Liikennemäärän ollessa yli 900 ajon/vrk ja kavennetun ajokaistan leveyden jäädessä alle 3,0 metriin on käytettävä tilapäisiä liikennevaloja tai liikenteenohjaajia. Liikennevaloista varoitetaan aina erikseen varoitusmerkillä A23 (liikennevalot). L</a:t>
            </a:r>
            <a:r>
              <a:rPr kumimoji="0" lang="fi-FI" altLang="fi-FI" sz="12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iikenteenohjaajan</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käytöstä on mallikuvia kohdassa </a:t>
            </a:r>
            <a:r>
              <a:rPr kumimoji="0" lang="fi-FI" altLang="fi-FI" sz="1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 Liikenteen pysäyttäminen”</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a:p>
            <a:pPr>
              <a:spcBef>
                <a:spcPct val="0"/>
              </a:spcBef>
              <a:buFontTx/>
              <a:buNone/>
            </a:pPr>
            <a:endParaRPr lang="fi-FI" altLang="fi-FI" sz="1200" dirty="0">
              <a:latin typeface="Arial" panose="020B0604020202020204" pitchFamily="34" charset="0"/>
              <a:cs typeface="Arial" panose="020B0604020202020204" pitchFamily="34" charset="0"/>
            </a:endParaRPr>
          </a:p>
          <a:p>
            <a:pPr lvl="0">
              <a:spcBef>
                <a:spcPct val="0"/>
              </a:spcBef>
              <a:buNone/>
            </a:pPr>
            <a:r>
              <a:rPr lang="fi-FI" altLang="fi-FI" sz="1200" dirty="0">
                <a:latin typeface="Arial" panose="020B0604020202020204" pitchFamily="34" charset="0"/>
                <a:cs typeface="Arial" panose="020B0604020202020204" pitchFamily="34" charset="0"/>
              </a:rPr>
              <a:t>Liikenteenohjaajana toimivilla henkilöillä ja kaikilla muilla tiellä työskentelevillä on oltava vähintään Tieturva 1 -pätevyys. Liikenteenohjaussuunnitelman laatijalta edellytetään riittävää kokemusta suunnitelmien laatimisesta ja hänellä tulee olla voimassa oleva Tieturva 2 -pätevyys.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Liikennemäärän ollessa yli 1 500 ajon/vrk tulee liikennemerkit sijoittaa ajoradan molemmin puolin. Liikennemäärän ollessa yli 15 000 ajon/vrk ja tien pysyvän nopeusrajoituksen ollessa vähintään 80 km/h tulee liikennemerkkien olla suurikokoisia.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Moottori- ja moottoriliikenneteillä tilapäisten merkkien tulee kuitenkin aina olla suurikokoisia.</a:t>
            </a:r>
          </a:p>
        </p:txBody>
      </p:sp>
    </p:spTree>
    <p:extLst>
      <p:ext uri="{BB962C8B-B14F-4D97-AF65-F5344CB8AC3E}">
        <p14:creationId xmlns:p14="http://schemas.microsoft.com/office/powerpoint/2010/main" val="4109539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 name="Ryhmä 1"/>
          <p:cNvGrpSpPr/>
          <p:nvPr/>
        </p:nvGrpSpPr>
        <p:grpSpPr>
          <a:xfrm>
            <a:off x="539910" y="1656132"/>
            <a:ext cx="5591597" cy="2158390"/>
            <a:chOff x="539910" y="1656132"/>
            <a:chExt cx="5591597" cy="2158390"/>
          </a:xfrm>
        </p:grpSpPr>
        <p:pic>
          <p:nvPicPr>
            <p:cNvPr id="153" name="Kuva 152"/>
            <p:cNvPicPr>
              <a:picLocks noChangeAspect="1"/>
            </p:cNvPicPr>
            <p:nvPr/>
          </p:nvPicPr>
          <p:blipFill>
            <a:blip r:embed="rId3">
              <a:extLst>
                <a:ext uri="{28A0092B-C50C-407E-A947-70E740481C1C}">
                  <a14:useLocalDpi xmlns:a14="http://schemas.microsoft.com/office/drawing/2010/main" val="0"/>
                </a:ext>
              </a:extLst>
            </a:blip>
            <a:srcRect/>
            <a:stretch/>
          </p:blipFill>
          <p:spPr>
            <a:xfrm>
              <a:off x="4569283" y="2982305"/>
              <a:ext cx="309600" cy="309600"/>
            </a:xfrm>
            <a:prstGeom prst="rect">
              <a:avLst/>
            </a:prstGeom>
          </p:spPr>
        </p:pic>
        <p:grpSp>
          <p:nvGrpSpPr>
            <p:cNvPr id="515" name="Ryhmä 514"/>
            <p:cNvGrpSpPr/>
            <p:nvPr/>
          </p:nvGrpSpPr>
          <p:grpSpPr>
            <a:xfrm>
              <a:off x="539910" y="1656132"/>
              <a:ext cx="5591597" cy="2158390"/>
              <a:chOff x="17639" y="1560813"/>
              <a:chExt cx="6501857" cy="2509755"/>
            </a:xfrm>
          </p:grpSpPr>
          <p:pic>
            <p:nvPicPr>
              <p:cNvPr id="51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 name="Ryhmä 518"/>
              <p:cNvGrpSpPr/>
              <p:nvPr/>
            </p:nvGrpSpPr>
            <p:grpSpPr>
              <a:xfrm>
                <a:off x="17639" y="1560813"/>
                <a:ext cx="6501857" cy="2509755"/>
                <a:chOff x="17639" y="1560813"/>
                <a:chExt cx="6501857" cy="2509755"/>
              </a:xfrm>
            </p:grpSpPr>
            <p:grpSp>
              <p:nvGrpSpPr>
                <p:cNvPr id="520" name="Ryhmä 519"/>
                <p:cNvGrpSpPr/>
                <p:nvPr/>
              </p:nvGrpSpPr>
              <p:grpSpPr>
                <a:xfrm rot="10800000">
                  <a:off x="17639" y="1758613"/>
                  <a:ext cx="833929" cy="2311955"/>
                  <a:chOff x="3848125" y="6308320"/>
                  <a:chExt cx="833929" cy="2311955"/>
                </a:xfrm>
              </p:grpSpPr>
              <p:cxnSp>
                <p:nvCxnSpPr>
                  <p:cNvPr id="543" name="Suora yhdysviiva 542"/>
                  <p:cNvCxnSpPr/>
                  <p:nvPr/>
                </p:nvCxnSpPr>
                <p:spPr>
                  <a:xfrm rot="10800000" flipH="1">
                    <a:off x="3918024" y="6395312"/>
                    <a:ext cx="1262" cy="2144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uora yhdysviiva 543"/>
                  <p:cNvCxnSpPr/>
                  <p:nvPr/>
                </p:nvCxnSpPr>
                <p:spPr>
                  <a:xfrm rot="10800000" flipH="1">
                    <a:off x="3848125" y="639861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uora yhdysviiva 545"/>
                  <p:cNvCxnSpPr/>
                  <p:nvPr/>
                </p:nvCxnSpPr>
                <p:spPr>
                  <a:xfrm rot="10800000" flipH="1">
                    <a:off x="3848125" y="8539525"/>
                    <a:ext cx="1423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7" name="Tekstiruutu 546"/>
                  <p:cNvSpPr txBox="1"/>
                  <p:nvPr/>
                </p:nvSpPr>
                <p:spPr>
                  <a:xfrm>
                    <a:off x="4019823" y="630832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548" name="Tekstiruutu 547"/>
                  <p:cNvSpPr txBox="1"/>
                  <p:nvPr/>
                </p:nvSpPr>
                <p:spPr>
                  <a:xfrm>
                    <a:off x="4024623" y="8441336"/>
                    <a:ext cx="657431"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21" name="Ryhmä 520"/>
                <p:cNvGrpSpPr/>
                <p:nvPr/>
              </p:nvGrpSpPr>
              <p:grpSpPr>
                <a:xfrm>
                  <a:off x="5897844" y="2815284"/>
                  <a:ext cx="621652" cy="1237854"/>
                  <a:chOff x="3737097" y="6302340"/>
                  <a:chExt cx="621652" cy="1237854"/>
                </a:xfrm>
              </p:grpSpPr>
              <p:cxnSp>
                <p:nvCxnSpPr>
                  <p:cNvPr id="538" name="Suora yhdysviiva 537"/>
                  <p:cNvCxnSpPr/>
                  <p:nvPr/>
                </p:nvCxnSpPr>
                <p:spPr>
                  <a:xfrm rot="10800000" flipH="1">
                    <a:off x="3815176" y="638327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9" name="Suora yhdysviiva 538"/>
                  <p:cNvCxnSpPr/>
                  <p:nvPr/>
                </p:nvCxnSpPr>
                <p:spPr>
                  <a:xfrm rot="10800000">
                    <a:off x="3737097" y="63817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737097" y="746011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3930719" y="6302340"/>
                    <a:ext cx="421456"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542" name="Tekstiruutu 541"/>
                  <p:cNvSpPr txBox="1"/>
                  <p:nvPr/>
                </p:nvSpPr>
                <p:spPr>
                  <a:xfrm>
                    <a:off x="3937295" y="7386306"/>
                    <a:ext cx="42145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22" name="Ryhmä 521"/>
                <p:cNvGrpSpPr/>
                <p:nvPr/>
              </p:nvGrpSpPr>
              <p:grpSpPr>
                <a:xfrm rot="10800000">
                  <a:off x="1608607" y="1560813"/>
                  <a:ext cx="3529497" cy="1542061"/>
                  <a:chOff x="1720143" y="7636288"/>
                  <a:chExt cx="3529497" cy="1542061"/>
                </a:xfrm>
              </p:grpSpPr>
              <p:grpSp>
                <p:nvGrpSpPr>
                  <p:cNvPr id="525" name="Ryhmä 524"/>
                  <p:cNvGrpSpPr/>
                  <p:nvPr/>
                </p:nvGrpSpPr>
                <p:grpSpPr>
                  <a:xfrm rot="10800000">
                    <a:off x="2853541" y="7820762"/>
                    <a:ext cx="1264690" cy="1073859"/>
                    <a:chOff x="2746349" y="2083951"/>
                    <a:chExt cx="1264690" cy="1073859"/>
                  </a:xfrm>
                </p:grpSpPr>
                <p:pic>
                  <p:nvPicPr>
                    <p:cNvPr id="53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26" name="Ryhmä 525"/>
                  <p:cNvGrpSpPr/>
                  <p:nvPr/>
                </p:nvGrpSpPr>
                <p:grpSpPr>
                  <a:xfrm>
                    <a:off x="1973270" y="7636288"/>
                    <a:ext cx="926035" cy="1253082"/>
                    <a:chOff x="1979329" y="7294233"/>
                    <a:chExt cx="926035" cy="1253082"/>
                  </a:xfrm>
                </p:grpSpPr>
                <p:cxnSp>
                  <p:nvCxnSpPr>
                    <p:cNvPr id="533" name="Suora yhdysviiva 532"/>
                    <p:cNvCxnSpPr>
                      <a:stCxn id="535" idx="2"/>
                      <a:endCxn id="153" idx="0"/>
                    </p:cNvCxnSpPr>
                    <p:nvPr/>
                  </p:nvCxnSpPr>
                  <p:spPr>
                    <a:xfrm rot="10800000">
                      <a:off x="1981348" y="7294233"/>
                      <a:ext cx="923495" cy="18447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4" name="Suora yhdysviiva 533"/>
                    <p:cNvCxnSpPr>
                      <a:stCxn id="537" idx="2"/>
                      <a:endCxn id="532"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7" name="Ryhmä 526"/>
                  <p:cNvGrpSpPr/>
                  <p:nvPr/>
                </p:nvGrpSpPr>
                <p:grpSpPr>
                  <a:xfrm rot="10800000">
                    <a:off x="1720143" y="8352133"/>
                    <a:ext cx="506254" cy="820965"/>
                    <a:chOff x="1869883" y="4154057"/>
                    <a:chExt cx="506254" cy="820965"/>
                  </a:xfrm>
                </p:grpSpPr>
                <p:pic>
                  <p:nvPicPr>
                    <p:cNvPr id="531" name="Kuva 53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6" y="4154057"/>
                      <a:ext cx="359569" cy="359569"/>
                    </a:xfrm>
                    <a:prstGeom prst="rect">
                      <a:avLst/>
                    </a:prstGeom>
                  </p:spPr>
                </p:pic>
                <p:pic>
                  <p:nvPicPr>
                    <p:cNvPr id="532" name="Kuva 53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5"/>
                    </a:xfrm>
                    <a:prstGeom prst="rect">
                      <a:avLst/>
                    </a:prstGeom>
                  </p:spPr>
                </p:pic>
              </p:grpSp>
              <p:pic>
                <p:nvPicPr>
                  <p:cNvPr id="528" name="Kuva 527"/>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9" y="8818781"/>
                    <a:ext cx="359569" cy="359568"/>
                  </a:xfrm>
                  <a:prstGeom prst="rect">
                    <a:avLst/>
                  </a:prstGeom>
                </p:spPr>
              </p:pic>
              <p:pic>
                <p:nvPicPr>
                  <p:cNvPr id="529" name="Kuva 528"/>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6" y="8357383"/>
                    <a:ext cx="506254" cy="443815"/>
                  </a:xfrm>
                  <a:prstGeom prst="rect">
                    <a:avLst/>
                  </a:prstGeom>
                </p:spPr>
              </p:pic>
              <p:cxnSp>
                <p:nvCxnSpPr>
                  <p:cNvPr id="530" name="Suora yhdysviiva 529"/>
                  <p:cNvCxnSpPr>
                    <a:stCxn id="529" idx="2"/>
                    <a:endCxn id="536"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2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4" name="Dian numeron paikkamerkki 3"/>
          <p:cNvSpPr>
            <a:spLocks noGrp="1"/>
          </p:cNvSpPr>
          <p:nvPr>
            <p:ph type="sldNum" sz="quarter" idx="12"/>
          </p:nvPr>
        </p:nvSpPr>
        <p:spPr>
          <a:xfrm>
            <a:off x="2490065" y="9310896"/>
            <a:ext cx="1800000" cy="527403"/>
          </a:xfrm>
        </p:spPr>
        <p:txBody>
          <a:bodyPr/>
          <a:lstStyle/>
          <a:p>
            <a:pPr algn="ctr"/>
            <a:r>
              <a:rPr lang="fi-FI" sz="1100" dirty="0"/>
              <a:t>3.9</a:t>
            </a:r>
          </a:p>
        </p:txBody>
      </p:sp>
      <p:grpSp>
        <p:nvGrpSpPr>
          <p:cNvPr id="5" name="Ryhmä 4"/>
          <p:cNvGrpSpPr/>
          <p:nvPr/>
        </p:nvGrpSpPr>
        <p:grpSpPr>
          <a:xfrm>
            <a:off x="1058435" y="7122479"/>
            <a:ext cx="5254488" cy="2162844"/>
            <a:chOff x="1058435" y="7122479"/>
            <a:chExt cx="5254488" cy="2162844"/>
          </a:xfrm>
        </p:grpSpPr>
        <p:pic>
          <p:nvPicPr>
            <p:cNvPr id="156" name="Kuva 155"/>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980869" y="7655830"/>
              <a:ext cx="309600" cy="309600"/>
            </a:xfrm>
            <a:prstGeom prst="rect">
              <a:avLst/>
            </a:prstGeom>
          </p:spPr>
        </p:pic>
        <p:grpSp>
          <p:nvGrpSpPr>
            <p:cNvPr id="588" name="Ryhmä 587"/>
            <p:cNvGrpSpPr/>
            <p:nvPr/>
          </p:nvGrpSpPr>
          <p:grpSpPr>
            <a:xfrm>
              <a:off x="1058435" y="7122479"/>
              <a:ext cx="5254488" cy="2162844"/>
              <a:chOff x="719323" y="6706914"/>
              <a:chExt cx="6109869" cy="2514934"/>
            </a:xfrm>
          </p:grpSpPr>
          <p:grpSp>
            <p:nvGrpSpPr>
              <p:cNvPr id="589" name="Ryhmä 588"/>
              <p:cNvGrpSpPr/>
              <p:nvPr/>
            </p:nvGrpSpPr>
            <p:grpSpPr>
              <a:xfrm rot="10800000">
                <a:off x="719323" y="6706914"/>
                <a:ext cx="6109869" cy="2514934"/>
                <a:chOff x="22954" y="1566064"/>
                <a:chExt cx="6109869" cy="2514934"/>
              </a:xfrm>
            </p:grpSpPr>
            <p:pic>
              <p:nvPicPr>
                <p:cNvPr id="591"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 name="Ryhmä 592"/>
                <p:cNvGrpSpPr/>
                <p:nvPr/>
              </p:nvGrpSpPr>
              <p:grpSpPr>
                <a:xfrm>
                  <a:off x="22954" y="1566064"/>
                  <a:ext cx="6109869" cy="2514934"/>
                  <a:chOff x="22954" y="1566064"/>
                  <a:chExt cx="6109869" cy="2514934"/>
                </a:xfrm>
              </p:grpSpPr>
              <p:grpSp>
                <p:nvGrpSpPr>
                  <p:cNvPr id="594" name="Ryhmä 593"/>
                  <p:cNvGrpSpPr/>
                  <p:nvPr/>
                </p:nvGrpSpPr>
                <p:grpSpPr>
                  <a:xfrm rot="10800000">
                    <a:off x="22954" y="1769044"/>
                    <a:ext cx="833928" cy="2311954"/>
                    <a:chOff x="3842811" y="6297890"/>
                    <a:chExt cx="833928" cy="2311954"/>
                  </a:xfrm>
                </p:grpSpPr>
                <p:cxnSp>
                  <p:nvCxnSpPr>
                    <p:cNvPr id="617" name="Suora yhdysviiva 616"/>
                    <p:cNvCxnSpPr/>
                    <p:nvPr/>
                  </p:nvCxnSpPr>
                  <p:spPr>
                    <a:xfrm rot="10800000" flipH="1">
                      <a:off x="3912710" y="6384882"/>
                      <a:ext cx="1262" cy="21442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uora yhdysviiva 617"/>
                    <p:cNvCxnSpPr/>
                    <p:nvPr/>
                  </p:nvCxnSpPr>
                  <p:spPr>
                    <a:xfrm rot="10800000" flipH="1">
                      <a:off x="3842811" y="6388188"/>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uora yhdysviiva 619"/>
                    <p:cNvCxnSpPr/>
                    <p:nvPr/>
                  </p:nvCxnSpPr>
                  <p:spPr>
                    <a:xfrm rot="10800000" flipH="1">
                      <a:off x="3842811" y="852909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1" name="Tekstiruutu 620"/>
                    <p:cNvSpPr txBox="1"/>
                    <p:nvPr/>
                  </p:nvSpPr>
                  <p:spPr>
                    <a:xfrm>
                      <a:off x="4014509" y="629789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22" name="Tekstiruutu 621"/>
                    <p:cNvSpPr txBox="1"/>
                    <p:nvPr/>
                  </p:nvSpPr>
                  <p:spPr>
                    <a:xfrm>
                      <a:off x="4019309" y="8430905"/>
                      <a:ext cx="657430"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95" name="Ryhmä 594"/>
                  <p:cNvGrpSpPr/>
                  <p:nvPr/>
                </p:nvGrpSpPr>
                <p:grpSpPr>
                  <a:xfrm>
                    <a:off x="5511171" y="2825034"/>
                    <a:ext cx="621652" cy="1237854"/>
                    <a:chOff x="3350424" y="6312090"/>
                    <a:chExt cx="621652" cy="1237854"/>
                  </a:xfrm>
                </p:grpSpPr>
                <p:cxnSp>
                  <p:nvCxnSpPr>
                    <p:cNvPr id="612" name="Suora yhdysviiva 611"/>
                    <p:cNvCxnSpPr/>
                    <p:nvPr/>
                  </p:nvCxnSpPr>
                  <p:spPr>
                    <a:xfrm rot="10800000" flipH="1">
                      <a:off x="3428503" y="639302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uora yhdysviiva 61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uora yhdysviiva 613"/>
                    <p:cNvCxnSpPr/>
                    <p:nvPr/>
                  </p:nvCxnSpPr>
                  <p:spPr>
                    <a:xfrm rot="10800000">
                      <a:off x="3362201" y="74721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5" name="Tekstiruutu 61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616" name="Tekstiruutu 61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96" name="Ryhmä 595"/>
                  <p:cNvGrpSpPr/>
                  <p:nvPr/>
                </p:nvGrpSpPr>
                <p:grpSpPr>
                  <a:xfrm rot="10800000">
                    <a:off x="1608607" y="1566064"/>
                    <a:ext cx="3529497" cy="1534759"/>
                    <a:chOff x="1720143" y="7638339"/>
                    <a:chExt cx="3529497" cy="1534759"/>
                  </a:xfrm>
                </p:grpSpPr>
                <p:grpSp>
                  <p:nvGrpSpPr>
                    <p:cNvPr id="599" name="Ryhmä 598"/>
                    <p:cNvGrpSpPr/>
                    <p:nvPr/>
                  </p:nvGrpSpPr>
                  <p:grpSpPr>
                    <a:xfrm rot="10800000">
                      <a:off x="2853541" y="7820762"/>
                      <a:ext cx="1264690" cy="1073859"/>
                      <a:chOff x="2746349" y="2083951"/>
                      <a:chExt cx="1264690" cy="1073859"/>
                    </a:xfrm>
                  </p:grpSpPr>
                  <p:pic>
                    <p:nvPicPr>
                      <p:cNvPr id="60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0"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1"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0" name="Ryhmä 599"/>
                    <p:cNvGrpSpPr/>
                    <p:nvPr/>
                  </p:nvGrpSpPr>
                  <p:grpSpPr>
                    <a:xfrm>
                      <a:off x="1973270" y="7638339"/>
                      <a:ext cx="926035" cy="1251031"/>
                      <a:chOff x="1979329" y="7296284"/>
                      <a:chExt cx="926035" cy="1251031"/>
                    </a:xfrm>
                  </p:grpSpPr>
                  <p:cxnSp>
                    <p:nvCxnSpPr>
                      <p:cNvPr id="607" name="Suora yhdysviiva 606"/>
                      <p:cNvCxnSpPr>
                        <a:stCxn id="609" idx="2"/>
                        <a:endCxn id="156" idx="0"/>
                      </p:cNvCxnSpPr>
                      <p:nvPr/>
                    </p:nvCxnSpPr>
                    <p:spPr>
                      <a:xfrm flipH="1" flipV="1">
                        <a:off x="1984081" y="7296284"/>
                        <a:ext cx="920761" cy="1824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a:stCxn id="611" idx="2"/>
                        <a:endCxn id="606"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1" name="Ryhmä 600"/>
                    <p:cNvGrpSpPr/>
                    <p:nvPr/>
                  </p:nvGrpSpPr>
                  <p:grpSpPr>
                    <a:xfrm rot="10800000">
                      <a:off x="1720143" y="8352132"/>
                      <a:ext cx="506254" cy="820966"/>
                      <a:chOff x="1869883" y="4154057"/>
                      <a:chExt cx="506254" cy="820966"/>
                    </a:xfrm>
                  </p:grpSpPr>
                  <p:pic>
                    <p:nvPicPr>
                      <p:cNvPr id="605" name="Kuva 60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8" y="4154057"/>
                        <a:ext cx="359568" cy="359568"/>
                      </a:xfrm>
                      <a:prstGeom prst="rect">
                        <a:avLst/>
                      </a:prstGeom>
                    </p:spPr>
                  </p:pic>
                  <p:pic>
                    <p:nvPicPr>
                      <p:cNvPr id="606" name="Kuva 60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6"/>
                      </a:xfrm>
                      <a:prstGeom prst="rect">
                        <a:avLst/>
                      </a:prstGeom>
                    </p:spPr>
                  </p:pic>
                </p:grpSp>
                <p:pic>
                  <p:nvPicPr>
                    <p:cNvPr id="602" name="Kuva 601"/>
                    <p:cNvPicPr>
                      <a:picLocks noChangeAspect="1"/>
                    </p:cNvPicPr>
                    <p:nvPr/>
                  </p:nvPicPr>
                  <p:blipFill>
                    <a:blip r:embed="rId7">
                      <a:extLst>
                        <a:ext uri="{28A0092B-C50C-407E-A947-70E740481C1C}">
                          <a14:useLocalDpi xmlns:a14="http://schemas.microsoft.com/office/drawing/2010/main" val="0"/>
                        </a:ext>
                      </a:extLst>
                    </a:blip>
                    <a:srcRect/>
                    <a:stretch/>
                  </p:blipFill>
                  <p:spPr>
                    <a:xfrm>
                      <a:off x="4816730" y="8790333"/>
                      <a:ext cx="359569" cy="359569"/>
                    </a:xfrm>
                    <a:prstGeom prst="rect">
                      <a:avLst/>
                    </a:prstGeom>
                  </p:spPr>
                </p:pic>
                <p:pic>
                  <p:nvPicPr>
                    <p:cNvPr id="603" name="Kuva 602"/>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7" y="8357384"/>
                      <a:ext cx="506253" cy="443815"/>
                    </a:xfrm>
                    <a:prstGeom prst="rect">
                      <a:avLst/>
                    </a:prstGeom>
                  </p:spPr>
                </p:pic>
                <p:cxnSp>
                  <p:nvCxnSpPr>
                    <p:cNvPr id="604" name="Suora yhdysviiva 603"/>
                    <p:cNvCxnSpPr>
                      <a:stCxn id="603" idx="2"/>
                      <a:endCxn id="610"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9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590" name="Suora yhdysviiva 589"/>
              <p:cNvCxnSpPr/>
              <p:nvPr/>
            </p:nvCxnSpPr>
            <p:spPr>
              <a:xfrm flipV="1">
                <a:off x="1319864" y="6798897"/>
                <a:ext cx="4639961" cy="703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26" name="Ryhmä 25"/>
          <p:cNvGrpSpPr/>
          <p:nvPr/>
        </p:nvGrpSpPr>
        <p:grpSpPr>
          <a:xfrm>
            <a:off x="2088114" y="4900706"/>
            <a:ext cx="869444" cy="706031"/>
            <a:chOff x="2136652" y="4789430"/>
            <a:chExt cx="869444" cy="706031"/>
          </a:xfrm>
        </p:grpSpPr>
        <p:pic>
          <p:nvPicPr>
            <p:cNvPr id="66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28277" y="4937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 name="Kuva 66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2194644" y="4789430"/>
              <a:ext cx="309229" cy="309229"/>
            </a:xfrm>
            <a:prstGeom prst="rect">
              <a:avLst/>
            </a:prstGeom>
          </p:spPr>
        </p:pic>
        <p:pic>
          <p:nvPicPr>
            <p:cNvPr id="666" name="Kuva 66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136652" y="5113780"/>
              <a:ext cx="435378" cy="381681"/>
            </a:xfrm>
            <a:prstGeom prst="rect">
              <a:avLst/>
            </a:prstGeom>
          </p:spPr>
        </p:pic>
        <p:cxnSp>
          <p:nvCxnSpPr>
            <p:cNvPr id="667" name="Suora yhdysviiva 666"/>
            <p:cNvCxnSpPr>
              <a:stCxn id="666" idx="2"/>
              <a:endCxn id="664" idx="2"/>
            </p:cNvCxnSpPr>
            <p:nvPr/>
          </p:nvCxnSpPr>
          <p:spPr>
            <a:xfrm flipV="1">
              <a:off x="2354341" y="4937153"/>
              <a:ext cx="612845" cy="17640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Ryhmä 27"/>
          <p:cNvGrpSpPr/>
          <p:nvPr/>
        </p:nvGrpSpPr>
        <p:grpSpPr>
          <a:xfrm rot="16200000">
            <a:off x="469452" y="4088984"/>
            <a:ext cx="2346953" cy="472761"/>
            <a:chOff x="838401" y="5112742"/>
            <a:chExt cx="2346953" cy="472761"/>
          </a:xfrm>
        </p:grpSpPr>
        <p:cxnSp>
          <p:nvCxnSpPr>
            <p:cNvPr id="670" name="Suora yhdysviiva 669"/>
            <p:cNvCxnSpPr>
              <a:stCxn id="669" idx="2"/>
              <a:endCxn id="668" idx="2"/>
            </p:cNvCxnSpPr>
            <p:nvPr/>
          </p:nvCxnSpPr>
          <p:spPr>
            <a:xfrm rot="5400000" flipV="1">
              <a:off x="1195974" y="4972859"/>
              <a:ext cx="416785" cy="69655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68"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713734" y="5529527"/>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9" name="Kuva 66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838401" y="5112968"/>
              <a:ext cx="435378" cy="381681"/>
            </a:xfrm>
            <a:prstGeom prst="rect">
              <a:avLst/>
            </a:prstGeom>
          </p:spPr>
        </p:pic>
        <p:cxnSp>
          <p:nvCxnSpPr>
            <p:cNvPr id="733" name="Suora yhdysviiva 732"/>
            <p:cNvCxnSpPr>
              <a:stCxn id="735" idx="2"/>
              <a:endCxn id="734" idx="2"/>
            </p:cNvCxnSpPr>
            <p:nvPr/>
          </p:nvCxnSpPr>
          <p:spPr>
            <a:xfrm rot="5400000">
              <a:off x="2510627" y="5072890"/>
              <a:ext cx="417185" cy="4968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3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431867" y="5529926"/>
              <a:ext cx="7781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5" name="Kuva 734"/>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749976" y="5112967"/>
              <a:ext cx="435378" cy="381681"/>
            </a:xfrm>
            <a:prstGeom prst="rect">
              <a:avLst/>
            </a:prstGeom>
          </p:spPr>
        </p:pic>
      </p:grpSp>
      <p:grpSp>
        <p:nvGrpSpPr>
          <p:cNvPr id="29" name="Ryhmä 28"/>
          <p:cNvGrpSpPr/>
          <p:nvPr/>
        </p:nvGrpSpPr>
        <p:grpSpPr>
          <a:xfrm rot="5400000">
            <a:off x="2021124" y="4436944"/>
            <a:ext cx="534625" cy="1086099"/>
            <a:chOff x="5449879" y="3455882"/>
            <a:chExt cx="534625" cy="1086099"/>
          </a:xfrm>
        </p:grpSpPr>
        <p:cxnSp>
          <p:nvCxnSpPr>
            <p:cNvPr id="671" name="Suora yhdysviiva 670"/>
            <p:cNvCxnSpPr/>
            <p:nvPr/>
          </p:nvCxnSpPr>
          <p:spPr>
            <a:xfrm rot="10800000" flipH="1">
              <a:off x="5517028" y="3536262"/>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5449879" y="3534961"/>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uora yhdysviiva 672"/>
            <p:cNvCxnSpPr/>
            <p:nvPr/>
          </p:nvCxnSpPr>
          <p:spPr>
            <a:xfrm rot="10800000">
              <a:off x="5449880" y="446233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4" name="Tekstiruutu 673"/>
            <p:cNvSpPr txBox="1"/>
            <p:nvPr/>
          </p:nvSpPr>
          <p:spPr>
            <a:xfrm>
              <a:off x="5616396" y="345588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75" name="Tekstiruutu 674"/>
            <p:cNvSpPr txBox="1"/>
            <p:nvPr/>
          </p:nvSpPr>
          <p:spPr>
            <a:xfrm>
              <a:off x="5622053" y="4388093"/>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678" name="Ryhmä 677"/>
          <p:cNvGrpSpPr/>
          <p:nvPr/>
        </p:nvGrpSpPr>
        <p:grpSpPr>
          <a:xfrm rot="5400000">
            <a:off x="4786824" y="3274258"/>
            <a:ext cx="752945" cy="508202"/>
            <a:chOff x="946084" y="4599723"/>
            <a:chExt cx="752945" cy="508202"/>
          </a:xfrm>
        </p:grpSpPr>
        <p:cxnSp>
          <p:nvCxnSpPr>
            <p:cNvPr id="685" name="Suora yhdysviiva 684"/>
            <p:cNvCxnSpPr>
              <a:stCxn id="687" idx="2"/>
              <a:endCxn id="686" idx="2"/>
            </p:cNvCxnSpPr>
            <p:nvPr/>
          </p:nvCxnSpPr>
          <p:spPr>
            <a:xfrm rot="16200000" flipH="1">
              <a:off x="1185834" y="4577663"/>
              <a:ext cx="452226" cy="4963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8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621210" y="50519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7" name="Kuva 6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946084" y="4599949"/>
              <a:ext cx="435378" cy="381681"/>
            </a:xfrm>
            <a:prstGeom prst="rect">
              <a:avLst/>
            </a:prstGeom>
          </p:spPr>
        </p:pic>
      </p:grpSp>
      <p:grpSp>
        <p:nvGrpSpPr>
          <p:cNvPr id="679" name="Ryhmä 678"/>
          <p:cNvGrpSpPr/>
          <p:nvPr/>
        </p:nvGrpSpPr>
        <p:grpSpPr>
          <a:xfrm rot="16200000">
            <a:off x="4227730" y="2894678"/>
            <a:ext cx="534622" cy="1086099"/>
            <a:chOff x="5555452" y="3929430"/>
            <a:chExt cx="534622" cy="1086099"/>
          </a:xfrm>
        </p:grpSpPr>
        <p:cxnSp>
          <p:nvCxnSpPr>
            <p:cNvPr id="680" name="Suora yhdysviiva 679"/>
            <p:cNvCxnSpPr/>
            <p:nvPr/>
          </p:nvCxnSpPr>
          <p:spPr>
            <a:xfrm rot="10800000" flipH="1">
              <a:off x="5622600" y="4009811"/>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5555452" y="4008510"/>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uora yhdysviiva 681"/>
            <p:cNvCxnSpPr/>
            <p:nvPr/>
          </p:nvCxnSpPr>
          <p:spPr>
            <a:xfrm rot="10800000">
              <a:off x="5555452" y="4935888"/>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3" name="Tekstiruutu 682"/>
            <p:cNvSpPr txBox="1"/>
            <p:nvPr/>
          </p:nvSpPr>
          <p:spPr>
            <a:xfrm>
              <a:off x="5721968" y="3929430"/>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84" name="Tekstiruutu 683"/>
            <p:cNvSpPr txBox="1"/>
            <p:nvPr/>
          </p:nvSpPr>
          <p:spPr>
            <a:xfrm>
              <a:off x="5727623" y="4861641"/>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cxnSp>
        <p:nvCxnSpPr>
          <p:cNvPr id="741" name="Suora yhdysviiva 740"/>
          <p:cNvCxnSpPr>
            <a:stCxn id="743" idx="2"/>
            <a:endCxn id="742" idx="2"/>
          </p:cNvCxnSpPr>
          <p:nvPr/>
        </p:nvCxnSpPr>
        <p:spPr>
          <a:xfrm flipH="1" flipV="1">
            <a:off x="4965676" y="4580759"/>
            <a:ext cx="451722" cy="4022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42"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6200000">
            <a:off x="4898778" y="4552771"/>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 name="Kuva 742"/>
          <p:cNvPicPr>
            <a:picLocks noChangeAspect="1"/>
          </p:cNvPicPr>
          <p:nvPr/>
        </p:nvPicPr>
        <p:blipFill>
          <a:blip r:embed="rId8">
            <a:extLst>
              <a:ext uri="{28A0092B-C50C-407E-A947-70E740481C1C}">
                <a14:useLocalDpi xmlns:a14="http://schemas.microsoft.com/office/drawing/2010/main" val="0"/>
              </a:ext>
            </a:extLst>
          </a:blip>
          <a:srcRect/>
          <a:stretch/>
        </p:blipFill>
        <p:spPr>
          <a:xfrm rot="16200000">
            <a:off x="5008642" y="4792203"/>
            <a:ext cx="435378" cy="381681"/>
          </a:xfrm>
          <a:prstGeom prst="rect">
            <a:avLst/>
          </a:prstGeom>
        </p:spPr>
      </p:pic>
      <p:pic>
        <p:nvPicPr>
          <p:cNvPr id="14" name="Kuva 13"/>
          <p:cNvPicPr>
            <a:picLocks noChangeAspect="1"/>
          </p:cNvPicPr>
          <p:nvPr/>
        </p:nvPicPr>
        <p:blipFill>
          <a:blip r:embed="rId10">
            <a:extLst>
              <a:ext uri="{28A0092B-C50C-407E-A947-70E740481C1C}">
                <a14:useLocalDpi xmlns:a14="http://schemas.microsoft.com/office/drawing/2010/main" val="0"/>
              </a:ext>
            </a:extLst>
          </a:blip>
          <a:srcRect/>
          <a:stretch/>
        </p:blipFill>
        <p:spPr>
          <a:xfrm rot="5400000">
            <a:off x="1205133" y="3298127"/>
            <a:ext cx="216027" cy="144018"/>
          </a:xfrm>
          <a:prstGeom prst="rect">
            <a:avLst/>
          </a:prstGeom>
        </p:spPr>
      </p:pic>
      <p:pic>
        <p:nvPicPr>
          <p:cNvPr id="15" name="Kuva 14"/>
          <p:cNvPicPr>
            <a:picLocks noChangeAspect="1"/>
          </p:cNvPicPr>
          <p:nvPr/>
        </p:nvPicPr>
        <p:blipFill>
          <a:blip r:embed="rId11">
            <a:extLst>
              <a:ext uri="{28A0092B-C50C-407E-A947-70E740481C1C}">
                <a14:useLocalDpi xmlns:a14="http://schemas.microsoft.com/office/drawing/2010/main" val="0"/>
              </a:ext>
            </a:extLst>
          </a:blip>
          <a:srcRect/>
          <a:stretch/>
        </p:blipFill>
        <p:spPr>
          <a:xfrm rot="16200000">
            <a:off x="5411485" y="3298126"/>
            <a:ext cx="216027" cy="144018"/>
          </a:xfrm>
          <a:prstGeom prst="rect">
            <a:avLst/>
          </a:prstGeom>
        </p:spPr>
      </p:pic>
      <p:pic>
        <p:nvPicPr>
          <p:cNvPr id="160" name="Kuva 159"/>
          <p:cNvPicPr>
            <a:picLocks noChangeAspect="1"/>
          </p:cNvPicPr>
          <p:nvPr/>
        </p:nvPicPr>
        <p:blipFill>
          <a:blip r:embed="rId11">
            <a:extLst>
              <a:ext uri="{28A0092B-C50C-407E-A947-70E740481C1C}">
                <a14:useLocalDpi xmlns:a14="http://schemas.microsoft.com/office/drawing/2010/main" val="0"/>
              </a:ext>
            </a:extLst>
          </a:blip>
          <a:srcRect/>
          <a:stretch/>
        </p:blipFill>
        <p:spPr>
          <a:xfrm rot="16200000">
            <a:off x="5411485" y="4903520"/>
            <a:ext cx="216027" cy="144018"/>
          </a:xfrm>
          <a:prstGeom prst="rect">
            <a:avLst/>
          </a:prstGeom>
        </p:spPr>
      </p:pic>
      <p:pic>
        <p:nvPicPr>
          <p:cNvPr id="161" name="Kuva 160"/>
          <p:cNvPicPr>
            <a:picLocks noChangeAspect="1"/>
          </p:cNvPicPr>
          <p:nvPr/>
        </p:nvPicPr>
        <p:blipFill>
          <a:blip r:embed="rId10">
            <a:extLst>
              <a:ext uri="{28A0092B-C50C-407E-A947-70E740481C1C}">
                <a14:useLocalDpi xmlns:a14="http://schemas.microsoft.com/office/drawing/2010/main" val="0"/>
              </a:ext>
            </a:extLst>
          </a:blip>
          <a:srcRect/>
          <a:stretch/>
        </p:blipFill>
        <p:spPr>
          <a:xfrm rot="5400000">
            <a:off x="1205133" y="5205602"/>
            <a:ext cx="216027" cy="144018"/>
          </a:xfrm>
          <a:prstGeom prst="rect">
            <a:avLst/>
          </a:prstGeom>
        </p:spPr>
      </p:pic>
      <p:pic>
        <p:nvPicPr>
          <p:cNvPr id="16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34258" y="3784708"/>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934111" y="4321549"/>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Ryhmä 18"/>
          <p:cNvGrpSpPr/>
          <p:nvPr/>
        </p:nvGrpSpPr>
        <p:grpSpPr>
          <a:xfrm rot="10800000">
            <a:off x="4622597" y="3894380"/>
            <a:ext cx="342575" cy="660220"/>
            <a:chOff x="2460973" y="3758854"/>
            <a:chExt cx="342575" cy="660220"/>
          </a:xfrm>
        </p:grpSpPr>
        <p:pic>
          <p:nvPicPr>
            <p:cNvPr id="16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570644" y="3649183"/>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2570497" y="4186024"/>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 name="Picture 131">
            <a:extLst>
              <a:ext uri="{FF2B5EF4-FFF2-40B4-BE49-F238E27FC236}">
                <a16:creationId xmlns:a16="http://schemas.microsoft.com/office/drawing/2014/main" id="{0C60D8CC-4C10-4301-E65D-56CD223E697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rot="16200000">
            <a:off x="3698569" y="3587616"/>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31">
            <a:extLst>
              <a:ext uri="{FF2B5EF4-FFF2-40B4-BE49-F238E27FC236}">
                <a16:creationId xmlns:a16="http://schemas.microsoft.com/office/drawing/2014/main" id="{F1D4CD96-3DE3-ABF7-101A-B1FD8F47E0A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rot="5400000">
            <a:off x="2716391" y="4481349"/>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Ryhmä 5">
            <a:extLst>
              <a:ext uri="{FF2B5EF4-FFF2-40B4-BE49-F238E27FC236}">
                <a16:creationId xmlns:a16="http://schemas.microsoft.com/office/drawing/2014/main" id="{E188C28A-2E4E-7FC8-9708-A1A3A9DD512B}"/>
              </a:ext>
            </a:extLst>
          </p:cNvPr>
          <p:cNvGrpSpPr/>
          <p:nvPr/>
        </p:nvGrpSpPr>
        <p:grpSpPr>
          <a:xfrm>
            <a:off x="1621089" y="5297451"/>
            <a:ext cx="2197297" cy="1891988"/>
            <a:chOff x="1621089" y="5297451"/>
            <a:chExt cx="2197297" cy="1891988"/>
          </a:xfrm>
        </p:grpSpPr>
        <p:grpSp>
          <p:nvGrpSpPr>
            <p:cNvPr id="150" name="Ryhmä 149"/>
            <p:cNvGrpSpPr>
              <a:grpSpLocks noChangeAspect="1"/>
            </p:cNvGrpSpPr>
            <p:nvPr/>
          </p:nvGrpSpPr>
          <p:grpSpPr>
            <a:xfrm rot="10800000">
              <a:off x="1621089" y="5297451"/>
              <a:ext cx="2197297" cy="1891988"/>
              <a:chOff x="3123876" y="4575846"/>
              <a:chExt cx="2333146" cy="2008959"/>
            </a:xfrm>
          </p:grpSpPr>
          <p:grpSp>
            <p:nvGrpSpPr>
              <p:cNvPr id="151" name="Ryhmä 150"/>
              <p:cNvGrpSpPr>
                <a:grpSpLocks noChangeAspect="1"/>
              </p:cNvGrpSpPr>
              <p:nvPr/>
            </p:nvGrpSpPr>
            <p:grpSpPr>
              <a:xfrm>
                <a:off x="3123876" y="4575846"/>
                <a:ext cx="2333146" cy="2008959"/>
                <a:chOff x="3098327" y="4531463"/>
                <a:chExt cx="1652701" cy="1423065"/>
              </a:xfrm>
            </p:grpSpPr>
            <p:pic>
              <p:nvPicPr>
                <p:cNvPr id="154" name="Kuva 15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072592" y="4966669"/>
                  <a:ext cx="678436" cy="687600"/>
                </a:xfrm>
                <a:prstGeom prst="rect">
                  <a:avLst/>
                </a:prstGeom>
              </p:spPr>
            </p:pic>
            <p:grpSp>
              <p:nvGrpSpPr>
                <p:cNvPr id="155" name="Ryhmä 154"/>
                <p:cNvGrpSpPr/>
                <p:nvPr/>
              </p:nvGrpSpPr>
              <p:grpSpPr>
                <a:xfrm>
                  <a:off x="3098327" y="4531463"/>
                  <a:ext cx="1607889" cy="1423065"/>
                  <a:chOff x="3104957" y="4735822"/>
                  <a:chExt cx="1607889" cy="1423065"/>
                </a:xfrm>
              </p:grpSpPr>
              <p:pic>
                <p:nvPicPr>
                  <p:cNvPr id="157" name="Kuva 2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8" name="Ryhmä 157"/>
                  <p:cNvGrpSpPr/>
                  <p:nvPr/>
                </p:nvGrpSpPr>
                <p:grpSpPr>
                  <a:xfrm>
                    <a:off x="3104957" y="4735822"/>
                    <a:ext cx="1607889" cy="1386552"/>
                    <a:chOff x="3255568" y="4764401"/>
                    <a:chExt cx="1607889" cy="1386552"/>
                  </a:xfrm>
                </p:grpSpPr>
                <p:sp>
                  <p:nvSpPr>
                    <p:cNvPr id="159"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4"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5"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8"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9"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0"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1"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2"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3"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4"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5"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6"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77" name="Suora yhdysviiva 387"/>
                    <p:cNvCxnSpPr>
                      <a:cxnSpLocks noChangeShapeType="1"/>
                      <a:stCxn id="165" idx="2"/>
                    </p:cNvCxnSpPr>
                    <p:nvPr/>
                  </p:nvCxnSpPr>
                  <p:spPr bwMode="auto">
                    <a:xfrm rot="10800000" flipH="1">
                      <a:off x="3699514" y="5622656"/>
                      <a:ext cx="264457" cy="254192"/>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78" name="Ryhmä 200"/>
                    <p:cNvGrpSpPr>
                      <a:grpSpLocks/>
                    </p:cNvGrpSpPr>
                    <p:nvPr/>
                  </p:nvGrpSpPr>
                  <p:grpSpPr bwMode="auto">
                    <a:xfrm>
                      <a:off x="4258789" y="5097369"/>
                      <a:ext cx="604668" cy="118554"/>
                      <a:chOff x="5329899" y="5043704"/>
                      <a:chExt cx="605298" cy="118462"/>
                    </a:xfrm>
                  </p:grpSpPr>
                  <p:pic>
                    <p:nvPicPr>
                      <p:cNvPr id="19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9899"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4656"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79" name="Suora yhdysviiva 387"/>
                    <p:cNvCxnSpPr>
                      <a:cxnSpLocks noChangeShapeType="1"/>
                      <a:stCxn id="154" idx="1"/>
                      <a:endCxn id="157" idx="0"/>
                    </p:cNvCxnSpPr>
                    <p:nvPr/>
                  </p:nvCxnSpPr>
                  <p:spPr bwMode="auto">
                    <a:xfrm rot="10800000" flipV="1">
                      <a:off x="3877822" y="5543408"/>
                      <a:ext cx="352012" cy="607545"/>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180" name="Suora yhdysviiva 387"/>
                    <p:cNvCxnSpPr>
                      <a:cxnSpLocks noChangeShapeType="1"/>
                    </p:cNvCxnSpPr>
                    <p:nvPr/>
                  </p:nvCxnSpPr>
                  <p:spPr bwMode="auto">
                    <a:xfrm rot="10800000" flipH="1" flipV="1">
                      <a:off x="3283608" y="5439499"/>
                      <a:ext cx="391168" cy="207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1" name="Suora yhdysviiva 387"/>
                    <p:cNvCxnSpPr>
                      <a:cxnSpLocks noChangeShapeType="1"/>
                    </p:cNvCxnSpPr>
                    <p:nvPr/>
                  </p:nvCxnSpPr>
                  <p:spPr bwMode="auto">
                    <a:xfrm rot="10800000" flipH="1">
                      <a:off x="3255568" y="541371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2" name="Suora yhdysviiva 387"/>
                    <p:cNvCxnSpPr>
                      <a:cxnSpLocks noChangeShapeType="1"/>
                    </p:cNvCxnSpPr>
                    <p:nvPr/>
                  </p:nvCxnSpPr>
                  <p:spPr bwMode="auto">
                    <a:xfrm flipV="1">
                      <a:off x="3650134" y="541427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83" name="Suorakulmio 211"/>
                    <p:cNvSpPr>
                      <a:spLocks noChangeArrowheads="1"/>
                    </p:cNvSpPr>
                    <p:nvPr/>
                  </p:nvSpPr>
                  <p:spPr bwMode="auto">
                    <a:xfrm rot="10800000">
                      <a:off x="3350915" y="5481317"/>
                      <a:ext cx="322138"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184"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85" name="Ryhmä 184"/>
                    <p:cNvGrpSpPr/>
                    <p:nvPr/>
                  </p:nvGrpSpPr>
                  <p:grpSpPr>
                    <a:xfrm>
                      <a:off x="3531003" y="5070751"/>
                      <a:ext cx="168395" cy="53817"/>
                      <a:chOff x="2604839" y="4903687"/>
                      <a:chExt cx="168395" cy="53817"/>
                    </a:xfrm>
                  </p:grpSpPr>
                  <p:cxnSp>
                    <p:nvCxnSpPr>
                      <p:cNvPr id="186" name="Suora yhdysviiva 387"/>
                      <p:cNvCxnSpPr>
                        <a:cxnSpLocks noChangeShapeType="1"/>
                      </p:cNvCxnSpPr>
                      <p:nvPr/>
                    </p:nvCxnSpPr>
                    <p:spPr bwMode="auto">
                      <a:xfrm flipV="1">
                        <a:off x="2604839" y="490670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7" name="Suora yhdysviiva 387"/>
                      <p:cNvCxnSpPr>
                        <a:cxnSpLocks noChangeShapeType="1"/>
                      </p:cNvCxnSpPr>
                      <p:nvPr/>
                    </p:nvCxnSpPr>
                    <p:spPr bwMode="auto">
                      <a:xfrm rot="10800000" flipH="1" flipV="1">
                        <a:off x="2633984" y="4928830"/>
                        <a:ext cx="110848" cy="122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8"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5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94035" y="5589959"/>
                <a:ext cx="131957" cy="3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Suorakulmio 211">
              <a:extLst>
                <a:ext uri="{FF2B5EF4-FFF2-40B4-BE49-F238E27FC236}">
                  <a16:creationId xmlns:a16="http://schemas.microsoft.com/office/drawing/2014/main" id="{E070AA1C-7DE1-8558-54AC-8AE5AEFFD153}"/>
                </a:ext>
              </a:extLst>
            </p:cNvPr>
            <p:cNvSpPr>
              <a:spLocks noChangeArrowheads="1"/>
            </p:cNvSpPr>
            <p:nvPr/>
          </p:nvSpPr>
          <p:spPr bwMode="auto">
            <a:xfrm>
              <a:off x="3267216" y="6536999"/>
              <a:ext cx="424405"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9" name="Text Box 3">
            <a:extLst>
              <a:ext uri="{FF2B5EF4-FFF2-40B4-BE49-F238E27FC236}">
                <a16:creationId xmlns:a16="http://schemas.microsoft.com/office/drawing/2014/main" id="{C88EDBC7-A7DC-61A8-B313-14E223F28246}"/>
              </a:ext>
            </a:extLst>
          </p:cNvPr>
          <p:cNvSpPr txBox="1">
            <a:spLocks noChangeArrowheads="1"/>
          </p:cNvSpPr>
          <p:nvPr/>
        </p:nvSpPr>
        <p:spPr bwMode="auto">
          <a:xfrm>
            <a:off x="621000" y="129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Työ risteysalueen läheisyydessä osittain ajoradalla.</a:t>
            </a:r>
          </a:p>
          <a:p>
            <a:pPr>
              <a:spcBef>
                <a:spcPct val="0"/>
              </a:spcBef>
              <a:buFontTx/>
              <a:buNone/>
            </a:pPr>
            <a:r>
              <a:rPr lang="fi-FI" altLang="fi-FI" sz="1300" dirty="0">
                <a:latin typeface="Arial" panose="020B0604020202020204" pitchFamily="34" charset="0"/>
                <a:cs typeface="Arial" panose="020B0604020202020204" pitchFamily="34" charset="0"/>
              </a:rPr>
              <a:t>Käytettävissä oleva TIEN leveys ≥ 5,5 metriä</a:t>
            </a:r>
          </a:p>
          <a:p>
            <a:pPr>
              <a:spcBef>
                <a:spcPct val="0"/>
              </a:spcBef>
              <a:buFontTx/>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Päätien tiekohtainen nopeusrajoitus 60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2158835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515" name="Ryhmä 514"/>
          <p:cNvGrpSpPr/>
          <p:nvPr/>
        </p:nvGrpSpPr>
        <p:grpSpPr>
          <a:xfrm>
            <a:off x="539910" y="1826240"/>
            <a:ext cx="4403600" cy="1988282"/>
            <a:chOff x="17639" y="1758613"/>
            <a:chExt cx="5120465" cy="2311955"/>
          </a:xfrm>
        </p:grpSpPr>
        <p:pic>
          <p:nvPicPr>
            <p:cNvPr id="51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 name="Ryhmä 518"/>
            <p:cNvGrpSpPr/>
            <p:nvPr/>
          </p:nvGrpSpPr>
          <p:grpSpPr>
            <a:xfrm>
              <a:off x="17639" y="1758613"/>
              <a:ext cx="5120465" cy="2311955"/>
              <a:chOff x="17639" y="1758613"/>
              <a:chExt cx="5120465" cy="2311955"/>
            </a:xfrm>
          </p:grpSpPr>
          <p:grpSp>
            <p:nvGrpSpPr>
              <p:cNvPr id="520" name="Ryhmä 519"/>
              <p:cNvGrpSpPr/>
              <p:nvPr/>
            </p:nvGrpSpPr>
            <p:grpSpPr>
              <a:xfrm rot="10800000">
                <a:off x="17639" y="1758613"/>
                <a:ext cx="833929" cy="2311955"/>
                <a:chOff x="3848125" y="6308320"/>
                <a:chExt cx="833929" cy="2311955"/>
              </a:xfrm>
            </p:grpSpPr>
            <p:cxnSp>
              <p:nvCxnSpPr>
                <p:cNvPr id="543" name="Suora yhdysviiva 542"/>
                <p:cNvCxnSpPr/>
                <p:nvPr/>
              </p:nvCxnSpPr>
              <p:spPr>
                <a:xfrm rot="10800000" flipH="1">
                  <a:off x="3918024" y="6395312"/>
                  <a:ext cx="1262" cy="2144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uora yhdysviiva 543"/>
                <p:cNvCxnSpPr/>
                <p:nvPr/>
              </p:nvCxnSpPr>
              <p:spPr>
                <a:xfrm rot="10800000" flipH="1">
                  <a:off x="3848125" y="639861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uora yhdysviiva 545"/>
                <p:cNvCxnSpPr/>
                <p:nvPr/>
              </p:nvCxnSpPr>
              <p:spPr>
                <a:xfrm rot="10800000" flipH="1">
                  <a:off x="3848125" y="8539525"/>
                  <a:ext cx="1423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7" name="Tekstiruutu 546"/>
                <p:cNvSpPr txBox="1"/>
                <p:nvPr/>
              </p:nvSpPr>
              <p:spPr>
                <a:xfrm>
                  <a:off x="4019823" y="630832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548" name="Tekstiruutu 547"/>
                <p:cNvSpPr txBox="1"/>
                <p:nvPr/>
              </p:nvSpPr>
              <p:spPr>
                <a:xfrm>
                  <a:off x="4024623" y="8441336"/>
                  <a:ext cx="657431"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522" name="Ryhmä 521"/>
              <p:cNvGrpSpPr/>
              <p:nvPr/>
            </p:nvGrpSpPr>
            <p:grpSpPr>
              <a:xfrm rot="10800000">
                <a:off x="1608607" y="1844541"/>
                <a:ext cx="3529497" cy="542488"/>
                <a:chOff x="1720143" y="8352133"/>
                <a:chExt cx="3529497" cy="542488"/>
              </a:xfrm>
            </p:grpSpPr>
            <p:grpSp>
              <p:nvGrpSpPr>
                <p:cNvPr id="525" name="Ryhmä 524"/>
                <p:cNvGrpSpPr/>
                <p:nvPr/>
              </p:nvGrpSpPr>
              <p:grpSpPr>
                <a:xfrm rot="10800000">
                  <a:off x="2854060" y="8824282"/>
                  <a:ext cx="1264171" cy="70339"/>
                  <a:chOff x="2746349" y="2083951"/>
                  <a:chExt cx="1264171" cy="70339"/>
                </a:xfrm>
              </p:grpSpPr>
              <p:pic>
                <p:nvPicPr>
                  <p:cNvPr id="53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534" name="Suora yhdysviiva 533"/>
                <p:cNvCxnSpPr>
                  <a:stCxn id="537" idx="2"/>
                  <a:endCxn id="532" idx="2"/>
                </p:cNvCxnSpPr>
                <p:nvPr/>
              </p:nvCxnSpPr>
              <p:spPr>
                <a:xfrm rot="10800000">
                  <a:off x="1973270" y="8796211"/>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532" name="Kuva 531"/>
                <p:cNvPicPr>
                  <a:picLocks noChangeAspect="1"/>
                </p:cNvPicPr>
                <p:nvPr/>
              </p:nvPicPr>
              <p:blipFill>
                <a:blip r:embed="rId6">
                  <a:extLst>
                    <a:ext uri="{28A0092B-C50C-407E-A947-70E740481C1C}">
                      <a14:useLocalDpi xmlns:a14="http://schemas.microsoft.com/office/drawing/2010/main" val="0"/>
                    </a:ext>
                  </a:extLst>
                </a:blip>
                <a:srcRect/>
                <a:stretch/>
              </p:blipFill>
              <p:spPr>
                <a:xfrm>
                  <a:off x="1720143" y="8352133"/>
                  <a:ext cx="506254" cy="443815"/>
                </a:xfrm>
                <a:prstGeom prst="rect">
                  <a:avLst/>
                </a:prstGeom>
              </p:spPr>
            </p:pic>
            <p:pic>
              <p:nvPicPr>
                <p:cNvPr id="529" name="Kuva 528"/>
                <p:cNvPicPr>
                  <a:picLocks noChangeAspect="1"/>
                </p:cNvPicPr>
                <p:nvPr/>
              </p:nvPicPr>
              <p:blipFill>
                <a:blip r:embed="rId6">
                  <a:extLst>
                    <a:ext uri="{28A0092B-C50C-407E-A947-70E740481C1C}">
                      <a14:useLocalDpi xmlns:a14="http://schemas.microsoft.com/office/drawing/2010/main" val="0"/>
                    </a:ext>
                  </a:extLst>
                </a:blip>
                <a:srcRect/>
                <a:stretch/>
              </p:blipFill>
              <p:spPr>
                <a:xfrm>
                  <a:off x="4743386" y="8357383"/>
                  <a:ext cx="506254" cy="443815"/>
                </a:xfrm>
                <a:prstGeom prst="rect">
                  <a:avLst/>
                </a:prstGeom>
              </p:spPr>
            </p:pic>
            <p:cxnSp>
              <p:nvCxnSpPr>
                <p:cNvPr id="530" name="Suora yhdysviiva 529"/>
                <p:cNvCxnSpPr>
                  <a:stCxn id="529" idx="2"/>
                  <a:endCxn id="536"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2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4" name="Dian numeron paikkamerkki 3"/>
          <p:cNvSpPr>
            <a:spLocks noGrp="1"/>
          </p:cNvSpPr>
          <p:nvPr>
            <p:ph type="sldNum" sz="quarter" idx="12"/>
          </p:nvPr>
        </p:nvSpPr>
        <p:spPr>
          <a:xfrm>
            <a:off x="2490065" y="9310896"/>
            <a:ext cx="1800000" cy="527403"/>
          </a:xfrm>
        </p:spPr>
        <p:txBody>
          <a:bodyPr/>
          <a:lstStyle/>
          <a:p>
            <a:pPr algn="ctr"/>
            <a:r>
              <a:rPr lang="fi-FI" sz="1100" dirty="0"/>
              <a:t>3.10</a:t>
            </a:r>
          </a:p>
        </p:txBody>
      </p:sp>
      <p:grpSp>
        <p:nvGrpSpPr>
          <p:cNvPr id="588" name="Ryhmä 587"/>
          <p:cNvGrpSpPr/>
          <p:nvPr/>
        </p:nvGrpSpPr>
        <p:grpSpPr>
          <a:xfrm>
            <a:off x="1913893" y="7122478"/>
            <a:ext cx="4399029" cy="1988281"/>
            <a:chOff x="1714042" y="6706914"/>
            <a:chExt cx="5115150" cy="2311954"/>
          </a:xfrm>
        </p:grpSpPr>
        <p:grpSp>
          <p:nvGrpSpPr>
            <p:cNvPr id="589" name="Ryhmä 588"/>
            <p:cNvGrpSpPr/>
            <p:nvPr/>
          </p:nvGrpSpPr>
          <p:grpSpPr>
            <a:xfrm rot="10800000">
              <a:off x="1714042" y="6706914"/>
              <a:ext cx="5115150" cy="2311954"/>
              <a:chOff x="22954" y="1769044"/>
              <a:chExt cx="5115150" cy="2311954"/>
            </a:xfrm>
          </p:grpSpPr>
          <p:pic>
            <p:nvPicPr>
              <p:cNvPr id="591"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 name="Ryhmä 592"/>
              <p:cNvGrpSpPr/>
              <p:nvPr/>
            </p:nvGrpSpPr>
            <p:grpSpPr>
              <a:xfrm>
                <a:off x="22954" y="1769044"/>
                <a:ext cx="5115150" cy="2311954"/>
                <a:chOff x="22954" y="1769044"/>
                <a:chExt cx="5115150" cy="2311954"/>
              </a:xfrm>
            </p:grpSpPr>
            <p:grpSp>
              <p:nvGrpSpPr>
                <p:cNvPr id="594" name="Ryhmä 593"/>
                <p:cNvGrpSpPr/>
                <p:nvPr/>
              </p:nvGrpSpPr>
              <p:grpSpPr>
                <a:xfrm rot="10800000">
                  <a:off x="22954" y="1769044"/>
                  <a:ext cx="833928" cy="2311954"/>
                  <a:chOff x="3842811" y="6297890"/>
                  <a:chExt cx="833928" cy="2311954"/>
                </a:xfrm>
              </p:grpSpPr>
              <p:cxnSp>
                <p:nvCxnSpPr>
                  <p:cNvPr id="617" name="Suora yhdysviiva 616"/>
                  <p:cNvCxnSpPr/>
                  <p:nvPr/>
                </p:nvCxnSpPr>
                <p:spPr>
                  <a:xfrm rot="10800000" flipH="1">
                    <a:off x="3912710" y="6384882"/>
                    <a:ext cx="1262" cy="21442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uora yhdysviiva 617"/>
                  <p:cNvCxnSpPr/>
                  <p:nvPr/>
                </p:nvCxnSpPr>
                <p:spPr>
                  <a:xfrm rot="10800000" flipH="1">
                    <a:off x="3842811" y="6388188"/>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uora yhdysviiva 619"/>
                  <p:cNvCxnSpPr/>
                  <p:nvPr/>
                </p:nvCxnSpPr>
                <p:spPr>
                  <a:xfrm rot="10800000" flipH="1">
                    <a:off x="3842811" y="852909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1" name="Tekstiruutu 620"/>
                  <p:cNvSpPr txBox="1"/>
                  <p:nvPr/>
                </p:nvSpPr>
                <p:spPr>
                  <a:xfrm>
                    <a:off x="4014509" y="629789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22" name="Tekstiruutu 621"/>
                  <p:cNvSpPr txBox="1"/>
                  <p:nvPr/>
                </p:nvSpPr>
                <p:spPr>
                  <a:xfrm>
                    <a:off x="4019309" y="8430905"/>
                    <a:ext cx="657430"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596" name="Ryhmä 595"/>
                <p:cNvGrpSpPr/>
                <p:nvPr/>
              </p:nvGrpSpPr>
              <p:grpSpPr>
                <a:xfrm rot="10800000">
                  <a:off x="1608607" y="1844541"/>
                  <a:ext cx="3529497" cy="542489"/>
                  <a:chOff x="1720143" y="8352132"/>
                  <a:chExt cx="3529497" cy="542489"/>
                </a:xfrm>
              </p:grpSpPr>
              <p:grpSp>
                <p:nvGrpSpPr>
                  <p:cNvPr id="599" name="Ryhmä 598"/>
                  <p:cNvGrpSpPr/>
                  <p:nvPr/>
                </p:nvGrpSpPr>
                <p:grpSpPr>
                  <a:xfrm rot="10800000">
                    <a:off x="2854060" y="8824282"/>
                    <a:ext cx="1264171" cy="70339"/>
                    <a:chOff x="2746349" y="2083951"/>
                    <a:chExt cx="1264171" cy="70339"/>
                  </a:xfrm>
                </p:grpSpPr>
                <p:pic>
                  <p:nvPicPr>
                    <p:cNvPr id="61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1"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608" name="Suora yhdysviiva 607"/>
                  <p:cNvCxnSpPr>
                    <a:stCxn id="611" idx="2"/>
                    <a:endCxn id="606" idx="2"/>
                  </p:cNvCxnSpPr>
                  <p:nvPr/>
                </p:nvCxnSpPr>
                <p:spPr>
                  <a:xfrm rot="10800000">
                    <a:off x="1973270" y="8796211"/>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06" name="Kuva 605"/>
                  <p:cNvPicPr>
                    <a:picLocks noChangeAspect="1"/>
                  </p:cNvPicPr>
                  <p:nvPr/>
                </p:nvPicPr>
                <p:blipFill>
                  <a:blip r:embed="rId6">
                    <a:extLst>
                      <a:ext uri="{28A0092B-C50C-407E-A947-70E740481C1C}">
                        <a14:useLocalDpi xmlns:a14="http://schemas.microsoft.com/office/drawing/2010/main" val="0"/>
                      </a:ext>
                    </a:extLst>
                  </a:blip>
                  <a:srcRect/>
                  <a:stretch/>
                </p:blipFill>
                <p:spPr>
                  <a:xfrm>
                    <a:off x="1720143" y="8352132"/>
                    <a:ext cx="506255" cy="443816"/>
                  </a:xfrm>
                  <a:prstGeom prst="rect">
                    <a:avLst/>
                  </a:prstGeom>
                </p:spPr>
              </p:pic>
              <p:pic>
                <p:nvPicPr>
                  <p:cNvPr id="603" name="Kuva 602"/>
                  <p:cNvPicPr>
                    <a:picLocks noChangeAspect="1"/>
                  </p:cNvPicPr>
                  <p:nvPr/>
                </p:nvPicPr>
                <p:blipFill>
                  <a:blip r:embed="rId6">
                    <a:extLst>
                      <a:ext uri="{28A0092B-C50C-407E-A947-70E740481C1C}">
                        <a14:useLocalDpi xmlns:a14="http://schemas.microsoft.com/office/drawing/2010/main" val="0"/>
                      </a:ext>
                    </a:extLst>
                  </a:blip>
                  <a:srcRect/>
                  <a:stretch/>
                </p:blipFill>
                <p:spPr>
                  <a:xfrm>
                    <a:off x="4743386" y="8357384"/>
                    <a:ext cx="506254" cy="443815"/>
                  </a:xfrm>
                  <a:prstGeom prst="rect">
                    <a:avLst/>
                  </a:prstGeom>
                </p:spPr>
              </p:pic>
              <p:cxnSp>
                <p:nvCxnSpPr>
                  <p:cNvPr id="604" name="Suora yhdysviiva 603"/>
                  <p:cNvCxnSpPr>
                    <a:stCxn id="603" idx="2"/>
                    <a:endCxn id="610"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97"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8"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590" name="Suora yhdysviiva 589"/>
            <p:cNvCxnSpPr/>
            <p:nvPr/>
          </p:nvCxnSpPr>
          <p:spPr>
            <a:xfrm>
              <a:off x="2946161" y="6793906"/>
              <a:ext cx="3013664" cy="4992"/>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26" name="Ryhmä 25"/>
          <p:cNvGrpSpPr/>
          <p:nvPr/>
        </p:nvGrpSpPr>
        <p:grpSpPr>
          <a:xfrm>
            <a:off x="2088114" y="5048429"/>
            <a:ext cx="869444" cy="558308"/>
            <a:chOff x="2136652" y="4937153"/>
            <a:chExt cx="869444" cy="558308"/>
          </a:xfrm>
        </p:grpSpPr>
        <p:pic>
          <p:nvPicPr>
            <p:cNvPr id="66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28277" y="4937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6" name="Kuva 665"/>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2136652" y="5113780"/>
              <a:ext cx="435378" cy="381681"/>
            </a:xfrm>
            <a:prstGeom prst="rect">
              <a:avLst/>
            </a:prstGeom>
          </p:spPr>
        </p:pic>
        <p:cxnSp>
          <p:nvCxnSpPr>
            <p:cNvPr id="667" name="Suora yhdysviiva 666"/>
            <p:cNvCxnSpPr>
              <a:stCxn id="666" idx="2"/>
              <a:endCxn id="664" idx="2"/>
            </p:cNvCxnSpPr>
            <p:nvPr/>
          </p:nvCxnSpPr>
          <p:spPr>
            <a:xfrm flipV="1">
              <a:off x="2354341" y="4937153"/>
              <a:ext cx="612845" cy="17640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Ryhmä 27"/>
          <p:cNvGrpSpPr/>
          <p:nvPr/>
        </p:nvGrpSpPr>
        <p:grpSpPr>
          <a:xfrm rot="16200000">
            <a:off x="469452" y="4088984"/>
            <a:ext cx="2346953" cy="472761"/>
            <a:chOff x="838401" y="5112742"/>
            <a:chExt cx="2346953" cy="472761"/>
          </a:xfrm>
        </p:grpSpPr>
        <p:cxnSp>
          <p:nvCxnSpPr>
            <p:cNvPr id="670" name="Suora yhdysviiva 669"/>
            <p:cNvCxnSpPr>
              <a:stCxn id="669" idx="2"/>
              <a:endCxn id="668" idx="2"/>
            </p:cNvCxnSpPr>
            <p:nvPr/>
          </p:nvCxnSpPr>
          <p:spPr>
            <a:xfrm rot="5400000" flipV="1">
              <a:off x="1195974" y="4972859"/>
              <a:ext cx="416785" cy="69655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6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713734" y="5529527"/>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9" name="Kuva 668"/>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838401" y="5112969"/>
              <a:ext cx="435378" cy="381681"/>
            </a:xfrm>
            <a:prstGeom prst="rect">
              <a:avLst/>
            </a:prstGeom>
          </p:spPr>
        </p:pic>
        <p:cxnSp>
          <p:nvCxnSpPr>
            <p:cNvPr id="733" name="Suora yhdysviiva 732"/>
            <p:cNvCxnSpPr>
              <a:stCxn id="735" idx="2"/>
              <a:endCxn id="734" idx="2"/>
            </p:cNvCxnSpPr>
            <p:nvPr/>
          </p:nvCxnSpPr>
          <p:spPr>
            <a:xfrm rot="5400000">
              <a:off x="2510627" y="5072890"/>
              <a:ext cx="417185" cy="4968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3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431867" y="5529926"/>
              <a:ext cx="7781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5" name="Kuva 734"/>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2749976" y="5112967"/>
              <a:ext cx="435378" cy="381681"/>
            </a:xfrm>
            <a:prstGeom prst="rect">
              <a:avLst/>
            </a:prstGeom>
          </p:spPr>
        </p:pic>
      </p:grpSp>
      <p:grpSp>
        <p:nvGrpSpPr>
          <p:cNvPr id="29" name="Ryhmä 28"/>
          <p:cNvGrpSpPr/>
          <p:nvPr/>
        </p:nvGrpSpPr>
        <p:grpSpPr>
          <a:xfrm rot="5400000">
            <a:off x="2023445" y="4430863"/>
            <a:ext cx="534626" cy="1086098"/>
            <a:chOff x="5449879" y="3455882"/>
            <a:chExt cx="534626" cy="1086098"/>
          </a:xfrm>
        </p:grpSpPr>
        <p:cxnSp>
          <p:nvCxnSpPr>
            <p:cNvPr id="671" name="Suora yhdysviiva 670"/>
            <p:cNvCxnSpPr/>
            <p:nvPr/>
          </p:nvCxnSpPr>
          <p:spPr>
            <a:xfrm rot="10800000" flipH="1">
              <a:off x="5517028" y="3536262"/>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5449879" y="3534961"/>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uora yhdysviiva 672"/>
            <p:cNvCxnSpPr/>
            <p:nvPr/>
          </p:nvCxnSpPr>
          <p:spPr>
            <a:xfrm rot="10800000">
              <a:off x="5449880" y="446233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4" name="Tekstiruutu 673"/>
            <p:cNvSpPr txBox="1"/>
            <p:nvPr/>
          </p:nvSpPr>
          <p:spPr>
            <a:xfrm>
              <a:off x="5616396" y="345588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75" name="Tekstiruutu 674"/>
            <p:cNvSpPr txBox="1"/>
            <p:nvPr/>
          </p:nvSpPr>
          <p:spPr>
            <a:xfrm>
              <a:off x="5622054" y="438809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678" name="Ryhmä 677"/>
          <p:cNvGrpSpPr/>
          <p:nvPr/>
        </p:nvGrpSpPr>
        <p:grpSpPr>
          <a:xfrm rot="5400000">
            <a:off x="4786824" y="3274258"/>
            <a:ext cx="752945" cy="508202"/>
            <a:chOff x="946084" y="4599723"/>
            <a:chExt cx="752945" cy="508202"/>
          </a:xfrm>
        </p:grpSpPr>
        <p:cxnSp>
          <p:nvCxnSpPr>
            <p:cNvPr id="685" name="Suora yhdysviiva 684"/>
            <p:cNvCxnSpPr>
              <a:stCxn id="687" idx="2"/>
              <a:endCxn id="686" idx="2"/>
            </p:cNvCxnSpPr>
            <p:nvPr/>
          </p:nvCxnSpPr>
          <p:spPr>
            <a:xfrm rot="16200000" flipH="1">
              <a:off x="1185834" y="4577663"/>
              <a:ext cx="452226" cy="4963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8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621210" y="50519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7" name="Kuva 686"/>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946084" y="4599949"/>
              <a:ext cx="435378" cy="381681"/>
            </a:xfrm>
            <a:prstGeom prst="rect">
              <a:avLst/>
            </a:prstGeom>
          </p:spPr>
        </p:pic>
      </p:grpSp>
      <p:grpSp>
        <p:nvGrpSpPr>
          <p:cNvPr id="679" name="Ryhmä 678"/>
          <p:cNvGrpSpPr/>
          <p:nvPr/>
        </p:nvGrpSpPr>
        <p:grpSpPr>
          <a:xfrm rot="16200000">
            <a:off x="4227732" y="2947473"/>
            <a:ext cx="534622" cy="1086099"/>
            <a:chOff x="5555452" y="3929430"/>
            <a:chExt cx="534622" cy="1086099"/>
          </a:xfrm>
        </p:grpSpPr>
        <p:cxnSp>
          <p:nvCxnSpPr>
            <p:cNvPr id="680" name="Suora yhdysviiva 679"/>
            <p:cNvCxnSpPr/>
            <p:nvPr/>
          </p:nvCxnSpPr>
          <p:spPr>
            <a:xfrm rot="10800000" flipH="1">
              <a:off x="5622600" y="4009811"/>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5555452" y="4008510"/>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uora yhdysviiva 681"/>
            <p:cNvCxnSpPr/>
            <p:nvPr/>
          </p:nvCxnSpPr>
          <p:spPr>
            <a:xfrm rot="10800000">
              <a:off x="5555452" y="4935888"/>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3" name="Tekstiruutu 682"/>
            <p:cNvSpPr txBox="1"/>
            <p:nvPr/>
          </p:nvSpPr>
          <p:spPr>
            <a:xfrm>
              <a:off x="5721968" y="3929430"/>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84" name="Tekstiruutu 683"/>
            <p:cNvSpPr txBox="1"/>
            <p:nvPr/>
          </p:nvSpPr>
          <p:spPr>
            <a:xfrm>
              <a:off x="5727623" y="4861641"/>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cxnSp>
        <p:nvCxnSpPr>
          <p:cNvPr id="741" name="Suora yhdysviiva 740"/>
          <p:cNvCxnSpPr>
            <a:stCxn id="743" idx="2"/>
            <a:endCxn id="742" idx="2"/>
          </p:cNvCxnSpPr>
          <p:nvPr/>
        </p:nvCxnSpPr>
        <p:spPr>
          <a:xfrm flipH="1" flipV="1">
            <a:off x="4965676" y="4580759"/>
            <a:ext cx="451722" cy="4022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4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6200000">
            <a:off x="4898778" y="4552771"/>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 name="Kuva 742"/>
          <p:cNvPicPr>
            <a:picLocks noChangeAspect="1"/>
          </p:cNvPicPr>
          <p:nvPr/>
        </p:nvPicPr>
        <p:blipFill>
          <a:blip r:embed="rId6">
            <a:extLst>
              <a:ext uri="{28A0092B-C50C-407E-A947-70E740481C1C}">
                <a14:useLocalDpi xmlns:a14="http://schemas.microsoft.com/office/drawing/2010/main" val="0"/>
              </a:ext>
            </a:extLst>
          </a:blip>
          <a:srcRect/>
          <a:stretch/>
        </p:blipFill>
        <p:spPr>
          <a:xfrm rot="16200000">
            <a:off x="5008642" y="4792203"/>
            <a:ext cx="435378" cy="381681"/>
          </a:xfrm>
          <a:prstGeom prst="rect">
            <a:avLst/>
          </a:prstGeom>
        </p:spPr>
      </p:pic>
      <p:pic>
        <p:nvPicPr>
          <p:cNvPr id="14" name="Kuva 13"/>
          <p:cNvPicPr>
            <a:picLocks noChangeAspect="1"/>
          </p:cNvPicPr>
          <p:nvPr/>
        </p:nvPicPr>
        <p:blipFill>
          <a:blip r:embed="rId8">
            <a:extLst>
              <a:ext uri="{28A0092B-C50C-407E-A947-70E740481C1C}">
                <a14:useLocalDpi xmlns:a14="http://schemas.microsoft.com/office/drawing/2010/main" val="0"/>
              </a:ext>
            </a:extLst>
          </a:blip>
          <a:srcRect/>
          <a:stretch/>
        </p:blipFill>
        <p:spPr>
          <a:xfrm rot="5400000">
            <a:off x="1205133" y="3298127"/>
            <a:ext cx="216027" cy="144018"/>
          </a:xfrm>
          <a:prstGeom prst="rect">
            <a:avLst/>
          </a:prstGeom>
        </p:spPr>
      </p:pic>
      <p:pic>
        <p:nvPicPr>
          <p:cNvPr id="15" name="Kuva 14"/>
          <p:cNvPicPr>
            <a:picLocks noChangeAspect="1"/>
          </p:cNvPicPr>
          <p:nvPr/>
        </p:nvPicPr>
        <p:blipFill>
          <a:blip r:embed="rId9">
            <a:extLst>
              <a:ext uri="{28A0092B-C50C-407E-A947-70E740481C1C}">
                <a14:useLocalDpi xmlns:a14="http://schemas.microsoft.com/office/drawing/2010/main" val="0"/>
              </a:ext>
            </a:extLst>
          </a:blip>
          <a:srcRect/>
          <a:stretch/>
        </p:blipFill>
        <p:spPr>
          <a:xfrm rot="16200000">
            <a:off x="5411485" y="3298126"/>
            <a:ext cx="216027" cy="144018"/>
          </a:xfrm>
          <a:prstGeom prst="rect">
            <a:avLst/>
          </a:prstGeom>
        </p:spPr>
      </p:pic>
      <p:pic>
        <p:nvPicPr>
          <p:cNvPr id="160" name="Kuva 159"/>
          <p:cNvPicPr>
            <a:picLocks noChangeAspect="1"/>
          </p:cNvPicPr>
          <p:nvPr/>
        </p:nvPicPr>
        <p:blipFill>
          <a:blip r:embed="rId9">
            <a:extLst>
              <a:ext uri="{28A0092B-C50C-407E-A947-70E740481C1C}">
                <a14:useLocalDpi xmlns:a14="http://schemas.microsoft.com/office/drawing/2010/main" val="0"/>
              </a:ext>
            </a:extLst>
          </a:blip>
          <a:srcRect/>
          <a:stretch/>
        </p:blipFill>
        <p:spPr>
          <a:xfrm rot="16200000">
            <a:off x="5411485" y="4903520"/>
            <a:ext cx="216027" cy="144018"/>
          </a:xfrm>
          <a:prstGeom prst="rect">
            <a:avLst/>
          </a:prstGeom>
        </p:spPr>
      </p:pic>
      <p:pic>
        <p:nvPicPr>
          <p:cNvPr id="161" name="Kuva 160"/>
          <p:cNvPicPr>
            <a:picLocks noChangeAspect="1"/>
          </p:cNvPicPr>
          <p:nvPr/>
        </p:nvPicPr>
        <p:blipFill>
          <a:blip r:embed="rId8">
            <a:extLst>
              <a:ext uri="{28A0092B-C50C-407E-A947-70E740481C1C}">
                <a14:useLocalDpi xmlns:a14="http://schemas.microsoft.com/office/drawing/2010/main" val="0"/>
              </a:ext>
            </a:extLst>
          </a:blip>
          <a:srcRect/>
          <a:stretch/>
        </p:blipFill>
        <p:spPr>
          <a:xfrm rot="5400000">
            <a:off x="1205133" y="5205602"/>
            <a:ext cx="216027" cy="144018"/>
          </a:xfrm>
          <a:prstGeom prst="rect">
            <a:avLst/>
          </a:prstGeom>
        </p:spPr>
      </p:pic>
      <p:pic>
        <p:nvPicPr>
          <p:cNvPr id="162"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934258" y="3784708"/>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34111" y="4321549"/>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Ryhmä 18"/>
          <p:cNvGrpSpPr/>
          <p:nvPr/>
        </p:nvGrpSpPr>
        <p:grpSpPr>
          <a:xfrm rot="10800000">
            <a:off x="4622597" y="3894380"/>
            <a:ext cx="342575" cy="660220"/>
            <a:chOff x="2460973" y="3758854"/>
            <a:chExt cx="342575" cy="660220"/>
          </a:xfrm>
        </p:grpSpPr>
        <p:pic>
          <p:nvPicPr>
            <p:cNvPr id="166"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570644" y="3649183"/>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570497" y="4186024"/>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Picture 131">
            <a:extLst>
              <a:ext uri="{FF2B5EF4-FFF2-40B4-BE49-F238E27FC236}">
                <a16:creationId xmlns:a16="http://schemas.microsoft.com/office/drawing/2014/main" id="{132DD130-C91D-9222-9BC8-171C72B71E0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rot="16200000">
            <a:off x="3698569" y="3587616"/>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31">
            <a:extLst>
              <a:ext uri="{FF2B5EF4-FFF2-40B4-BE49-F238E27FC236}">
                <a16:creationId xmlns:a16="http://schemas.microsoft.com/office/drawing/2014/main" id="{26211DF5-AE0E-48FC-EC4A-7A7E84A4648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rot="5400000">
            <a:off x="2716391" y="4481349"/>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Ryhmä 5">
            <a:extLst>
              <a:ext uri="{FF2B5EF4-FFF2-40B4-BE49-F238E27FC236}">
                <a16:creationId xmlns:a16="http://schemas.microsoft.com/office/drawing/2014/main" id="{3A083CBE-554E-CA6B-DE9A-3E4D525DB3E5}"/>
              </a:ext>
            </a:extLst>
          </p:cNvPr>
          <p:cNvGrpSpPr/>
          <p:nvPr/>
        </p:nvGrpSpPr>
        <p:grpSpPr>
          <a:xfrm>
            <a:off x="1621089" y="5297451"/>
            <a:ext cx="2197297" cy="1891988"/>
            <a:chOff x="1621089" y="5297451"/>
            <a:chExt cx="2197297" cy="1891988"/>
          </a:xfrm>
        </p:grpSpPr>
        <p:grpSp>
          <p:nvGrpSpPr>
            <p:cNvPr id="121" name="Ryhmä 120"/>
            <p:cNvGrpSpPr>
              <a:grpSpLocks noChangeAspect="1"/>
            </p:cNvGrpSpPr>
            <p:nvPr/>
          </p:nvGrpSpPr>
          <p:grpSpPr>
            <a:xfrm rot="10800000">
              <a:off x="1621089" y="5297451"/>
              <a:ext cx="2197297" cy="1891988"/>
              <a:chOff x="3123876" y="4575846"/>
              <a:chExt cx="2333146" cy="2008959"/>
            </a:xfrm>
          </p:grpSpPr>
          <p:grpSp>
            <p:nvGrpSpPr>
              <p:cNvPr id="122" name="Ryhmä 121"/>
              <p:cNvGrpSpPr>
                <a:grpSpLocks noChangeAspect="1"/>
              </p:cNvGrpSpPr>
              <p:nvPr/>
            </p:nvGrpSpPr>
            <p:grpSpPr>
              <a:xfrm>
                <a:off x="3123876" y="4575846"/>
                <a:ext cx="2333146" cy="2008959"/>
                <a:chOff x="3098327" y="4531463"/>
                <a:chExt cx="1652701" cy="1423065"/>
              </a:xfrm>
            </p:grpSpPr>
            <p:pic>
              <p:nvPicPr>
                <p:cNvPr id="124" name="Kuva 12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72592" y="4966669"/>
                  <a:ext cx="678436" cy="687600"/>
                </a:xfrm>
                <a:prstGeom prst="rect">
                  <a:avLst/>
                </a:prstGeom>
              </p:spPr>
            </p:pic>
            <p:grpSp>
              <p:nvGrpSpPr>
                <p:cNvPr id="125" name="Ryhmä 124"/>
                <p:cNvGrpSpPr/>
                <p:nvPr/>
              </p:nvGrpSpPr>
              <p:grpSpPr>
                <a:xfrm>
                  <a:off x="3098327" y="4531463"/>
                  <a:ext cx="1607889" cy="1423065"/>
                  <a:chOff x="3104957" y="4735822"/>
                  <a:chExt cx="1607889" cy="1423065"/>
                </a:xfrm>
              </p:grpSpPr>
              <p:pic>
                <p:nvPicPr>
                  <p:cNvPr id="126" name="Kuva 20"/>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7" name="Ryhmä 126"/>
                  <p:cNvGrpSpPr/>
                  <p:nvPr/>
                </p:nvGrpSpPr>
                <p:grpSpPr>
                  <a:xfrm>
                    <a:off x="3104957" y="4735822"/>
                    <a:ext cx="1607889" cy="1386552"/>
                    <a:chOff x="3255568" y="4764401"/>
                    <a:chExt cx="1607889" cy="1386552"/>
                  </a:xfrm>
                </p:grpSpPr>
                <p:sp>
                  <p:nvSpPr>
                    <p:cNvPr id="128"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9"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0"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1"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2"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3"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4"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5"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6"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7"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8"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9"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40" name="Suora yhdysviiva 387"/>
                    <p:cNvCxnSpPr>
                      <a:cxnSpLocks noChangeShapeType="1"/>
                      <a:stCxn id="130" idx="2"/>
                    </p:cNvCxnSpPr>
                    <p:nvPr/>
                  </p:nvCxnSpPr>
                  <p:spPr bwMode="auto">
                    <a:xfrm rot="10800000" flipH="1">
                      <a:off x="3699514" y="5622656"/>
                      <a:ext cx="264457" cy="254192"/>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41" name="Ryhmä 200"/>
                    <p:cNvGrpSpPr>
                      <a:grpSpLocks/>
                    </p:cNvGrpSpPr>
                    <p:nvPr/>
                  </p:nvGrpSpPr>
                  <p:grpSpPr bwMode="auto">
                    <a:xfrm>
                      <a:off x="4258789" y="5097369"/>
                      <a:ext cx="604668" cy="118554"/>
                      <a:chOff x="5329899" y="5043704"/>
                      <a:chExt cx="605298" cy="118462"/>
                    </a:xfrm>
                  </p:grpSpPr>
                  <p:pic>
                    <p:nvPicPr>
                      <p:cNvPr id="15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5329899"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5814656"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42" name="Suora yhdysviiva 387"/>
                    <p:cNvCxnSpPr>
                      <a:cxnSpLocks noChangeShapeType="1"/>
                      <a:stCxn id="124" idx="1"/>
                      <a:endCxn id="126" idx="0"/>
                    </p:cNvCxnSpPr>
                    <p:nvPr/>
                  </p:nvCxnSpPr>
                  <p:spPr bwMode="auto">
                    <a:xfrm rot="10800000" flipV="1">
                      <a:off x="3877822" y="5543408"/>
                      <a:ext cx="352012" cy="607545"/>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143" name="Suora yhdysviiva 387"/>
                    <p:cNvCxnSpPr>
                      <a:cxnSpLocks noChangeShapeType="1"/>
                    </p:cNvCxnSpPr>
                    <p:nvPr/>
                  </p:nvCxnSpPr>
                  <p:spPr bwMode="auto">
                    <a:xfrm rot="10800000" flipH="1" flipV="1">
                      <a:off x="3283608" y="5439499"/>
                      <a:ext cx="391168" cy="207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44" name="Suora yhdysviiva 387"/>
                    <p:cNvCxnSpPr>
                      <a:cxnSpLocks noChangeShapeType="1"/>
                    </p:cNvCxnSpPr>
                    <p:nvPr/>
                  </p:nvCxnSpPr>
                  <p:spPr bwMode="auto">
                    <a:xfrm rot="10800000" flipH="1">
                      <a:off x="3255568" y="541371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45" name="Suora yhdysviiva 387"/>
                    <p:cNvCxnSpPr>
                      <a:cxnSpLocks noChangeShapeType="1"/>
                    </p:cNvCxnSpPr>
                    <p:nvPr/>
                  </p:nvCxnSpPr>
                  <p:spPr bwMode="auto">
                    <a:xfrm flipV="1">
                      <a:off x="3650134" y="541427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46" name="Suorakulmio 211"/>
                    <p:cNvSpPr>
                      <a:spLocks noChangeArrowheads="1"/>
                    </p:cNvSpPr>
                    <p:nvPr/>
                  </p:nvSpPr>
                  <p:spPr bwMode="auto">
                    <a:xfrm rot="10800000">
                      <a:off x="3350915" y="5481317"/>
                      <a:ext cx="322138"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147"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48" name="Ryhmä 147"/>
                    <p:cNvGrpSpPr/>
                    <p:nvPr/>
                  </p:nvGrpSpPr>
                  <p:grpSpPr>
                    <a:xfrm>
                      <a:off x="3531003" y="5070751"/>
                      <a:ext cx="168395" cy="53817"/>
                      <a:chOff x="2604839" y="4903687"/>
                      <a:chExt cx="168395" cy="53817"/>
                    </a:xfrm>
                  </p:grpSpPr>
                  <p:cxnSp>
                    <p:nvCxnSpPr>
                      <p:cNvPr id="149" name="Suora yhdysviiva 387"/>
                      <p:cNvCxnSpPr>
                        <a:cxnSpLocks noChangeShapeType="1"/>
                      </p:cNvCxnSpPr>
                      <p:nvPr/>
                    </p:nvCxnSpPr>
                    <p:spPr bwMode="auto">
                      <a:xfrm flipV="1">
                        <a:off x="2604839" y="490670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50" name="Suora yhdysviiva 387"/>
                      <p:cNvCxnSpPr>
                        <a:cxnSpLocks noChangeShapeType="1"/>
                      </p:cNvCxnSpPr>
                      <p:nvPr/>
                    </p:nvCxnSpPr>
                    <p:spPr bwMode="auto">
                      <a:xfrm rot="10800000" flipH="1" flipV="1">
                        <a:off x="2633984" y="4928830"/>
                        <a:ext cx="110848" cy="122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51"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2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094035" y="5589959"/>
                <a:ext cx="131957" cy="3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Suorakulmio 211">
              <a:extLst>
                <a:ext uri="{FF2B5EF4-FFF2-40B4-BE49-F238E27FC236}">
                  <a16:creationId xmlns:a16="http://schemas.microsoft.com/office/drawing/2014/main" id="{292B8E75-1CFA-FA3B-CB40-F1EEF38727FA}"/>
                </a:ext>
              </a:extLst>
            </p:cNvPr>
            <p:cNvSpPr>
              <a:spLocks noChangeArrowheads="1"/>
            </p:cNvSpPr>
            <p:nvPr/>
          </p:nvSpPr>
          <p:spPr bwMode="auto">
            <a:xfrm>
              <a:off x="3267216" y="6536999"/>
              <a:ext cx="424405"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7" name="Text Box 3">
            <a:extLst>
              <a:ext uri="{FF2B5EF4-FFF2-40B4-BE49-F238E27FC236}">
                <a16:creationId xmlns:a16="http://schemas.microsoft.com/office/drawing/2014/main" id="{7FB8C341-1BD7-AE71-8D42-D02ABA1FC938}"/>
              </a:ext>
            </a:extLst>
          </p:cNvPr>
          <p:cNvSpPr txBox="1">
            <a:spLocks noChangeArrowheads="1"/>
          </p:cNvSpPr>
          <p:nvPr/>
        </p:nvSpPr>
        <p:spPr bwMode="auto">
          <a:xfrm>
            <a:off x="621000" y="129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Työ risteysalueen läheisyydessä osittain ajoradalla.</a:t>
            </a:r>
          </a:p>
          <a:p>
            <a:pPr>
              <a:spcBef>
                <a:spcPct val="0"/>
              </a:spcBef>
              <a:buFontTx/>
              <a:buNone/>
            </a:pPr>
            <a:r>
              <a:rPr lang="fi-FI" altLang="fi-FI" sz="1300" dirty="0">
                <a:latin typeface="Arial" panose="020B0604020202020204" pitchFamily="34" charset="0"/>
                <a:cs typeface="Arial" panose="020B0604020202020204" pitchFamily="34" charset="0"/>
              </a:rPr>
              <a:t>Käytettävissä oleva TIEN leveys ≥ 5,5 metriä</a:t>
            </a:r>
          </a:p>
          <a:p>
            <a:pPr>
              <a:spcBef>
                <a:spcPct val="0"/>
              </a:spcBef>
              <a:buFontTx/>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Tiekohtainen nopeusrajoitus enintään 50 km/h.</a:t>
            </a:r>
          </a:p>
        </p:txBody>
      </p:sp>
    </p:spTree>
    <p:extLst>
      <p:ext uri="{BB962C8B-B14F-4D97-AF65-F5344CB8AC3E}">
        <p14:creationId xmlns:p14="http://schemas.microsoft.com/office/powerpoint/2010/main" val="1008306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3.11</a:t>
            </a:r>
          </a:p>
        </p:txBody>
      </p:sp>
      <p:grpSp>
        <p:nvGrpSpPr>
          <p:cNvPr id="116" name="Ryhmä 115"/>
          <p:cNvGrpSpPr/>
          <p:nvPr/>
        </p:nvGrpSpPr>
        <p:grpSpPr>
          <a:xfrm>
            <a:off x="835140" y="1882337"/>
            <a:ext cx="4534645" cy="2477954"/>
            <a:chOff x="803431" y="1443832"/>
            <a:chExt cx="4534645" cy="2477954"/>
          </a:xfrm>
        </p:grpSpPr>
        <p:pic>
          <p:nvPicPr>
            <p:cNvPr id="118" name="Kuva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9" name="Ryhmä 118"/>
            <p:cNvGrpSpPr/>
            <p:nvPr/>
          </p:nvGrpSpPr>
          <p:grpSpPr>
            <a:xfrm rot="10800000">
              <a:off x="803431" y="1443832"/>
              <a:ext cx="4534645" cy="2477954"/>
              <a:chOff x="1529431" y="6893893"/>
              <a:chExt cx="4534645" cy="2477954"/>
            </a:xfrm>
          </p:grpSpPr>
          <p:grpSp>
            <p:nvGrpSpPr>
              <p:cNvPr id="121" name="Ryhmä 120"/>
              <p:cNvGrpSpPr/>
              <p:nvPr/>
            </p:nvGrpSpPr>
            <p:grpSpPr>
              <a:xfrm rot="10800000">
                <a:off x="4535989" y="8620024"/>
                <a:ext cx="463349" cy="751823"/>
                <a:chOff x="1717108" y="1853508"/>
                <a:chExt cx="506254" cy="821441"/>
              </a:xfrm>
            </p:grpSpPr>
            <p:pic>
              <p:nvPicPr>
                <p:cNvPr id="184" name="Kuva 183"/>
                <p:cNvPicPr>
                  <a:picLocks noChangeAspect="1"/>
                </p:cNvPicPr>
                <p:nvPr/>
              </p:nvPicPr>
              <p:blipFill>
                <a:blip r:embed="rId4">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191" name="Kuva 190"/>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17108" y="2231133"/>
                  <a:ext cx="506254" cy="443816"/>
                </a:xfrm>
                <a:prstGeom prst="rect">
                  <a:avLst/>
                </a:prstGeom>
              </p:spPr>
            </p:pic>
          </p:grpSp>
          <p:pic>
            <p:nvPicPr>
              <p:cNvPr id="122" name="Kuva 121"/>
              <p:cNvPicPr>
                <a:picLocks noChangeAspect="1"/>
              </p:cNvPicPr>
              <p:nvPr/>
            </p:nvPicPr>
            <p:blipFill>
              <a:blip r:embed="rId6">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123" name="Suora yhdysviiva 122"/>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5" name="Ryhmä 124"/>
              <p:cNvGrpSpPr/>
              <p:nvPr/>
            </p:nvGrpSpPr>
            <p:grpSpPr>
              <a:xfrm rot="10800000">
                <a:off x="1529431" y="6893893"/>
                <a:ext cx="4534645" cy="2243199"/>
                <a:chOff x="553778" y="2110001"/>
                <a:chExt cx="4954543" cy="2450917"/>
              </a:xfrm>
            </p:grpSpPr>
            <p:grpSp>
              <p:nvGrpSpPr>
                <p:cNvPr id="126" name="Ryhmä 125"/>
                <p:cNvGrpSpPr/>
                <p:nvPr/>
              </p:nvGrpSpPr>
              <p:grpSpPr>
                <a:xfrm>
                  <a:off x="2858274" y="2194614"/>
                  <a:ext cx="90487" cy="1412707"/>
                  <a:chOff x="2858274" y="2194614"/>
                  <a:chExt cx="90487" cy="1412707"/>
                </a:xfrm>
              </p:grpSpPr>
              <p:pic>
                <p:nvPicPr>
                  <p:cNvPr id="160"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8" name="Ryhmä 127"/>
                <p:cNvGrpSpPr/>
                <p:nvPr/>
              </p:nvGrpSpPr>
              <p:grpSpPr>
                <a:xfrm>
                  <a:off x="1970235" y="2194613"/>
                  <a:ext cx="933282" cy="1347620"/>
                  <a:chOff x="1970235" y="2194613"/>
                  <a:chExt cx="933282" cy="1347620"/>
                </a:xfrm>
              </p:grpSpPr>
              <p:cxnSp>
                <p:nvCxnSpPr>
                  <p:cNvPr id="155" name="Suora yhdysviiva 154"/>
                  <p:cNvCxnSpPr>
                    <a:stCxn id="122" idx="1"/>
                    <a:endCxn id="160"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uora yhdysviiva 155"/>
                  <p:cNvCxnSpPr>
                    <a:stCxn id="191" idx="2"/>
                    <a:endCxn id="161"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1" name="Ryhmä 140"/>
                <p:cNvGrpSpPr/>
                <p:nvPr/>
              </p:nvGrpSpPr>
              <p:grpSpPr>
                <a:xfrm rot="10800000">
                  <a:off x="553778" y="2110001"/>
                  <a:ext cx="680718" cy="2450917"/>
                  <a:chOff x="3478577" y="6303884"/>
                  <a:chExt cx="680718" cy="2450917"/>
                </a:xfrm>
              </p:grpSpPr>
              <p:cxnSp>
                <p:nvCxnSpPr>
                  <p:cNvPr id="148" name="Suora yhdysviiva 147"/>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uora yhdysviiva 148"/>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uora yhdysviiva 149"/>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uora yhdysviiva 15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2" name="Tekstiruutu 151"/>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53" name="Tekstiruutu 152"/>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154" name="Tekstiruutu 153"/>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cxnSp>
              <p:nvCxnSpPr>
                <p:cNvPr id="130" name="Suora yhdysviiva 129"/>
                <p:cNvCxnSpPr>
                  <a:cxnSpLocks/>
                </p:cNvCxnSpPr>
                <p:nvPr/>
              </p:nvCxnSpPr>
              <p:spPr>
                <a:xfrm flipV="1">
                  <a:off x="1244550" y="4451258"/>
                  <a:ext cx="4263771" cy="1806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grpSp>
        <p:nvGrpSpPr>
          <p:cNvPr id="287" name="Ryhmä 286"/>
          <p:cNvGrpSpPr/>
          <p:nvPr/>
        </p:nvGrpSpPr>
        <p:grpSpPr>
          <a:xfrm rot="10800000">
            <a:off x="2256653" y="6046720"/>
            <a:ext cx="3736160" cy="2477953"/>
            <a:chOff x="803431" y="1443833"/>
            <a:chExt cx="3736160" cy="2477953"/>
          </a:xfrm>
        </p:grpSpPr>
        <p:pic>
          <p:nvPicPr>
            <p:cNvPr id="289" name="Kuva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0" name="Ryhmä 289"/>
            <p:cNvGrpSpPr/>
            <p:nvPr/>
          </p:nvGrpSpPr>
          <p:grpSpPr>
            <a:xfrm rot="10800000">
              <a:off x="803431" y="1443833"/>
              <a:ext cx="3736160" cy="2477953"/>
              <a:chOff x="2327916" y="6893893"/>
              <a:chExt cx="3736160" cy="2477953"/>
            </a:xfrm>
          </p:grpSpPr>
          <p:grpSp>
            <p:nvGrpSpPr>
              <p:cNvPr id="292" name="Ryhmä 291"/>
              <p:cNvGrpSpPr/>
              <p:nvPr/>
            </p:nvGrpSpPr>
            <p:grpSpPr>
              <a:xfrm rot="10800000">
                <a:off x="4535989" y="8620022"/>
                <a:ext cx="463349" cy="751824"/>
                <a:chOff x="1717108" y="1853508"/>
                <a:chExt cx="506254" cy="821442"/>
              </a:xfrm>
            </p:grpSpPr>
            <p:pic>
              <p:nvPicPr>
                <p:cNvPr id="332" name="Kuva 331"/>
                <p:cNvPicPr>
                  <a:picLocks noChangeAspect="1"/>
                </p:cNvPicPr>
                <p:nvPr/>
              </p:nvPicPr>
              <p:blipFill>
                <a:blip r:embed="rId4">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333" name="Kuva 332"/>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17108" y="2231134"/>
                  <a:ext cx="506254" cy="443816"/>
                </a:xfrm>
                <a:prstGeom prst="rect">
                  <a:avLst/>
                </a:prstGeom>
              </p:spPr>
            </p:pic>
          </p:grpSp>
          <p:pic>
            <p:nvPicPr>
              <p:cNvPr id="293" name="Kuva 292"/>
              <p:cNvPicPr>
                <a:picLocks noChangeAspect="1"/>
              </p:cNvPicPr>
              <p:nvPr/>
            </p:nvPicPr>
            <p:blipFill>
              <a:blip r:embed="rId6">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294" name="Suora yhdysviiva 293"/>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5"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6" name="Ryhmä 295"/>
              <p:cNvGrpSpPr/>
              <p:nvPr/>
            </p:nvGrpSpPr>
            <p:grpSpPr>
              <a:xfrm rot="10800000">
                <a:off x="2327916" y="6893893"/>
                <a:ext cx="3736160" cy="2243199"/>
                <a:chOff x="553778" y="2110001"/>
                <a:chExt cx="4082121" cy="2450917"/>
              </a:xfrm>
            </p:grpSpPr>
            <p:grpSp>
              <p:nvGrpSpPr>
                <p:cNvPr id="297" name="Ryhmä 296"/>
                <p:cNvGrpSpPr/>
                <p:nvPr/>
              </p:nvGrpSpPr>
              <p:grpSpPr>
                <a:xfrm>
                  <a:off x="2858274" y="2194614"/>
                  <a:ext cx="90487" cy="1412707"/>
                  <a:chOff x="2858274" y="2194614"/>
                  <a:chExt cx="90487" cy="1412707"/>
                </a:xfrm>
              </p:grpSpPr>
              <p:pic>
                <p:nvPicPr>
                  <p:cNvPr id="328"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9"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9" name="Ryhmä 298"/>
                <p:cNvGrpSpPr/>
                <p:nvPr/>
              </p:nvGrpSpPr>
              <p:grpSpPr>
                <a:xfrm>
                  <a:off x="1970235" y="2194613"/>
                  <a:ext cx="933282" cy="1347620"/>
                  <a:chOff x="1970235" y="2194613"/>
                  <a:chExt cx="933282" cy="1347620"/>
                </a:xfrm>
              </p:grpSpPr>
              <p:cxnSp>
                <p:nvCxnSpPr>
                  <p:cNvPr id="323" name="Suora yhdysviiva 322"/>
                  <p:cNvCxnSpPr>
                    <a:stCxn id="293" idx="1"/>
                    <a:endCxn id="328"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Suora yhdysviiva 323"/>
                  <p:cNvCxnSpPr>
                    <a:stCxn id="333" idx="2"/>
                    <a:endCxn id="329"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9" name="Ryhmä 308"/>
                <p:cNvGrpSpPr/>
                <p:nvPr/>
              </p:nvGrpSpPr>
              <p:grpSpPr>
                <a:xfrm rot="10800000">
                  <a:off x="553778" y="2110001"/>
                  <a:ext cx="680718" cy="2450917"/>
                  <a:chOff x="3478577" y="6303884"/>
                  <a:chExt cx="680718" cy="2450917"/>
                </a:xfrm>
              </p:grpSpPr>
              <p:cxnSp>
                <p:nvCxnSpPr>
                  <p:cNvPr id="316" name="Suora yhdysviiva 315"/>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uora yhdysviiva 31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uora yhdysviiva 317"/>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uora yhdysviiva 318"/>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Tekstiruutu 319"/>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321" name="Tekstiruutu 320"/>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322" name="Tekstiruutu 321"/>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cxnSp>
              <p:nvCxnSpPr>
                <p:cNvPr id="301" name="Suora yhdysviiva 300"/>
                <p:cNvCxnSpPr>
                  <a:cxnSpLocks/>
                </p:cNvCxnSpPr>
                <p:nvPr/>
              </p:nvCxnSpPr>
              <p:spPr>
                <a:xfrm rot="10800000" flipH="1" flipV="1">
                  <a:off x="1234497" y="4469324"/>
                  <a:ext cx="3401402" cy="8995"/>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cxnSp>
        <p:nvCxnSpPr>
          <p:cNvPr id="164" name="Suora yhdysviiva 163"/>
          <p:cNvCxnSpPr/>
          <p:nvPr/>
        </p:nvCxnSpPr>
        <p:spPr>
          <a:xfrm flipV="1">
            <a:off x="2256652" y="4282993"/>
            <a:ext cx="3040" cy="18479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uora yhdysviiva 164"/>
          <p:cNvCxnSpPr/>
          <p:nvPr/>
        </p:nvCxnSpPr>
        <p:spPr>
          <a:xfrm rot="10800000">
            <a:off x="2188861" y="4287759"/>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uora yhdysviiva 165"/>
          <p:cNvCxnSpPr/>
          <p:nvPr/>
        </p:nvCxnSpPr>
        <p:spPr>
          <a:xfrm rot="10800000">
            <a:off x="2190540" y="6130898"/>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7" name="Suorakulmio 244"/>
          <p:cNvSpPr>
            <a:spLocks noChangeArrowheads="1"/>
          </p:cNvSpPr>
          <p:nvPr/>
        </p:nvSpPr>
        <p:spPr bwMode="auto">
          <a:xfrm rot="5400000">
            <a:off x="1061764" y="5020082"/>
            <a:ext cx="1919141"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Suljetun osan pituus alle 150 m riippuen näkyvyydestä</a:t>
            </a:r>
          </a:p>
        </p:txBody>
      </p:sp>
      <p:grpSp>
        <p:nvGrpSpPr>
          <p:cNvPr id="4" name="Ryhmä 3"/>
          <p:cNvGrpSpPr/>
          <p:nvPr/>
        </p:nvGrpSpPr>
        <p:grpSpPr>
          <a:xfrm>
            <a:off x="3821682" y="3708734"/>
            <a:ext cx="2238998" cy="619720"/>
            <a:chOff x="4029800" y="3524261"/>
            <a:chExt cx="2238998" cy="619720"/>
          </a:xfrm>
        </p:grpSpPr>
        <p:pic>
          <p:nvPicPr>
            <p:cNvPr id="89"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029800" y="362240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0" name="Suora yhdysviiva 89"/>
            <p:cNvCxnSpPr>
              <a:stCxn id="89" idx="2"/>
              <a:endCxn id="95" idx="1"/>
            </p:cNvCxnSpPr>
            <p:nvPr/>
          </p:nvCxnSpPr>
          <p:spPr>
            <a:xfrm>
              <a:off x="4071209" y="3681981"/>
              <a:ext cx="406216" cy="70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uora yhdysviiva 90"/>
            <p:cNvCxnSpPr/>
            <p:nvPr/>
          </p:nvCxnSpPr>
          <p:spPr>
            <a:xfrm rot="10800000">
              <a:off x="5581461" y="3667191"/>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Tekstiruutu 91"/>
            <p:cNvSpPr txBox="1"/>
            <p:nvPr/>
          </p:nvSpPr>
          <p:spPr>
            <a:xfrm>
              <a:off x="5727866" y="3607401"/>
              <a:ext cx="540932" cy="14825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93" name="Suora yhdysviiva 92"/>
            <p:cNvCxnSpPr/>
            <p:nvPr/>
          </p:nvCxnSpPr>
          <p:spPr>
            <a:xfrm rot="10800000">
              <a:off x="5581807" y="4075452"/>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kstiruutu 93"/>
            <p:cNvSpPr txBox="1"/>
            <p:nvPr/>
          </p:nvSpPr>
          <p:spPr>
            <a:xfrm>
              <a:off x="5735086" y="4003135"/>
              <a:ext cx="330483" cy="140846"/>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pic>
          <p:nvPicPr>
            <p:cNvPr id="95" name="Kuva 94"/>
            <p:cNvPicPr>
              <a:picLocks noChangeAspect="1"/>
            </p:cNvPicPr>
            <p:nvPr/>
          </p:nvPicPr>
          <p:blipFill>
            <a:blip r:embed="rId9">
              <a:extLst>
                <a:ext uri="{28A0092B-C50C-407E-A947-70E740481C1C}">
                  <a14:useLocalDpi xmlns:a14="http://schemas.microsoft.com/office/drawing/2010/main" val="0"/>
                </a:ext>
              </a:extLst>
            </a:blip>
            <a:srcRect/>
            <a:stretch/>
          </p:blipFill>
          <p:spPr>
            <a:xfrm>
              <a:off x="4477643" y="3524261"/>
              <a:ext cx="329531" cy="329531"/>
            </a:xfrm>
            <a:prstGeom prst="rect">
              <a:avLst/>
            </a:prstGeom>
          </p:spPr>
        </p:pic>
        <p:cxnSp>
          <p:nvCxnSpPr>
            <p:cNvPr id="96" name="Suora yhdysviiva 95"/>
            <p:cNvCxnSpPr/>
            <p:nvPr/>
          </p:nvCxnSpPr>
          <p:spPr>
            <a:xfrm flipH="1">
              <a:off x="5647359" y="3667191"/>
              <a:ext cx="0" cy="41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0" name="Ryhmä 99"/>
          <p:cNvGrpSpPr/>
          <p:nvPr/>
        </p:nvGrpSpPr>
        <p:grpSpPr>
          <a:xfrm rot="10800000">
            <a:off x="780378" y="6078485"/>
            <a:ext cx="2238998" cy="626765"/>
            <a:chOff x="4029800" y="3517216"/>
            <a:chExt cx="2238998" cy="626765"/>
          </a:xfrm>
        </p:grpSpPr>
        <p:pic>
          <p:nvPicPr>
            <p:cNvPr id="101" name="Kuva 114"/>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029800" y="3622409"/>
              <a:ext cx="82818" cy="59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2" name="Suora yhdysviiva 101"/>
            <p:cNvCxnSpPr>
              <a:stCxn id="101" idx="2"/>
              <a:endCxn id="107" idx="1"/>
            </p:cNvCxnSpPr>
            <p:nvPr/>
          </p:nvCxnSpPr>
          <p:spPr>
            <a:xfrm rot="10800000" flipH="1" flipV="1">
              <a:off x="4071209" y="3681981"/>
              <a:ext cx="493741"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uora yhdysviiva 102"/>
            <p:cNvCxnSpPr/>
            <p:nvPr/>
          </p:nvCxnSpPr>
          <p:spPr>
            <a:xfrm rot="10800000">
              <a:off x="5581461" y="3667191"/>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Tekstiruutu 103"/>
            <p:cNvSpPr txBox="1"/>
            <p:nvPr/>
          </p:nvSpPr>
          <p:spPr>
            <a:xfrm>
              <a:off x="5727866" y="3607401"/>
              <a:ext cx="540932" cy="14825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105" name="Suora yhdysviiva 104"/>
            <p:cNvCxnSpPr/>
            <p:nvPr/>
          </p:nvCxnSpPr>
          <p:spPr>
            <a:xfrm rot="10800000">
              <a:off x="5581807" y="4075452"/>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Tekstiruutu 105"/>
            <p:cNvSpPr txBox="1"/>
            <p:nvPr/>
          </p:nvSpPr>
          <p:spPr>
            <a:xfrm>
              <a:off x="5735086" y="4003135"/>
              <a:ext cx="330483" cy="140846"/>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pic>
          <p:nvPicPr>
            <p:cNvPr id="107" name="Kuva 106"/>
            <p:cNvPicPr>
              <a:picLocks noChangeAspect="1"/>
            </p:cNvPicPr>
            <p:nvPr/>
          </p:nvPicPr>
          <p:blipFill>
            <a:blip r:embed="rId9">
              <a:extLst>
                <a:ext uri="{28A0092B-C50C-407E-A947-70E740481C1C}">
                  <a14:useLocalDpi xmlns:a14="http://schemas.microsoft.com/office/drawing/2010/main" val="0"/>
                </a:ext>
              </a:extLst>
            </a:blip>
            <a:srcRect/>
            <a:stretch/>
          </p:blipFill>
          <p:spPr>
            <a:xfrm>
              <a:off x="4565168" y="3517216"/>
              <a:ext cx="329531" cy="329531"/>
            </a:xfrm>
            <a:prstGeom prst="rect">
              <a:avLst/>
            </a:prstGeom>
          </p:spPr>
        </p:pic>
        <p:cxnSp>
          <p:nvCxnSpPr>
            <p:cNvPr id="108" name="Suora yhdysviiva 107"/>
            <p:cNvCxnSpPr/>
            <p:nvPr/>
          </p:nvCxnSpPr>
          <p:spPr>
            <a:xfrm flipH="1">
              <a:off x="5647359" y="3667191"/>
              <a:ext cx="0" cy="41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 name="Ryhmä 1">
            <a:extLst>
              <a:ext uri="{FF2B5EF4-FFF2-40B4-BE49-F238E27FC236}">
                <a16:creationId xmlns:a16="http://schemas.microsoft.com/office/drawing/2014/main" id="{70D34E40-3BE8-31F3-5977-E7073CE3BA56}"/>
              </a:ext>
            </a:extLst>
          </p:cNvPr>
          <p:cNvGrpSpPr/>
          <p:nvPr/>
        </p:nvGrpSpPr>
        <p:grpSpPr>
          <a:xfrm>
            <a:off x="2529959" y="4300405"/>
            <a:ext cx="2932683" cy="1844618"/>
            <a:chOff x="2529959" y="4300405"/>
            <a:chExt cx="2932683" cy="1844618"/>
          </a:xfrm>
        </p:grpSpPr>
        <p:grpSp>
          <p:nvGrpSpPr>
            <p:cNvPr id="3" name="Ryhmä 2">
              <a:extLst>
                <a:ext uri="{FF2B5EF4-FFF2-40B4-BE49-F238E27FC236}">
                  <a16:creationId xmlns:a16="http://schemas.microsoft.com/office/drawing/2014/main" id="{5CFA421B-C6AB-17EF-4F91-71F0E3EB6A63}"/>
                </a:ext>
              </a:extLst>
            </p:cNvPr>
            <p:cNvGrpSpPr/>
            <p:nvPr/>
          </p:nvGrpSpPr>
          <p:grpSpPr>
            <a:xfrm>
              <a:off x="3027993" y="4300405"/>
              <a:ext cx="2434649" cy="1844618"/>
              <a:chOff x="3027993" y="4300405"/>
              <a:chExt cx="2434649" cy="1844618"/>
            </a:xfrm>
          </p:grpSpPr>
          <p:sp>
            <p:nvSpPr>
              <p:cNvPr id="10" name="Suorakulmio 244">
                <a:extLst>
                  <a:ext uri="{FF2B5EF4-FFF2-40B4-BE49-F238E27FC236}">
                    <a16:creationId xmlns:a16="http://schemas.microsoft.com/office/drawing/2014/main" id="{4DD6CF76-3C2B-DA56-4B11-24F1E0C648A9}"/>
                  </a:ext>
                </a:extLst>
              </p:cNvPr>
              <p:cNvSpPr>
                <a:spLocks noChangeArrowheads="1"/>
              </p:cNvSpPr>
              <p:nvPr/>
            </p:nvSpPr>
            <p:spPr bwMode="auto">
              <a:xfrm>
                <a:off x="3789604" y="4668312"/>
                <a:ext cx="733709"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1" name="Ryhmä 10">
                <a:extLst>
                  <a:ext uri="{FF2B5EF4-FFF2-40B4-BE49-F238E27FC236}">
                    <a16:creationId xmlns:a16="http://schemas.microsoft.com/office/drawing/2014/main" id="{F4EC61EA-664E-32E7-8DA7-428662C7A27D}"/>
                  </a:ext>
                </a:extLst>
              </p:cNvPr>
              <p:cNvGrpSpPr/>
              <p:nvPr/>
            </p:nvGrpSpPr>
            <p:grpSpPr>
              <a:xfrm>
                <a:off x="3027993" y="4300405"/>
                <a:ext cx="2434649" cy="1844618"/>
                <a:chOff x="3027993" y="4300405"/>
                <a:chExt cx="2434649" cy="1844618"/>
              </a:xfrm>
            </p:grpSpPr>
            <p:grpSp>
              <p:nvGrpSpPr>
                <p:cNvPr id="12" name="Ryhmä 11">
                  <a:extLst>
                    <a:ext uri="{FF2B5EF4-FFF2-40B4-BE49-F238E27FC236}">
                      <a16:creationId xmlns:a16="http://schemas.microsoft.com/office/drawing/2014/main" id="{E99063B2-7AEF-35C8-0DC5-D60818653525}"/>
                    </a:ext>
                  </a:extLst>
                </p:cNvPr>
                <p:cNvGrpSpPr/>
                <p:nvPr/>
              </p:nvGrpSpPr>
              <p:grpSpPr>
                <a:xfrm>
                  <a:off x="3027993" y="4584364"/>
                  <a:ext cx="2434649" cy="1560659"/>
                  <a:chOff x="3309182" y="5024091"/>
                  <a:chExt cx="2434649" cy="1560659"/>
                </a:xfrm>
              </p:grpSpPr>
              <p:grpSp>
                <p:nvGrpSpPr>
                  <p:cNvPr id="15" name="Ryhmä 14">
                    <a:extLst>
                      <a:ext uri="{FF2B5EF4-FFF2-40B4-BE49-F238E27FC236}">
                        <a16:creationId xmlns:a16="http://schemas.microsoft.com/office/drawing/2014/main" id="{52EEC544-F656-16D5-FA88-58206D2A8D2D}"/>
                      </a:ext>
                    </a:extLst>
                  </p:cNvPr>
                  <p:cNvGrpSpPr>
                    <a:grpSpLocks noChangeAspect="1"/>
                  </p:cNvGrpSpPr>
                  <p:nvPr/>
                </p:nvGrpSpPr>
                <p:grpSpPr>
                  <a:xfrm>
                    <a:off x="3309182" y="5024091"/>
                    <a:ext cx="2434649" cy="1560659"/>
                    <a:chOff x="3229589" y="4848984"/>
                    <a:chExt cx="1724601" cy="1105508"/>
                  </a:xfrm>
                </p:grpSpPr>
                <p:pic>
                  <p:nvPicPr>
                    <p:cNvPr id="17" name="Kuva 16">
                      <a:extLst>
                        <a:ext uri="{FF2B5EF4-FFF2-40B4-BE49-F238E27FC236}">
                          <a16:creationId xmlns:a16="http://schemas.microsoft.com/office/drawing/2014/main" id="{349EA581-C460-AACB-8FD4-50B3F307FAA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275754" y="5101853"/>
                      <a:ext cx="678436" cy="687600"/>
                    </a:xfrm>
                    <a:prstGeom prst="rect">
                      <a:avLst/>
                    </a:prstGeom>
                  </p:spPr>
                </p:pic>
                <p:grpSp>
                  <p:nvGrpSpPr>
                    <p:cNvPr id="18" name="Ryhmä 17">
                      <a:extLst>
                        <a:ext uri="{FF2B5EF4-FFF2-40B4-BE49-F238E27FC236}">
                          <a16:creationId xmlns:a16="http://schemas.microsoft.com/office/drawing/2014/main" id="{0BBD9E85-DB55-96D4-9DC7-EF4950B5DAA5}"/>
                        </a:ext>
                      </a:extLst>
                    </p:cNvPr>
                    <p:cNvGrpSpPr/>
                    <p:nvPr/>
                  </p:nvGrpSpPr>
                  <p:grpSpPr>
                    <a:xfrm>
                      <a:off x="3229589" y="4848984"/>
                      <a:ext cx="1679789" cy="1105508"/>
                      <a:chOff x="3236219" y="5053343"/>
                      <a:chExt cx="1679789" cy="1105508"/>
                    </a:xfrm>
                  </p:grpSpPr>
                  <p:pic>
                    <p:nvPicPr>
                      <p:cNvPr id="19" name="Kuva 20">
                        <a:extLst>
                          <a:ext uri="{FF2B5EF4-FFF2-40B4-BE49-F238E27FC236}">
                            <a16:creationId xmlns:a16="http://schemas.microsoft.com/office/drawing/2014/main" id="{9C7A2691-941F-73C1-47E7-49CB5C4FFED7}"/>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25175" y="6122338"/>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 name="Ryhmä 19">
                        <a:extLst>
                          <a:ext uri="{FF2B5EF4-FFF2-40B4-BE49-F238E27FC236}">
                            <a16:creationId xmlns:a16="http://schemas.microsoft.com/office/drawing/2014/main" id="{C1A8ED02-A255-DEB5-241B-6E76A2E888BD}"/>
                          </a:ext>
                        </a:extLst>
                      </p:cNvPr>
                      <p:cNvGrpSpPr/>
                      <p:nvPr/>
                    </p:nvGrpSpPr>
                    <p:grpSpPr>
                      <a:xfrm>
                        <a:off x="3236219" y="5053343"/>
                        <a:ext cx="1679789" cy="1068995"/>
                        <a:chOff x="3386830" y="5081922"/>
                        <a:chExt cx="1679789" cy="1068995"/>
                      </a:xfrm>
                    </p:grpSpPr>
                    <p:sp>
                      <p:nvSpPr>
                        <p:cNvPr id="21" name="Suorakulmio 100">
                          <a:extLst>
                            <a:ext uri="{FF2B5EF4-FFF2-40B4-BE49-F238E27FC236}">
                              <a16:creationId xmlns:a16="http://schemas.microsoft.com/office/drawing/2014/main" id="{06164FFE-FB21-DFBE-3B2B-B697960C9842}"/>
                            </a:ext>
                          </a:extLst>
                        </p:cNvPr>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2" name="Suorakulmio 100">
                          <a:extLst>
                            <a:ext uri="{FF2B5EF4-FFF2-40B4-BE49-F238E27FC236}">
                              <a16:creationId xmlns:a16="http://schemas.microsoft.com/office/drawing/2014/main" id="{22E66B7E-BA75-FCD8-DD3D-56CFC3557CD4}"/>
                            </a:ext>
                          </a:extLst>
                        </p:cNvPr>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3" name="Suorakulmio 100">
                          <a:extLst>
                            <a:ext uri="{FF2B5EF4-FFF2-40B4-BE49-F238E27FC236}">
                              <a16:creationId xmlns:a16="http://schemas.microsoft.com/office/drawing/2014/main" id="{AFEA28C9-4DFD-7BD0-B4AD-361C5FB8B743}"/>
                            </a:ext>
                          </a:extLst>
                        </p:cNvPr>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4" name="Suorakulmio 100">
                          <a:extLst>
                            <a:ext uri="{FF2B5EF4-FFF2-40B4-BE49-F238E27FC236}">
                              <a16:creationId xmlns:a16="http://schemas.microsoft.com/office/drawing/2014/main" id="{56884189-ADA3-9D53-E77D-F558D5FFE130}"/>
                            </a:ext>
                          </a:extLst>
                        </p:cNvPr>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5" name="Suorakulmio 100">
                          <a:extLst>
                            <a:ext uri="{FF2B5EF4-FFF2-40B4-BE49-F238E27FC236}">
                              <a16:creationId xmlns:a16="http://schemas.microsoft.com/office/drawing/2014/main" id="{3724B797-473F-0A1C-43A0-B39E536C657C}"/>
                            </a:ext>
                          </a:extLst>
                        </p:cNvPr>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6" name="Suorakulmio 100">
                          <a:extLst>
                            <a:ext uri="{FF2B5EF4-FFF2-40B4-BE49-F238E27FC236}">
                              <a16:creationId xmlns:a16="http://schemas.microsoft.com/office/drawing/2014/main" id="{FFE0DD6F-F639-AE6B-7ED1-73734100E501}"/>
                            </a:ext>
                          </a:extLst>
                        </p:cNvPr>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7" name="Suorakulmio 100">
                          <a:extLst>
                            <a:ext uri="{FF2B5EF4-FFF2-40B4-BE49-F238E27FC236}">
                              <a16:creationId xmlns:a16="http://schemas.microsoft.com/office/drawing/2014/main" id="{FD47FA0E-9DAD-2724-C91A-F68033B9E257}"/>
                            </a:ext>
                          </a:extLst>
                        </p:cNvPr>
                        <p:cNvSpPr>
                          <a:spLocks noChangeAspect="1" noChangeArrowheads="1"/>
                        </p:cNvSpPr>
                        <p:nvPr/>
                      </p:nvSpPr>
                      <p:spPr bwMode="auto">
                        <a:xfrm>
                          <a:off x="3697974" y="529761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8" name="Suorakulmio 100">
                          <a:extLst>
                            <a:ext uri="{FF2B5EF4-FFF2-40B4-BE49-F238E27FC236}">
                              <a16:creationId xmlns:a16="http://schemas.microsoft.com/office/drawing/2014/main" id="{3E3CB5DC-0E5B-28B5-3563-494CD7765036}"/>
                            </a:ext>
                          </a:extLst>
                        </p:cNvPr>
                        <p:cNvSpPr>
                          <a:spLocks noChangeAspect="1" noChangeArrowheads="1"/>
                        </p:cNvSpPr>
                        <p:nvPr/>
                      </p:nvSpPr>
                      <p:spPr bwMode="auto">
                        <a:xfrm>
                          <a:off x="3737315" y="518974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9" name="Suorakulmio 100">
                          <a:extLst>
                            <a:ext uri="{FF2B5EF4-FFF2-40B4-BE49-F238E27FC236}">
                              <a16:creationId xmlns:a16="http://schemas.microsoft.com/office/drawing/2014/main" id="{2015F20D-F89D-0C4A-D50D-5476CF4D683C}"/>
                            </a:ext>
                          </a:extLst>
                        </p:cNvPr>
                        <p:cNvSpPr>
                          <a:spLocks noChangeAspect="1" noChangeArrowheads="1"/>
                        </p:cNvSpPr>
                        <p:nvPr/>
                      </p:nvSpPr>
                      <p:spPr bwMode="auto">
                        <a:xfrm>
                          <a:off x="3776656" y="5081922"/>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30" name="Suora yhdysviiva 387">
                          <a:extLst>
                            <a:ext uri="{FF2B5EF4-FFF2-40B4-BE49-F238E27FC236}">
                              <a16:creationId xmlns:a16="http://schemas.microsoft.com/office/drawing/2014/main" id="{19DB48CE-FAFC-D412-45D7-ADDA95B39AC3}"/>
                            </a:ext>
                          </a:extLst>
                        </p:cNvPr>
                        <p:cNvCxnSpPr>
                          <a:cxnSpLocks noChangeShapeType="1"/>
                          <a:stCxn id="23" idx="2"/>
                        </p:cNvCxnSpPr>
                        <p:nvPr/>
                      </p:nvCxnSpPr>
                      <p:spPr bwMode="auto">
                        <a:xfrm flipV="1">
                          <a:off x="3699514" y="5585946"/>
                          <a:ext cx="380696" cy="290903"/>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31" name="Ryhmä 200">
                          <a:extLst>
                            <a:ext uri="{FF2B5EF4-FFF2-40B4-BE49-F238E27FC236}">
                              <a16:creationId xmlns:a16="http://schemas.microsoft.com/office/drawing/2014/main" id="{B5D9A48F-3C55-EAC0-F6A1-62208EE43CF0}"/>
                            </a:ext>
                          </a:extLst>
                        </p:cNvPr>
                        <p:cNvGrpSpPr>
                          <a:grpSpLocks/>
                        </p:cNvGrpSpPr>
                        <p:nvPr/>
                      </p:nvGrpSpPr>
                      <p:grpSpPr bwMode="auto">
                        <a:xfrm>
                          <a:off x="4461952" y="5232552"/>
                          <a:ext cx="604667" cy="118555"/>
                          <a:chOff x="5533275" y="5178783"/>
                          <a:chExt cx="605297" cy="118463"/>
                        </a:xfrm>
                      </p:grpSpPr>
                      <p:pic>
                        <p:nvPicPr>
                          <p:cNvPr id="262" name="Picture 134" descr="T:\tie2014\1510014798_Liikenne tietyomaalla\Suunnittelu\Tienrakennustyömaat\Powerpoint\työ\png - värieroteltu\valo-01.png">
                            <a:extLst>
                              <a:ext uri="{FF2B5EF4-FFF2-40B4-BE49-F238E27FC236}">
                                <a16:creationId xmlns:a16="http://schemas.microsoft.com/office/drawing/2014/main" id="{6054150E-A512-204B-EC0B-C76F52BE48F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5533275" y="517878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3" name="Picture 134" descr="T:\tie2014\1510014798_Liikenne tietyomaalla\Suunnittelu\Tienrakennustyömaat\Powerpoint\työ\png - värieroteltu\valo-01.png">
                            <a:extLst>
                              <a:ext uri="{FF2B5EF4-FFF2-40B4-BE49-F238E27FC236}">
                                <a16:creationId xmlns:a16="http://schemas.microsoft.com/office/drawing/2014/main" id="{C2CC3966-F202-9863-0985-D2CF7F822C4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6018031" y="5178783"/>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56" name="Suora yhdysviiva 387">
                          <a:extLst>
                            <a:ext uri="{FF2B5EF4-FFF2-40B4-BE49-F238E27FC236}">
                              <a16:creationId xmlns:a16="http://schemas.microsoft.com/office/drawing/2014/main" id="{F9DAEF40-DECC-044A-5418-460B5C47DC19}"/>
                            </a:ext>
                          </a:extLst>
                        </p:cNvPr>
                        <p:cNvCxnSpPr>
                          <a:cxnSpLocks noChangeShapeType="1"/>
                          <a:stCxn id="17" idx="1"/>
                          <a:endCxn id="19" idx="0"/>
                        </p:cNvCxnSpPr>
                        <p:nvPr/>
                      </p:nvCxnSpPr>
                      <p:spPr bwMode="auto">
                        <a:xfrm flipH="1">
                          <a:off x="3896448" y="5678591"/>
                          <a:ext cx="536547" cy="472326"/>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sp>
                      <p:nvSpPr>
                        <p:cNvPr id="257" name="Suorakulmio 100">
                          <a:extLst>
                            <a:ext uri="{FF2B5EF4-FFF2-40B4-BE49-F238E27FC236}">
                              <a16:creationId xmlns:a16="http://schemas.microsoft.com/office/drawing/2014/main" id="{740F0228-B087-444B-311A-97D40B269B88}"/>
                            </a:ext>
                          </a:extLst>
                        </p:cNvPr>
                        <p:cNvSpPr>
                          <a:spLocks noChangeAspect="1" noChangeArrowheads="1"/>
                        </p:cNvSpPr>
                        <p:nvPr/>
                      </p:nvSpPr>
                      <p:spPr bwMode="auto">
                        <a:xfrm>
                          <a:off x="3678095" y="5402344"/>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258" name="Ryhmä 257">
                          <a:extLst>
                            <a:ext uri="{FF2B5EF4-FFF2-40B4-BE49-F238E27FC236}">
                              <a16:creationId xmlns:a16="http://schemas.microsoft.com/office/drawing/2014/main" id="{20AEF488-28DC-8E70-8B32-9D6D3BF70C17}"/>
                            </a:ext>
                          </a:extLst>
                        </p:cNvPr>
                        <p:cNvGrpSpPr/>
                        <p:nvPr/>
                      </p:nvGrpSpPr>
                      <p:grpSpPr>
                        <a:xfrm>
                          <a:off x="3386830" y="5509353"/>
                          <a:ext cx="322544" cy="54359"/>
                          <a:chOff x="2460666" y="5342289"/>
                          <a:chExt cx="322544" cy="54359"/>
                        </a:xfrm>
                      </p:grpSpPr>
                      <p:cxnSp>
                        <p:nvCxnSpPr>
                          <p:cNvPr id="259" name="Suora yhdysviiva 387">
                            <a:extLst>
                              <a:ext uri="{FF2B5EF4-FFF2-40B4-BE49-F238E27FC236}">
                                <a16:creationId xmlns:a16="http://schemas.microsoft.com/office/drawing/2014/main" id="{99144FCD-4FB3-6747-7F19-9E945CC4E5CB}"/>
                              </a:ext>
                            </a:extLst>
                          </p:cNvPr>
                          <p:cNvCxnSpPr>
                            <a:cxnSpLocks noChangeShapeType="1"/>
                          </p:cNvCxnSpPr>
                          <p:nvPr/>
                        </p:nvCxnSpPr>
                        <p:spPr bwMode="auto">
                          <a:xfrm flipV="1">
                            <a:off x="2460666" y="5342289"/>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60" name="Suora yhdysviiva 387">
                            <a:extLst>
                              <a:ext uri="{FF2B5EF4-FFF2-40B4-BE49-F238E27FC236}">
                                <a16:creationId xmlns:a16="http://schemas.microsoft.com/office/drawing/2014/main" id="{195B1E88-AF14-B76F-9207-EA19CC8367F5}"/>
                              </a:ext>
                            </a:extLst>
                          </p:cNvPr>
                          <p:cNvCxnSpPr>
                            <a:cxnSpLocks noChangeShapeType="1"/>
                          </p:cNvCxnSpPr>
                          <p:nvPr/>
                        </p:nvCxnSpPr>
                        <p:spPr bwMode="auto">
                          <a:xfrm>
                            <a:off x="2493860" y="5371248"/>
                            <a:ext cx="260948" cy="97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61" name="Suora yhdysviiva 387">
                            <a:extLst>
                              <a:ext uri="{FF2B5EF4-FFF2-40B4-BE49-F238E27FC236}">
                                <a16:creationId xmlns:a16="http://schemas.microsoft.com/office/drawing/2014/main" id="{350BB681-9DD1-2676-8ECB-B35CC87962DA}"/>
                              </a:ext>
                            </a:extLst>
                          </p:cNvPr>
                          <p:cNvCxnSpPr>
                            <a:cxnSpLocks noChangeShapeType="1"/>
                          </p:cNvCxnSpPr>
                          <p:nvPr/>
                        </p:nvCxnSpPr>
                        <p:spPr bwMode="auto">
                          <a:xfrm flipV="1">
                            <a:off x="2727648" y="5345848"/>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6" name="Kuva 24">
                    <a:extLst>
                      <a:ext uri="{FF2B5EF4-FFF2-40B4-BE49-F238E27FC236}">
                        <a16:creationId xmlns:a16="http://schemas.microsoft.com/office/drawing/2014/main" id="{C54AB88D-46BA-7493-856B-9210989974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48901" y="55341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Suorakulmio 100">
                  <a:extLst>
                    <a:ext uri="{FF2B5EF4-FFF2-40B4-BE49-F238E27FC236}">
                      <a16:creationId xmlns:a16="http://schemas.microsoft.com/office/drawing/2014/main" id="{83554E7A-0FAF-D9D7-5783-12789720F7A5}"/>
                    </a:ext>
                  </a:extLst>
                </p:cNvPr>
                <p:cNvSpPr>
                  <a:spLocks noChangeAspect="1" noChangeArrowheads="1"/>
                </p:cNvSpPr>
                <p:nvPr/>
              </p:nvSpPr>
              <p:spPr bwMode="auto">
                <a:xfrm>
                  <a:off x="3665982" y="4452621"/>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 name="Suorakulmio 100">
                  <a:extLst>
                    <a:ext uri="{FF2B5EF4-FFF2-40B4-BE49-F238E27FC236}">
                      <a16:creationId xmlns:a16="http://schemas.microsoft.com/office/drawing/2014/main" id="{8E2562B5-E18B-922D-620A-C51E7DF84DC3}"/>
                    </a:ext>
                  </a:extLst>
                </p:cNvPr>
                <p:cNvSpPr>
                  <a:spLocks noChangeAspect="1" noChangeArrowheads="1"/>
                </p:cNvSpPr>
                <p:nvPr/>
              </p:nvSpPr>
              <p:spPr bwMode="auto">
                <a:xfrm>
                  <a:off x="3721521" y="4300405"/>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sp>
          <p:nvSpPr>
            <p:cNvPr id="7" name="Suorakulmio 211">
              <a:extLst>
                <a:ext uri="{FF2B5EF4-FFF2-40B4-BE49-F238E27FC236}">
                  <a16:creationId xmlns:a16="http://schemas.microsoft.com/office/drawing/2014/main" id="{8F002574-855E-8CA2-B13D-0DFB9323D58A}"/>
                </a:ext>
              </a:extLst>
            </p:cNvPr>
            <p:cNvSpPr>
              <a:spLocks noChangeArrowheads="1"/>
            </p:cNvSpPr>
            <p:nvPr/>
          </p:nvSpPr>
          <p:spPr bwMode="auto">
            <a:xfrm>
              <a:off x="2529959" y="5146306"/>
              <a:ext cx="467038"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latin typeface="Arial" panose="020B0604020202020204" pitchFamily="34" charset="0"/>
                  <a:cs typeface="Arial" panose="020B0604020202020204" pitchFamily="34" charset="0"/>
                </a:rPr>
                <a:t>≥ 4,1 m</a:t>
              </a:r>
            </a:p>
          </p:txBody>
        </p:sp>
      </p:grpSp>
      <p:sp>
        <p:nvSpPr>
          <p:cNvPr id="5" name="Text Box 3">
            <a:extLst>
              <a:ext uri="{FF2B5EF4-FFF2-40B4-BE49-F238E27FC236}">
                <a16:creationId xmlns:a16="http://schemas.microsoft.com/office/drawing/2014/main" id="{3FD88CCA-56C4-4BDF-A949-EECC42207846}"/>
              </a:ext>
            </a:extLst>
          </p:cNvPr>
          <p:cNvSpPr txBox="1">
            <a:spLocks noChangeArrowheads="1"/>
          </p:cNvSpPr>
          <p:nvPr/>
        </p:nvSpPr>
        <p:spPr bwMode="auto">
          <a:xfrm>
            <a:off x="621000" y="57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VAIN TOINEN KAISTA KÄYTÖSSÄ vähäliikenteisellä tiellä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(liikennemäärä enintään 900 ajon/vrk).</a:t>
            </a:r>
          </a:p>
          <a:p>
            <a:pPr>
              <a:spcBef>
                <a:spcPct val="0"/>
              </a:spcBef>
              <a:buNone/>
            </a:pP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br>
              <a:rPr lang="fi-FI" altLang="fi-FI" sz="1300"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Ei voida käyttää ohituskieltoalueella eikä mutkaisella / mäkisellä tiellä tai </a:t>
            </a:r>
            <a:br>
              <a:rPr lang="fi-FI" altLang="fi-FI" sz="1300" b="1"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näkyvyyden ollessa muuten rajoitettu. Ei liikkuvaan työhön.</a:t>
            </a:r>
            <a:endParaRPr lang="fi-FI" altLang="fi-FI" sz="1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6721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3.12</a:t>
            </a:r>
          </a:p>
        </p:txBody>
      </p:sp>
      <p:cxnSp>
        <p:nvCxnSpPr>
          <p:cNvPr id="164" name="Suora yhdysviiva 163"/>
          <p:cNvCxnSpPr/>
          <p:nvPr/>
        </p:nvCxnSpPr>
        <p:spPr>
          <a:xfrm flipV="1">
            <a:off x="2256652" y="4291460"/>
            <a:ext cx="3040" cy="18479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uora yhdysviiva 164"/>
          <p:cNvCxnSpPr/>
          <p:nvPr/>
        </p:nvCxnSpPr>
        <p:spPr>
          <a:xfrm rot="10800000">
            <a:off x="2188861" y="4287759"/>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uora yhdysviiva 165"/>
          <p:cNvCxnSpPr/>
          <p:nvPr/>
        </p:nvCxnSpPr>
        <p:spPr>
          <a:xfrm rot="10800000">
            <a:off x="2190540" y="6130898"/>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7" name="Suorakulmio 244"/>
          <p:cNvSpPr>
            <a:spLocks noChangeArrowheads="1"/>
          </p:cNvSpPr>
          <p:nvPr/>
        </p:nvSpPr>
        <p:spPr bwMode="auto">
          <a:xfrm rot="5400000">
            <a:off x="1061764" y="5020082"/>
            <a:ext cx="1919141"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Suljetun osan pituus alle 150 m riippuen näkyvyydestä</a:t>
            </a:r>
          </a:p>
        </p:txBody>
      </p:sp>
      <p:grpSp>
        <p:nvGrpSpPr>
          <p:cNvPr id="136" name="Ryhmä 135"/>
          <p:cNvGrpSpPr/>
          <p:nvPr/>
        </p:nvGrpSpPr>
        <p:grpSpPr>
          <a:xfrm>
            <a:off x="762913" y="6073097"/>
            <a:ext cx="5340973" cy="2500995"/>
            <a:chOff x="719323" y="6725024"/>
            <a:chExt cx="5340973" cy="2500995"/>
          </a:xfrm>
        </p:grpSpPr>
        <p:pic>
          <p:nvPicPr>
            <p:cNvPr id="137" name="Kuva 13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168" name="Ryhmä 167"/>
            <p:cNvGrpSpPr/>
            <p:nvPr/>
          </p:nvGrpSpPr>
          <p:grpSpPr>
            <a:xfrm>
              <a:off x="719323" y="6725024"/>
              <a:ext cx="5340973" cy="2500995"/>
              <a:chOff x="719323" y="6725024"/>
              <a:chExt cx="5340973" cy="2500995"/>
            </a:xfrm>
          </p:grpSpPr>
          <p:grpSp>
            <p:nvGrpSpPr>
              <p:cNvPr id="169" name="Ryhmä 168"/>
              <p:cNvGrpSpPr/>
              <p:nvPr/>
            </p:nvGrpSpPr>
            <p:grpSpPr>
              <a:xfrm rot="10800000">
                <a:off x="719323" y="6725024"/>
                <a:ext cx="5340973" cy="2500995"/>
                <a:chOff x="791850" y="1561893"/>
                <a:chExt cx="5340973" cy="2500995"/>
              </a:xfrm>
            </p:grpSpPr>
            <p:pic>
              <p:nvPicPr>
                <p:cNvPr id="17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3" name="Ryhmä 172"/>
                <p:cNvGrpSpPr/>
                <p:nvPr/>
              </p:nvGrpSpPr>
              <p:grpSpPr>
                <a:xfrm>
                  <a:off x="791850" y="1561893"/>
                  <a:ext cx="5340973" cy="2500995"/>
                  <a:chOff x="791850" y="1561893"/>
                  <a:chExt cx="5340973" cy="2500995"/>
                </a:xfrm>
              </p:grpSpPr>
              <p:grpSp>
                <p:nvGrpSpPr>
                  <p:cNvPr id="174" name="Ryhmä 173"/>
                  <p:cNvGrpSpPr/>
                  <p:nvPr/>
                </p:nvGrpSpPr>
                <p:grpSpPr>
                  <a:xfrm rot="10800000">
                    <a:off x="791850" y="1749297"/>
                    <a:ext cx="550843" cy="2308881"/>
                    <a:chOff x="3357000" y="6320710"/>
                    <a:chExt cx="550843" cy="2308881"/>
                  </a:xfrm>
                </p:grpSpPr>
                <p:cxnSp>
                  <p:nvCxnSpPr>
                    <p:cNvPr id="200" name="Suora yhdysviiva 199"/>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uora yhdysviiva 200"/>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uora yhdysviiva 202"/>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Tekstiruutu 203"/>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5" name="Tekstiruutu 204"/>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5" name="Ryhmä 174"/>
                  <p:cNvGrpSpPr/>
                  <p:nvPr/>
                </p:nvGrpSpPr>
                <p:grpSpPr>
                  <a:xfrm>
                    <a:off x="5510399" y="2825034"/>
                    <a:ext cx="622424" cy="1237854"/>
                    <a:chOff x="3349652" y="6312090"/>
                    <a:chExt cx="622424" cy="1237854"/>
                  </a:xfrm>
                </p:grpSpPr>
                <p:cxnSp>
                  <p:nvCxnSpPr>
                    <p:cNvPr id="195" name="Suora yhdysviiva 194"/>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uora yhdysviiva 195"/>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8" name="Tekstiruutu 197"/>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9" name="Tekstiruutu 198"/>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6" name="Ryhmä 175"/>
                  <p:cNvGrpSpPr/>
                  <p:nvPr/>
                </p:nvGrpSpPr>
                <p:grpSpPr>
                  <a:xfrm rot="10800000">
                    <a:off x="1745720" y="1561893"/>
                    <a:ext cx="3116971" cy="1529083"/>
                    <a:chOff x="1995556" y="7648186"/>
                    <a:chExt cx="3116971" cy="1529083"/>
                  </a:xfrm>
                </p:grpSpPr>
                <p:grpSp>
                  <p:nvGrpSpPr>
                    <p:cNvPr id="180" name="Ryhmä 179"/>
                    <p:cNvGrpSpPr/>
                    <p:nvPr/>
                  </p:nvGrpSpPr>
                  <p:grpSpPr>
                    <a:xfrm rot="10800000">
                      <a:off x="2878015" y="7829066"/>
                      <a:ext cx="1103103" cy="1064475"/>
                      <a:chOff x="2883462" y="2085031"/>
                      <a:chExt cx="1103103" cy="1064475"/>
                    </a:xfrm>
                  </p:grpSpPr>
                  <p:pic>
                    <p:nvPicPr>
                      <p:cNvPr id="19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89" name="Suora yhdysviiva 188"/>
                    <p:cNvCxnSpPr>
                      <a:stCxn id="192" idx="2"/>
                    </p:cNvCxnSpPr>
                    <p:nvPr/>
                  </p:nvCxnSpPr>
                  <p:spPr>
                    <a:xfrm rot="10800000">
                      <a:off x="1995556" y="7648186"/>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83" name="Kuva 182"/>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85" name="Kuva 184"/>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86" name="Suora yhdysviiva 185"/>
                    <p:cNvCxnSpPr>
                      <a:stCxn id="185" idx="2"/>
                      <a:endCxn id="193"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70" name="Suora yhdysviiva 16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206" name="Ryhmä 205"/>
          <p:cNvGrpSpPr/>
          <p:nvPr/>
        </p:nvGrpSpPr>
        <p:grpSpPr>
          <a:xfrm rot="10800000">
            <a:off x="816680" y="1860396"/>
            <a:ext cx="5333307" cy="2500995"/>
            <a:chOff x="719323" y="6725024"/>
            <a:chExt cx="5333307" cy="2500995"/>
          </a:xfrm>
        </p:grpSpPr>
        <p:pic>
          <p:nvPicPr>
            <p:cNvPr id="207" name="Kuva 20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208" name="Ryhmä 207"/>
            <p:cNvGrpSpPr/>
            <p:nvPr/>
          </p:nvGrpSpPr>
          <p:grpSpPr>
            <a:xfrm>
              <a:off x="719323" y="6725024"/>
              <a:ext cx="5333307" cy="2500995"/>
              <a:chOff x="719323" y="6725024"/>
              <a:chExt cx="5333307" cy="2500995"/>
            </a:xfrm>
          </p:grpSpPr>
          <p:grpSp>
            <p:nvGrpSpPr>
              <p:cNvPr id="209" name="Ryhmä 208"/>
              <p:cNvGrpSpPr/>
              <p:nvPr/>
            </p:nvGrpSpPr>
            <p:grpSpPr>
              <a:xfrm rot="10800000">
                <a:off x="719323" y="6725024"/>
                <a:ext cx="5333307" cy="2500995"/>
                <a:chOff x="799516" y="1561893"/>
                <a:chExt cx="5333307" cy="2500995"/>
              </a:xfrm>
            </p:grpSpPr>
            <p:pic>
              <p:nvPicPr>
                <p:cNvPr id="21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3" name="Ryhmä 212"/>
                <p:cNvGrpSpPr/>
                <p:nvPr/>
              </p:nvGrpSpPr>
              <p:grpSpPr>
                <a:xfrm>
                  <a:off x="799516" y="1561893"/>
                  <a:ext cx="5333307" cy="2500995"/>
                  <a:chOff x="799516" y="1561893"/>
                  <a:chExt cx="5333307" cy="2500995"/>
                </a:xfrm>
              </p:grpSpPr>
              <p:grpSp>
                <p:nvGrpSpPr>
                  <p:cNvPr id="214" name="Ryhmä 213"/>
                  <p:cNvGrpSpPr/>
                  <p:nvPr/>
                </p:nvGrpSpPr>
                <p:grpSpPr>
                  <a:xfrm rot="10800000">
                    <a:off x="799516" y="1751470"/>
                    <a:ext cx="543177" cy="2308881"/>
                    <a:chOff x="3357000" y="6318537"/>
                    <a:chExt cx="543177" cy="2308881"/>
                  </a:xfrm>
                </p:grpSpPr>
                <p:cxnSp>
                  <p:nvCxnSpPr>
                    <p:cNvPr id="237" name="Suora yhdysviiva 236"/>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uora yhdysviiva 237"/>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uora yhdysviiva 239"/>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Tekstiruutu 240"/>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42" name="Tekstiruutu 241"/>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15" name="Ryhmä 214"/>
                  <p:cNvGrpSpPr/>
                  <p:nvPr/>
                </p:nvGrpSpPr>
                <p:grpSpPr>
                  <a:xfrm>
                    <a:off x="5510399" y="2825034"/>
                    <a:ext cx="622424" cy="1237854"/>
                    <a:chOff x="3349652" y="6312090"/>
                    <a:chExt cx="622424" cy="1237854"/>
                  </a:xfrm>
                </p:grpSpPr>
                <p:cxnSp>
                  <p:nvCxnSpPr>
                    <p:cNvPr id="232" name="Suora yhdysviiva 231"/>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uora yhdysviiva 23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Tekstiruutu 23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6" name="Tekstiruutu 23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16" name="Ryhmä 215"/>
                  <p:cNvGrpSpPr/>
                  <p:nvPr/>
                </p:nvGrpSpPr>
                <p:grpSpPr>
                  <a:xfrm rot="10800000">
                    <a:off x="1745720" y="1561893"/>
                    <a:ext cx="3116971" cy="1529083"/>
                    <a:chOff x="1995556" y="7648186"/>
                    <a:chExt cx="3116971" cy="1529083"/>
                  </a:xfrm>
                </p:grpSpPr>
                <p:grpSp>
                  <p:nvGrpSpPr>
                    <p:cNvPr id="219" name="Ryhmä 218"/>
                    <p:cNvGrpSpPr/>
                    <p:nvPr/>
                  </p:nvGrpSpPr>
                  <p:grpSpPr>
                    <a:xfrm rot="10800000">
                      <a:off x="2878015" y="7829066"/>
                      <a:ext cx="1103103" cy="1064475"/>
                      <a:chOff x="2883462" y="2085031"/>
                      <a:chExt cx="1103103" cy="1064475"/>
                    </a:xfrm>
                  </p:grpSpPr>
                  <p:pic>
                    <p:nvPicPr>
                      <p:cNvPr id="22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27" name="Suora yhdysviiva 226"/>
                    <p:cNvCxnSpPr>
                      <a:stCxn id="229" idx="2"/>
                    </p:cNvCxnSpPr>
                    <p:nvPr/>
                  </p:nvCxnSpPr>
                  <p:spPr>
                    <a:xfrm rot="10800000">
                      <a:off x="1995556" y="7648186"/>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22" name="Kuva 221"/>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23" name="Kuva 222"/>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24" name="Suora yhdysviiva 223"/>
                    <p:cNvCxnSpPr>
                      <a:stCxn id="223" idx="2"/>
                      <a:endCxn id="230"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10" name="Suora yhdysviiva 20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3" name="Ryhmä 2">
            <a:extLst>
              <a:ext uri="{FF2B5EF4-FFF2-40B4-BE49-F238E27FC236}">
                <a16:creationId xmlns:a16="http://schemas.microsoft.com/office/drawing/2014/main" id="{27DBAB9B-A3BC-0E09-E939-EA6FB2BA47F5}"/>
              </a:ext>
            </a:extLst>
          </p:cNvPr>
          <p:cNvGrpSpPr/>
          <p:nvPr/>
        </p:nvGrpSpPr>
        <p:grpSpPr>
          <a:xfrm>
            <a:off x="2529959" y="4300405"/>
            <a:ext cx="2932683" cy="1844618"/>
            <a:chOff x="2529959" y="4300405"/>
            <a:chExt cx="2932683" cy="1844618"/>
          </a:xfrm>
        </p:grpSpPr>
        <p:grpSp>
          <p:nvGrpSpPr>
            <p:cNvPr id="126" name="Ryhmä 125"/>
            <p:cNvGrpSpPr/>
            <p:nvPr/>
          </p:nvGrpSpPr>
          <p:grpSpPr>
            <a:xfrm>
              <a:off x="3027993" y="4300405"/>
              <a:ext cx="2434649" cy="1844618"/>
              <a:chOff x="3027993" y="4300405"/>
              <a:chExt cx="2434649" cy="1844618"/>
            </a:xfrm>
          </p:grpSpPr>
          <p:sp>
            <p:nvSpPr>
              <p:cNvPr id="127" name="Suorakulmio 244"/>
              <p:cNvSpPr>
                <a:spLocks noChangeArrowheads="1"/>
              </p:cNvSpPr>
              <p:nvPr/>
            </p:nvSpPr>
            <p:spPr bwMode="auto">
              <a:xfrm>
                <a:off x="3789604" y="4668312"/>
                <a:ext cx="733709"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28" name="Ryhmä 127"/>
              <p:cNvGrpSpPr/>
              <p:nvPr/>
            </p:nvGrpSpPr>
            <p:grpSpPr>
              <a:xfrm>
                <a:off x="3027993" y="4300405"/>
                <a:ext cx="2434649" cy="1844618"/>
                <a:chOff x="3027993" y="4300405"/>
                <a:chExt cx="2434649" cy="1844618"/>
              </a:xfrm>
            </p:grpSpPr>
            <p:grpSp>
              <p:nvGrpSpPr>
                <p:cNvPr id="129" name="Ryhmä 128"/>
                <p:cNvGrpSpPr/>
                <p:nvPr/>
              </p:nvGrpSpPr>
              <p:grpSpPr>
                <a:xfrm>
                  <a:off x="3027993" y="4584364"/>
                  <a:ext cx="2434649" cy="1560659"/>
                  <a:chOff x="3309182" y="5024091"/>
                  <a:chExt cx="2434649" cy="1560659"/>
                </a:xfrm>
              </p:grpSpPr>
              <p:grpSp>
                <p:nvGrpSpPr>
                  <p:cNvPr id="132" name="Ryhmä 131"/>
                  <p:cNvGrpSpPr>
                    <a:grpSpLocks noChangeAspect="1"/>
                  </p:cNvGrpSpPr>
                  <p:nvPr/>
                </p:nvGrpSpPr>
                <p:grpSpPr>
                  <a:xfrm>
                    <a:off x="3309182" y="5024091"/>
                    <a:ext cx="2434649" cy="1560659"/>
                    <a:chOff x="3229589" y="4848984"/>
                    <a:chExt cx="1724601" cy="1105508"/>
                  </a:xfrm>
                </p:grpSpPr>
                <p:pic>
                  <p:nvPicPr>
                    <p:cNvPr id="134" name="Kuva 13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75754" y="5101853"/>
                      <a:ext cx="678436" cy="687600"/>
                    </a:xfrm>
                    <a:prstGeom prst="rect">
                      <a:avLst/>
                    </a:prstGeom>
                  </p:spPr>
                </p:pic>
                <p:grpSp>
                  <p:nvGrpSpPr>
                    <p:cNvPr id="135" name="Ryhmä 134"/>
                    <p:cNvGrpSpPr/>
                    <p:nvPr/>
                  </p:nvGrpSpPr>
                  <p:grpSpPr>
                    <a:xfrm>
                      <a:off x="3229589" y="4848984"/>
                      <a:ext cx="1679789" cy="1105508"/>
                      <a:chOff x="3236219" y="5053343"/>
                      <a:chExt cx="1679789" cy="1105508"/>
                    </a:xfrm>
                  </p:grpSpPr>
                  <p:pic>
                    <p:nvPicPr>
                      <p:cNvPr id="139" name="Kuva 2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525175" y="6122338"/>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0" name="Ryhmä 139"/>
                      <p:cNvGrpSpPr/>
                      <p:nvPr/>
                    </p:nvGrpSpPr>
                    <p:grpSpPr>
                      <a:xfrm>
                        <a:off x="3236219" y="5053343"/>
                        <a:ext cx="1679789" cy="1068995"/>
                        <a:chOff x="3386830" y="5081922"/>
                        <a:chExt cx="1679789" cy="1068995"/>
                      </a:xfrm>
                    </p:grpSpPr>
                    <p:sp>
                      <p:nvSpPr>
                        <p:cNvPr id="1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7" name="Suorakulmio 100"/>
                        <p:cNvSpPr>
                          <a:spLocks noChangeAspect="1" noChangeArrowheads="1"/>
                        </p:cNvSpPr>
                        <p:nvPr/>
                      </p:nvSpPr>
                      <p:spPr bwMode="auto">
                        <a:xfrm>
                          <a:off x="3697974" y="529761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8" name="Suorakulmio 100"/>
                        <p:cNvSpPr>
                          <a:spLocks noChangeAspect="1" noChangeArrowheads="1"/>
                        </p:cNvSpPr>
                        <p:nvPr/>
                      </p:nvSpPr>
                      <p:spPr bwMode="auto">
                        <a:xfrm>
                          <a:off x="3737315" y="518974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49" name="Suorakulmio 100"/>
                        <p:cNvSpPr>
                          <a:spLocks noChangeAspect="1" noChangeArrowheads="1"/>
                        </p:cNvSpPr>
                        <p:nvPr/>
                      </p:nvSpPr>
                      <p:spPr bwMode="auto">
                        <a:xfrm>
                          <a:off x="3776656" y="5081922"/>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50" name="Suora yhdysviiva 387"/>
                        <p:cNvCxnSpPr>
                          <a:cxnSpLocks noChangeShapeType="1"/>
                          <a:stCxn id="143" idx="2"/>
                        </p:cNvCxnSpPr>
                        <p:nvPr/>
                      </p:nvCxnSpPr>
                      <p:spPr bwMode="auto">
                        <a:xfrm flipV="1">
                          <a:off x="3699514" y="5585946"/>
                          <a:ext cx="380696" cy="290903"/>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51" name="Ryhmä 200"/>
                        <p:cNvGrpSpPr>
                          <a:grpSpLocks/>
                        </p:cNvGrpSpPr>
                        <p:nvPr/>
                      </p:nvGrpSpPr>
                      <p:grpSpPr bwMode="auto">
                        <a:xfrm>
                          <a:off x="4461952" y="5232552"/>
                          <a:ext cx="604667" cy="118555"/>
                          <a:chOff x="5533275" y="5178783"/>
                          <a:chExt cx="605297" cy="118463"/>
                        </a:xfrm>
                      </p:grpSpPr>
                      <p:pic>
                        <p:nvPicPr>
                          <p:cNvPr id="15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533275" y="517878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6018031" y="5178783"/>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52" name="Suora yhdysviiva 387"/>
                        <p:cNvCxnSpPr>
                          <a:cxnSpLocks noChangeShapeType="1"/>
                          <a:stCxn id="134" idx="1"/>
                          <a:endCxn id="139" idx="0"/>
                        </p:cNvCxnSpPr>
                        <p:nvPr/>
                      </p:nvCxnSpPr>
                      <p:spPr bwMode="auto">
                        <a:xfrm flipH="1">
                          <a:off x="3896448" y="5678591"/>
                          <a:ext cx="536547" cy="472326"/>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sp>
                      <p:nvSpPr>
                        <p:cNvPr id="153" name="Suorakulmio 100"/>
                        <p:cNvSpPr>
                          <a:spLocks noChangeAspect="1" noChangeArrowheads="1"/>
                        </p:cNvSpPr>
                        <p:nvPr/>
                      </p:nvSpPr>
                      <p:spPr bwMode="auto">
                        <a:xfrm>
                          <a:off x="3678095" y="5402344"/>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54" name="Ryhmä 153"/>
                        <p:cNvGrpSpPr/>
                        <p:nvPr/>
                      </p:nvGrpSpPr>
                      <p:grpSpPr>
                        <a:xfrm>
                          <a:off x="3386830" y="5509353"/>
                          <a:ext cx="322544" cy="54359"/>
                          <a:chOff x="2460666" y="5342289"/>
                          <a:chExt cx="322544" cy="54359"/>
                        </a:xfrm>
                      </p:grpSpPr>
                      <p:cxnSp>
                        <p:nvCxnSpPr>
                          <p:cNvPr id="155" name="Suora yhdysviiva 387"/>
                          <p:cNvCxnSpPr>
                            <a:cxnSpLocks noChangeShapeType="1"/>
                          </p:cNvCxnSpPr>
                          <p:nvPr/>
                        </p:nvCxnSpPr>
                        <p:spPr bwMode="auto">
                          <a:xfrm flipV="1">
                            <a:off x="2460666" y="5342289"/>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56" name="Suora yhdysviiva 387"/>
                          <p:cNvCxnSpPr>
                            <a:cxnSpLocks noChangeShapeType="1"/>
                          </p:cNvCxnSpPr>
                          <p:nvPr/>
                        </p:nvCxnSpPr>
                        <p:spPr bwMode="auto">
                          <a:xfrm>
                            <a:off x="2493860" y="5371248"/>
                            <a:ext cx="260948" cy="97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57" name="Suora yhdysviiva 387"/>
                          <p:cNvCxnSpPr>
                            <a:cxnSpLocks noChangeShapeType="1"/>
                          </p:cNvCxnSpPr>
                          <p:nvPr/>
                        </p:nvCxnSpPr>
                        <p:spPr bwMode="auto">
                          <a:xfrm flipV="1">
                            <a:off x="2727648" y="5345848"/>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3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48901" y="55341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0" name="Suorakulmio 100"/>
                <p:cNvSpPr>
                  <a:spLocks noChangeAspect="1" noChangeArrowheads="1"/>
                </p:cNvSpPr>
                <p:nvPr/>
              </p:nvSpPr>
              <p:spPr bwMode="auto">
                <a:xfrm>
                  <a:off x="3665982" y="4452621"/>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31" name="Suorakulmio 100"/>
                <p:cNvSpPr>
                  <a:spLocks noChangeAspect="1" noChangeArrowheads="1"/>
                </p:cNvSpPr>
                <p:nvPr/>
              </p:nvSpPr>
              <p:spPr bwMode="auto">
                <a:xfrm>
                  <a:off x="3721521" y="4300405"/>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sp>
          <p:nvSpPr>
            <p:cNvPr id="2" name="Suorakulmio 211">
              <a:extLst>
                <a:ext uri="{FF2B5EF4-FFF2-40B4-BE49-F238E27FC236}">
                  <a16:creationId xmlns:a16="http://schemas.microsoft.com/office/drawing/2014/main" id="{92356092-EA9D-92AD-04DC-C87C7E281429}"/>
                </a:ext>
              </a:extLst>
            </p:cNvPr>
            <p:cNvSpPr>
              <a:spLocks noChangeArrowheads="1"/>
            </p:cNvSpPr>
            <p:nvPr/>
          </p:nvSpPr>
          <p:spPr bwMode="auto">
            <a:xfrm>
              <a:off x="2529959" y="5146306"/>
              <a:ext cx="467038"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latin typeface="Arial" panose="020B0604020202020204" pitchFamily="34" charset="0"/>
                  <a:cs typeface="Arial" panose="020B0604020202020204" pitchFamily="34" charset="0"/>
                </a:rPr>
                <a:t>≥ 4,1 m</a:t>
              </a:r>
            </a:p>
          </p:txBody>
        </p:sp>
      </p:grpSp>
      <p:sp>
        <p:nvSpPr>
          <p:cNvPr id="4" name="Text Box 3">
            <a:extLst>
              <a:ext uri="{FF2B5EF4-FFF2-40B4-BE49-F238E27FC236}">
                <a16:creationId xmlns:a16="http://schemas.microsoft.com/office/drawing/2014/main" id="{B90D7842-47CB-B8E0-2EC6-23854DF7888A}"/>
              </a:ext>
            </a:extLst>
          </p:cNvPr>
          <p:cNvSpPr txBox="1">
            <a:spLocks noChangeArrowheads="1"/>
          </p:cNvSpPr>
          <p:nvPr/>
        </p:nvSpPr>
        <p:spPr bwMode="auto">
          <a:xfrm>
            <a:off x="621000" y="57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VAIN TOINEN KAISTA KÄYTÖSSÄ vähäliikenteisellä tiellä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(liikennemäärä enintään 900 ajon/vrk).</a:t>
            </a:r>
          </a:p>
          <a:p>
            <a:pPr>
              <a:spcBef>
                <a:spcPct val="0"/>
              </a:spcBef>
              <a:buNone/>
            </a:pPr>
            <a:r>
              <a:rPr lang="fi-FI" altLang="fi-FI" sz="1300" dirty="0">
                <a:latin typeface="Arial" panose="020B0604020202020204" pitchFamily="34" charset="0"/>
                <a:cs typeface="Arial" panose="020B0604020202020204" pitchFamily="34" charset="0"/>
              </a:rPr>
              <a:t>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br>
              <a:rPr lang="fi-FI" altLang="fi-FI" sz="1300"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Ei voida käyttää ohituskieltoalueella eikä mutkaisella / mäkisellä tiellä tai </a:t>
            </a:r>
            <a:br>
              <a:rPr lang="fi-FI" altLang="fi-FI" sz="1300" b="1"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näkyvyyden ollessa muuten rajoitettu. Ei liikkuvaan työhön.</a:t>
            </a:r>
            <a:endParaRPr lang="fi-FI" altLang="fi-FI" sz="1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0462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3.13</a:t>
            </a:r>
          </a:p>
        </p:txBody>
      </p:sp>
      <p:cxnSp>
        <p:nvCxnSpPr>
          <p:cNvPr id="164" name="Suora yhdysviiva 163"/>
          <p:cNvCxnSpPr/>
          <p:nvPr/>
        </p:nvCxnSpPr>
        <p:spPr>
          <a:xfrm flipV="1">
            <a:off x="2256652" y="4282993"/>
            <a:ext cx="3040" cy="18479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uora yhdysviiva 164"/>
          <p:cNvCxnSpPr/>
          <p:nvPr/>
        </p:nvCxnSpPr>
        <p:spPr>
          <a:xfrm rot="10800000">
            <a:off x="2188861" y="4287759"/>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uora yhdysviiva 165"/>
          <p:cNvCxnSpPr/>
          <p:nvPr/>
        </p:nvCxnSpPr>
        <p:spPr>
          <a:xfrm rot="10800000">
            <a:off x="2190540" y="6130898"/>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7" name="Suorakulmio 244"/>
          <p:cNvSpPr>
            <a:spLocks noChangeArrowheads="1"/>
          </p:cNvSpPr>
          <p:nvPr/>
        </p:nvSpPr>
        <p:spPr bwMode="auto">
          <a:xfrm rot="5400000">
            <a:off x="1061764" y="5020082"/>
            <a:ext cx="1919141"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Suljetun osan pituus alle 150 m riippuen näkyvyydestä</a:t>
            </a:r>
          </a:p>
        </p:txBody>
      </p:sp>
      <p:grpSp>
        <p:nvGrpSpPr>
          <p:cNvPr id="7" name="Ryhmä 6"/>
          <p:cNvGrpSpPr/>
          <p:nvPr/>
        </p:nvGrpSpPr>
        <p:grpSpPr>
          <a:xfrm>
            <a:off x="734410" y="6073031"/>
            <a:ext cx="5340973" cy="2500995"/>
            <a:chOff x="734410" y="6073031"/>
            <a:chExt cx="5340973" cy="2500995"/>
          </a:xfrm>
        </p:grpSpPr>
        <p:pic>
          <p:nvPicPr>
            <p:cNvPr id="117" name="Kuva 11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28047" y="6684615"/>
              <a:ext cx="360000" cy="360000"/>
            </a:xfrm>
            <a:prstGeom prst="rect">
              <a:avLst/>
            </a:prstGeom>
          </p:spPr>
        </p:pic>
        <p:grpSp>
          <p:nvGrpSpPr>
            <p:cNvPr id="168" name="Ryhmä 167"/>
            <p:cNvGrpSpPr/>
            <p:nvPr/>
          </p:nvGrpSpPr>
          <p:grpSpPr>
            <a:xfrm>
              <a:off x="734410" y="6073031"/>
              <a:ext cx="5340973" cy="2500995"/>
              <a:chOff x="719323" y="6725024"/>
              <a:chExt cx="5340973" cy="2500995"/>
            </a:xfrm>
          </p:grpSpPr>
          <p:grpSp>
            <p:nvGrpSpPr>
              <p:cNvPr id="169" name="Ryhmä 168"/>
              <p:cNvGrpSpPr/>
              <p:nvPr/>
            </p:nvGrpSpPr>
            <p:grpSpPr>
              <a:xfrm rot="10800000">
                <a:off x="719323" y="6725024"/>
                <a:ext cx="5340973" cy="2500995"/>
                <a:chOff x="791850" y="1561893"/>
                <a:chExt cx="5340973" cy="2500995"/>
              </a:xfrm>
            </p:grpSpPr>
            <p:pic>
              <p:nvPicPr>
                <p:cNvPr id="17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3" name="Ryhmä 172"/>
                <p:cNvGrpSpPr/>
                <p:nvPr/>
              </p:nvGrpSpPr>
              <p:grpSpPr>
                <a:xfrm>
                  <a:off x="791850" y="1561893"/>
                  <a:ext cx="5340973" cy="2500995"/>
                  <a:chOff x="791850" y="1561893"/>
                  <a:chExt cx="5340973" cy="2500995"/>
                </a:xfrm>
              </p:grpSpPr>
              <p:grpSp>
                <p:nvGrpSpPr>
                  <p:cNvPr id="174" name="Ryhmä 173"/>
                  <p:cNvGrpSpPr/>
                  <p:nvPr/>
                </p:nvGrpSpPr>
                <p:grpSpPr>
                  <a:xfrm rot="10800000">
                    <a:off x="791850" y="1749297"/>
                    <a:ext cx="550843" cy="2308881"/>
                    <a:chOff x="3357000" y="6320710"/>
                    <a:chExt cx="550843" cy="2308881"/>
                  </a:xfrm>
                </p:grpSpPr>
                <p:cxnSp>
                  <p:nvCxnSpPr>
                    <p:cNvPr id="200" name="Suora yhdysviiva 199"/>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uora yhdysviiva 200"/>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uora yhdysviiva 202"/>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Tekstiruutu 203"/>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5" name="Tekstiruutu 204"/>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5" name="Ryhmä 174"/>
                  <p:cNvGrpSpPr/>
                  <p:nvPr/>
                </p:nvGrpSpPr>
                <p:grpSpPr>
                  <a:xfrm>
                    <a:off x="5510399" y="2825034"/>
                    <a:ext cx="622424" cy="1237854"/>
                    <a:chOff x="3349652" y="6312090"/>
                    <a:chExt cx="622424" cy="1237854"/>
                  </a:xfrm>
                </p:grpSpPr>
                <p:cxnSp>
                  <p:nvCxnSpPr>
                    <p:cNvPr id="195" name="Suora yhdysviiva 194"/>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uora yhdysviiva 195"/>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8" name="Tekstiruutu 197"/>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9" name="Tekstiruutu 198"/>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6" name="Ryhmä 175"/>
                  <p:cNvGrpSpPr/>
                  <p:nvPr/>
                </p:nvGrpSpPr>
                <p:grpSpPr>
                  <a:xfrm rot="10800000">
                    <a:off x="1745720" y="1561893"/>
                    <a:ext cx="3113466" cy="1529411"/>
                    <a:chOff x="1999061" y="7647858"/>
                    <a:chExt cx="3113466" cy="1529411"/>
                  </a:xfrm>
                </p:grpSpPr>
                <p:grpSp>
                  <p:nvGrpSpPr>
                    <p:cNvPr id="180" name="Ryhmä 179"/>
                    <p:cNvGrpSpPr/>
                    <p:nvPr/>
                  </p:nvGrpSpPr>
                  <p:grpSpPr>
                    <a:xfrm rot="10800000">
                      <a:off x="2878015" y="7829066"/>
                      <a:ext cx="1103103" cy="1064475"/>
                      <a:chOff x="2883462" y="2085031"/>
                      <a:chExt cx="1103103" cy="1064475"/>
                    </a:xfrm>
                  </p:grpSpPr>
                  <p:pic>
                    <p:nvPicPr>
                      <p:cNvPr id="19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89" name="Suora yhdysviiva 188"/>
                    <p:cNvCxnSpPr>
                      <a:stCxn id="192" idx="2"/>
                      <a:endCxn id="117" idx="0"/>
                    </p:cNvCxnSpPr>
                    <p:nvPr/>
                  </p:nvCxnSpPr>
                  <p:spPr>
                    <a:xfrm flipH="1" flipV="1">
                      <a:off x="1999061" y="7647858"/>
                      <a:ext cx="924197" cy="18120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83" name="Kuva 182"/>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85" name="Kuva 184"/>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86" name="Suora yhdysviiva 185"/>
                    <p:cNvCxnSpPr>
                      <a:stCxn id="185" idx="2"/>
                      <a:endCxn id="193"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70" name="Suora yhdysviiva 16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3" name="Ryhmä 2"/>
          <p:cNvGrpSpPr/>
          <p:nvPr/>
        </p:nvGrpSpPr>
        <p:grpSpPr>
          <a:xfrm>
            <a:off x="800588" y="1848563"/>
            <a:ext cx="5333307" cy="2500995"/>
            <a:chOff x="800588" y="1848563"/>
            <a:chExt cx="5333307" cy="2500995"/>
          </a:xfrm>
        </p:grpSpPr>
        <p:pic>
          <p:nvPicPr>
            <p:cNvPr id="116" name="Kuva 115"/>
            <p:cNvPicPr>
              <a:picLocks noChangeAspect="1"/>
            </p:cNvPicPr>
            <p:nvPr/>
          </p:nvPicPr>
          <p:blipFill>
            <a:blip r:embed="rId3">
              <a:extLst>
                <a:ext uri="{28A0092B-C50C-407E-A947-70E740481C1C}">
                  <a14:useLocalDpi xmlns:a14="http://schemas.microsoft.com/office/drawing/2010/main" val="0"/>
                </a:ext>
              </a:extLst>
            </a:blip>
            <a:srcRect/>
            <a:stretch/>
          </p:blipFill>
          <p:spPr>
            <a:xfrm>
              <a:off x="4677092" y="3377636"/>
              <a:ext cx="360000" cy="360000"/>
            </a:xfrm>
            <a:prstGeom prst="rect">
              <a:avLst/>
            </a:prstGeom>
          </p:spPr>
        </p:pic>
        <p:grpSp>
          <p:nvGrpSpPr>
            <p:cNvPr id="208" name="Ryhmä 207"/>
            <p:cNvGrpSpPr/>
            <p:nvPr/>
          </p:nvGrpSpPr>
          <p:grpSpPr>
            <a:xfrm rot="10800000">
              <a:off x="800588" y="1848563"/>
              <a:ext cx="5333307" cy="2500995"/>
              <a:chOff x="719323" y="6725024"/>
              <a:chExt cx="5333307" cy="2500995"/>
            </a:xfrm>
          </p:grpSpPr>
          <p:grpSp>
            <p:nvGrpSpPr>
              <p:cNvPr id="209" name="Ryhmä 208"/>
              <p:cNvGrpSpPr/>
              <p:nvPr/>
            </p:nvGrpSpPr>
            <p:grpSpPr>
              <a:xfrm rot="10800000">
                <a:off x="719323" y="6725024"/>
                <a:ext cx="5333307" cy="2500995"/>
                <a:chOff x="799516" y="1561893"/>
                <a:chExt cx="5333307" cy="2500995"/>
              </a:xfrm>
            </p:grpSpPr>
            <p:pic>
              <p:nvPicPr>
                <p:cNvPr id="21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3" name="Ryhmä 212"/>
                <p:cNvGrpSpPr/>
                <p:nvPr/>
              </p:nvGrpSpPr>
              <p:grpSpPr>
                <a:xfrm>
                  <a:off x="799516" y="1561893"/>
                  <a:ext cx="5333307" cy="2500995"/>
                  <a:chOff x="799516" y="1561893"/>
                  <a:chExt cx="5333307" cy="2500995"/>
                </a:xfrm>
              </p:grpSpPr>
              <p:grpSp>
                <p:nvGrpSpPr>
                  <p:cNvPr id="214" name="Ryhmä 213"/>
                  <p:cNvGrpSpPr/>
                  <p:nvPr/>
                </p:nvGrpSpPr>
                <p:grpSpPr>
                  <a:xfrm rot="10800000">
                    <a:off x="799516" y="1751470"/>
                    <a:ext cx="543177" cy="2308881"/>
                    <a:chOff x="3357000" y="6318537"/>
                    <a:chExt cx="543177" cy="2308881"/>
                  </a:xfrm>
                </p:grpSpPr>
                <p:cxnSp>
                  <p:nvCxnSpPr>
                    <p:cNvPr id="237" name="Suora yhdysviiva 236"/>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uora yhdysviiva 237"/>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uora yhdysviiva 239"/>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Tekstiruutu 240"/>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42" name="Tekstiruutu 241"/>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15" name="Ryhmä 214"/>
                  <p:cNvGrpSpPr/>
                  <p:nvPr/>
                </p:nvGrpSpPr>
                <p:grpSpPr>
                  <a:xfrm>
                    <a:off x="5510399" y="2825034"/>
                    <a:ext cx="622424" cy="1237854"/>
                    <a:chOff x="3349652" y="6312090"/>
                    <a:chExt cx="622424" cy="1237854"/>
                  </a:xfrm>
                </p:grpSpPr>
                <p:cxnSp>
                  <p:nvCxnSpPr>
                    <p:cNvPr id="232" name="Suora yhdysviiva 231"/>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uora yhdysviiva 23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Tekstiruutu 23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6" name="Tekstiruutu 23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16" name="Ryhmä 215"/>
                  <p:cNvGrpSpPr/>
                  <p:nvPr/>
                </p:nvGrpSpPr>
                <p:grpSpPr>
                  <a:xfrm rot="10800000">
                    <a:off x="1745720" y="1561893"/>
                    <a:ext cx="3110300" cy="1529073"/>
                    <a:chOff x="2002227" y="7648196"/>
                    <a:chExt cx="3110300" cy="1529073"/>
                  </a:xfrm>
                </p:grpSpPr>
                <p:grpSp>
                  <p:nvGrpSpPr>
                    <p:cNvPr id="219" name="Ryhmä 218"/>
                    <p:cNvGrpSpPr/>
                    <p:nvPr/>
                  </p:nvGrpSpPr>
                  <p:grpSpPr>
                    <a:xfrm rot="10800000">
                      <a:off x="2878015" y="7829066"/>
                      <a:ext cx="1103103" cy="1064475"/>
                      <a:chOff x="2883462" y="2085031"/>
                      <a:chExt cx="1103103" cy="1064475"/>
                    </a:xfrm>
                  </p:grpSpPr>
                  <p:pic>
                    <p:nvPicPr>
                      <p:cNvPr id="22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27" name="Suora yhdysviiva 226"/>
                    <p:cNvCxnSpPr>
                      <a:stCxn id="229" idx="2"/>
                      <a:endCxn id="116" idx="0"/>
                    </p:cNvCxnSpPr>
                    <p:nvPr/>
                  </p:nvCxnSpPr>
                  <p:spPr>
                    <a:xfrm rot="10800000">
                      <a:off x="2002227" y="7648196"/>
                      <a:ext cx="921031" cy="18087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22" name="Kuva 221"/>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23" name="Kuva 222"/>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24" name="Suora yhdysviiva 223"/>
                    <p:cNvCxnSpPr>
                      <a:stCxn id="223" idx="2"/>
                      <a:endCxn id="230"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10" name="Suora yhdysviiva 20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4" name="Ryhmä 3">
            <a:extLst>
              <a:ext uri="{FF2B5EF4-FFF2-40B4-BE49-F238E27FC236}">
                <a16:creationId xmlns:a16="http://schemas.microsoft.com/office/drawing/2014/main" id="{BFB07A75-96D6-FABA-ADD2-D2F96849342B}"/>
              </a:ext>
            </a:extLst>
          </p:cNvPr>
          <p:cNvGrpSpPr/>
          <p:nvPr/>
        </p:nvGrpSpPr>
        <p:grpSpPr>
          <a:xfrm>
            <a:off x="2529959" y="4300405"/>
            <a:ext cx="2932683" cy="1844618"/>
            <a:chOff x="2529959" y="4300405"/>
            <a:chExt cx="2932683" cy="1844618"/>
          </a:xfrm>
        </p:grpSpPr>
        <p:grpSp>
          <p:nvGrpSpPr>
            <p:cNvPr id="92" name="Ryhmä 91"/>
            <p:cNvGrpSpPr/>
            <p:nvPr/>
          </p:nvGrpSpPr>
          <p:grpSpPr>
            <a:xfrm>
              <a:off x="3027993" y="4300405"/>
              <a:ext cx="2434649" cy="1844618"/>
              <a:chOff x="3027993" y="4300405"/>
              <a:chExt cx="2434649" cy="1844618"/>
            </a:xfrm>
          </p:grpSpPr>
          <p:sp>
            <p:nvSpPr>
              <p:cNvPr id="93" name="Suorakulmio 244"/>
              <p:cNvSpPr>
                <a:spLocks noChangeArrowheads="1"/>
              </p:cNvSpPr>
              <p:nvPr/>
            </p:nvSpPr>
            <p:spPr bwMode="auto">
              <a:xfrm>
                <a:off x="3789604" y="4668312"/>
                <a:ext cx="733709"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94" name="Ryhmä 93"/>
              <p:cNvGrpSpPr/>
              <p:nvPr/>
            </p:nvGrpSpPr>
            <p:grpSpPr>
              <a:xfrm>
                <a:off x="3027993" y="4300405"/>
                <a:ext cx="2434649" cy="1844618"/>
                <a:chOff x="3027993" y="4300405"/>
                <a:chExt cx="2434649" cy="1844618"/>
              </a:xfrm>
            </p:grpSpPr>
            <p:grpSp>
              <p:nvGrpSpPr>
                <p:cNvPr id="95" name="Ryhmä 94"/>
                <p:cNvGrpSpPr/>
                <p:nvPr/>
              </p:nvGrpSpPr>
              <p:grpSpPr>
                <a:xfrm>
                  <a:off x="3027993" y="4584364"/>
                  <a:ext cx="2434649" cy="1560659"/>
                  <a:chOff x="3309182" y="5024091"/>
                  <a:chExt cx="2434649" cy="1560659"/>
                </a:xfrm>
              </p:grpSpPr>
              <p:grpSp>
                <p:nvGrpSpPr>
                  <p:cNvPr id="98" name="Ryhmä 97"/>
                  <p:cNvGrpSpPr>
                    <a:grpSpLocks noChangeAspect="1"/>
                  </p:cNvGrpSpPr>
                  <p:nvPr/>
                </p:nvGrpSpPr>
                <p:grpSpPr>
                  <a:xfrm>
                    <a:off x="3309182" y="5024091"/>
                    <a:ext cx="2434649" cy="1560659"/>
                    <a:chOff x="3229589" y="4848984"/>
                    <a:chExt cx="1724601" cy="1105508"/>
                  </a:xfrm>
                </p:grpSpPr>
                <p:pic>
                  <p:nvPicPr>
                    <p:cNvPr id="100" name="Kuva 9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75754" y="5101853"/>
                      <a:ext cx="678436" cy="687600"/>
                    </a:xfrm>
                    <a:prstGeom prst="rect">
                      <a:avLst/>
                    </a:prstGeom>
                  </p:spPr>
                </p:pic>
                <p:grpSp>
                  <p:nvGrpSpPr>
                    <p:cNvPr id="101" name="Ryhmä 100"/>
                    <p:cNvGrpSpPr/>
                    <p:nvPr/>
                  </p:nvGrpSpPr>
                  <p:grpSpPr>
                    <a:xfrm>
                      <a:off x="3229589" y="4848984"/>
                      <a:ext cx="1679789" cy="1105508"/>
                      <a:chOff x="3236219" y="5053343"/>
                      <a:chExt cx="1679789" cy="1105508"/>
                    </a:xfrm>
                  </p:grpSpPr>
                  <p:pic>
                    <p:nvPicPr>
                      <p:cNvPr id="102" name="Kuva 2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525175" y="6122338"/>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 name="Ryhmä 102"/>
                      <p:cNvGrpSpPr/>
                      <p:nvPr/>
                    </p:nvGrpSpPr>
                    <p:grpSpPr>
                      <a:xfrm>
                        <a:off x="3236219" y="5053343"/>
                        <a:ext cx="1679789" cy="1068995"/>
                        <a:chOff x="3386830" y="5081922"/>
                        <a:chExt cx="1679789" cy="1068995"/>
                      </a:xfrm>
                    </p:grpSpPr>
                    <p:sp>
                      <p:nvSpPr>
                        <p:cNvPr id="104"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697974" y="529761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37315" y="518974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2" name="Suorakulmio 100"/>
                        <p:cNvSpPr>
                          <a:spLocks noChangeAspect="1" noChangeArrowheads="1"/>
                        </p:cNvSpPr>
                        <p:nvPr/>
                      </p:nvSpPr>
                      <p:spPr bwMode="auto">
                        <a:xfrm>
                          <a:off x="3776656" y="5081922"/>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13" name="Suora yhdysviiva 387"/>
                        <p:cNvCxnSpPr>
                          <a:cxnSpLocks noChangeShapeType="1"/>
                          <a:stCxn id="106" idx="2"/>
                        </p:cNvCxnSpPr>
                        <p:nvPr/>
                      </p:nvCxnSpPr>
                      <p:spPr bwMode="auto">
                        <a:xfrm flipV="1">
                          <a:off x="3699514" y="5585946"/>
                          <a:ext cx="380696" cy="290903"/>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18" name="Ryhmä 200"/>
                        <p:cNvGrpSpPr>
                          <a:grpSpLocks/>
                        </p:cNvGrpSpPr>
                        <p:nvPr/>
                      </p:nvGrpSpPr>
                      <p:grpSpPr bwMode="auto">
                        <a:xfrm>
                          <a:off x="4461952" y="5232552"/>
                          <a:ext cx="604667" cy="118555"/>
                          <a:chOff x="5533275" y="5178783"/>
                          <a:chExt cx="605297" cy="118463"/>
                        </a:xfrm>
                      </p:grpSpPr>
                      <p:pic>
                        <p:nvPicPr>
                          <p:cNvPr id="126"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533275" y="517878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7"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6018031" y="5178783"/>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19" name="Suora yhdysviiva 387"/>
                        <p:cNvCxnSpPr>
                          <a:cxnSpLocks noChangeShapeType="1"/>
                          <a:stCxn id="100" idx="1"/>
                          <a:endCxn id="102" idx="0"/>
                        </p:cNvCxnSpPr>
                        <p:nvPr/>
                      </p:nvCxnSpPr>
                      <p:spPr bwMode="auto">
                        <a:xfrm flipH="1">
                          <a:off x="3896448" y="5678591"/>
                          <a:ext cx="536547" cy="472326"/>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sp>
                      <p:nvSpPr>
                        <p:cNvPr id="120" name="Suorakulmio 100"/>
                        <p:cNvSpPr>
                          <a:spLocks noChangeAspect="1" noChangeArrowheads="1"/>
                        </p:cNvSpPr>
                        <p:nvPr/>
                      </p:nvSpPr>
                      <p:spPr bwMode="auto">
                        <a:xfrm>
                          <a:off x="3678095" y="5402344"/>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21" name="Ryhmä 120"/>
                        <p:cNvGrpSpPr/>
                        <p:nvPr/>
                      </p:nvGrpSpPr>
                      <p:grpSpPr>
                        <a:xfrm>
                          <a:off x="3386830" y="5509353"/>
                          <a:ext cx="322544" cy="54359"/>
                          <a:chOff x="2460666" y="5342289"/>
                          <a:chExt cx="322544" cy="54359"/>
                        </a:xfrm>
                      </p:grpSpPr>
                      <p:cxnSp>
                        <p:nvCxnSpPr>
                          <p:cNvPr id="122" name="Suora yhdysviiva 387"/>
                          <p:cNvCxnSpPr>
                            <a:cxnSpLocks noChangeShapeType="1"/>
                          </p:cNvCxnSpPr>
                          <p:nvPr/>
                        </p:nvCxnSpPr>
                        <p:spPr bwMode="auto">
                          <a:xfrm flipV="1">
                            <a:off x="2460666" y="5342289"/>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3" name="Suora yhdysviiva 387"/>
                          <p:cNvCxnSpPr>
                            <a:cxnSpLocks noChangeShapeType="1"/>
                          </p:cNvCxnSpPr>
                          <p:nvPr/>
                        </p:nvCxnSpPr>
                        <p:spPr bwMode="auto">
                          <a:xfrm>
                            <a:off x="2493860" y="5371248"/>
                            <a:ext cx="260948" cy="97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4" name="Suora yhdysviiva 387"/>
                          <p:cNvCxnSpPr>
                            <a:cxnSpLocks noChangeShapeType="1"/>
                          </p:cNvCxnSpPr>
                          <p:nvPr/>
                        </p:nvCxnSpPr>
                        <p:spPr bwMode="auto">
                          <a:xfrm flipV="1">
                            <a:off x="2727648" y="5345848"/>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99"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48901" y="55341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6" name="Suorakulmio 100"/>
                <p:cNvSpPr>
                  <a:spLocks noChangeAspect="1" noChangeArrowheads="1"/>
                </p:cNvSpPr>
                <p:nvPr/>
              </p:nvSpPr>
              <p:spPr bwMode="auto">
                <a:xfrm>
                  <a:off x="3665982" y="4452621"/>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7" name="Suorakulmio 100"/>
                <p:cNvSpPr>
                  <a:spLocks noChangeAspect="1" noChangeArrowheads="1"/>
                </p:cNvSpPr>
                <p:nvPr/>
              </p:nvSpPr>
              <p:spPr bwMode="auto">
                <a:xfrm>
                  <a:off x="3721521" y="4300405"/>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sp>
          <p:nvSpPr>
            <p:cNvPr id="2" name="Suorakulmio 211">
              <a:extLst>
                <a:ext uri="{FF2B5EF4-FFF2-40B4-BE49-F238E27FC236}">
                  <a16:creationId xmlns:a16="http://schemas.microsoft.com/office/drawing/2014/main" id="{1B40E293-E42A-CC17-BAB2-D21011C9648A}"/>
                </a:ext>
              </a:extLst>
            </p:cNvPr>
            <p:cNvSpPr>
              <a:spLocks noChangeArrowheads="1"/>
            </p:cNvSpPr>
            <p:nvPr/>
          </p:nvSpPr>
          <p:spPr bwMode="auto">
            <a:xfrm>
              <a:off x="2529959" y="5146306"/>
              <a:ext cx="467038"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latin typeface="Arial" panose="020B0604020202020204" pitchFamily="34" charset="0"/>
                  <a:cs typeface="Arial" panose="020B0604020202020204" pitchFamily="34" charset="0"/>
                </a:rPr>
                <a:t>≥ 4,1 m</a:t>
              </a:r>
            </a:p>
          </p:txBody>
        </p:sp>
      </p:grpSp>
      <p:sp>
        <p:nvSpPr>
          <p:cNvPr id="5" name="Text Box 3">
            <a:extLst>
              <a:ext uri="{FF2B5EF4-FFF2-40B4-BE49-F238E27FC236}">
                <a16:creationId xmlns:a16="http://schemas.microsoft.com/office/drawing/2014/main" id="{16A5ED9A-B6D6-AFBE-6EE5-8223D29AA6AE}"/>
              </a:ext>
            </a:extLst>
          </p:cNvPr>
          <p:cNvSpPr txBox="1">
            <a:spLocks noChangeArrowheads="1"/>
          </p:cNvSpPr>
          <p:nvPr/>
        </p:nvSpPr>
        <p:spPr bwMode="auto">
          <a:xfrm>
            <a:off x="621000" y="57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VAIN TOINEN KAISTA KÄYTÖSSÄ vähäliikenteisellä tiellä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(liikennemäärä enintään 900 ajon/vrk).</a:t>
            </a:r>
          </a:p>
          <a:p>
            <a:pPr>
              <a:spcBef>
                <a:spcPct val="0"/>
              </a:spcBef>
              <a:buNone/>
            </a:pPr>
            <a:r>
              <a:rPr lang="fi-FI" altLang="fi-FI" sz="1300" dirty="0">
                <a:latin typeface="Arial" panose="020B0604020202020204" pitchFamily="34" charset="0"/>
                <a:cs typeface="Arial" panose="020B0604020202020204" pitchFamily="34" charset="0"/>
              </a:rPr>
              <a:t>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br>
              <a:rPr lang="fi-FI" altLang="fi-FI" sz="1300"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Ei voida käyttää ohituskieltoalueella eikä mutkaisella / mäkisellä tiellä tai </a:t>
            </a:r>
            <a:br>
              <a:rPr lang="fi-FI" altLang="fi-FI" sz="1300" b="1"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näkyvyyden ollessa muuten rajoitettu. Ei liikkuvaan työhön.</a:t>
            </a:r>
            <a:endParaRPr lang="fi-FI" altLang="fi-FI" sz="1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626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pic>
        <p:nvPicPr>
          <p:cNvPr id="118" name="Kuva 117"/>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22888" y="6688148"/>
            <a:ext cx="360000" cy="360000"/>
          </a:xfrm>
          <a:prstGeom prst="rect">
            <a:avLst/>
          </a:prstGeom>
        </p:spPr>
      </p:pic>
      <p:sp>
        <p:nvSpPr>
          <p:cNvPr id="6" name="Dian numeron paikkamerkki 5"/>
          <p:cNvSpPr>
            <a:spLocks noGrp="1"/>
          </p:cNvSpPr>
          <p:nvPr>
            <p:ph type="sldNum" sz="quarter" idx="12"/>
          </p:nvPr>
        </p:nvSpPr>
        <p:spPr/>
        <p:txBody>
          <a:bodyPr/>
          <a:lstStyle/>
          <a:p>
            <a:pPr algn="ctr"/>
            <a:r>
              <a:rPr lang="fi-FI" sz="1100" dirty="0"/>
              <a:t>3.14</a:t>
            </a:r>
          </a:p>
        </p:txBody>
      </p:sp>
      <p:cxnSp>
        <p:nvCxnSpPr>
          <p:cNvPr id="164" name="Suora yhdysviiva 163"/>
          <p:cNvCxnSpPr/>
          <p:nvPr/>
        </p:nvCxnSpPr>
        <p:spPr>
          <a:xfrm flipV="1">
            <a:off x="2256652" y="4282993"/>
            <a:ext cx="3040" cy="18479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uora yhdysviiva 164"/>
          <p:cNvCxnSpPr/>
          <p:nvPr/>
        </p:nvCxnSpPr>
        <p:spPr>
          <a:xfrm rot="10800000">
            <a:off x="2188861" y="4287759"/>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uora yhdysviiva 165"/>
          <p:cNvCxnSpPr/>
          <p:nvPr/>
        </p:nvCxnSpPr>
        <p:spPr>
          <a:xfrm rot="10800000">
            <a:off x="2190540" y="6130898"/>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7" name="Suorakulmio 244"/>
          <p:cNvSpPr>
            <a:spLocks noChangeArrowheads="1"/>
          </p:cNvSpPr>
          <p:nvPr/>
        </p:nvSpPr>
        <p:spPr bwMode="auto">
          <a:xfrm rot="5400000">
            <a:off x="1061764" y="5020082"/>
            <a:ext cx="1919141"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Suljetun osan pituus alle 150 m riippuen näkyvyydestä</a:t>
            </a:r>
          </a:p>
        </p:txBody>
      </p:sp>
      <p:grpSp>
        <p:nvGrpSpPr>
          <p:cNvPr id="168" name="Ryhmä 167"/>
          <p:cNvGrpSpPr/>
          <p:nvPr/>
        </p:nvGrpSpPr>
        <p:grpSpPr>
          <a:xfrm>
            <a:off x="734410" y="6073031"/>
            <a:ext cx="5340973" cy="2500995"/>
            <a:chOff x="719323" y="6725024"/>
            <a:chExt cx="5340973" cy="2500995"/>
          </a:xfrm>
        </p:grpSpPr>
        <p:grpSp>
          <p:nvGrpSpPr>
            <p:cNvPr id="169" name="Ryhmä 168"/>
            <p:cNvGrpSpPr/>
            <p:nvPr/>
          </p:nvGrpSpPr>
          <p:grpSpPr>
            <a:xfrm rot="10800000">
              <a:off x="719323" y="6725024"/>
              <a:ext cx="5340973" cy="2500995"/>
              <a:chOff x="791850" y="1561893"/>
              <a:chExt cx="5340973" cy="2500995"/>
            </a:xfrm>
          </p:grpSpPr>
          <p:pic>
            <p:nvPicPr>
              <p:cNvPr id="17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3" name="Ryhmä 172"/>
              <p:cNvGrpSpPr/>
              <p:nvPr/>
            </p:nvGrpSpPr>
            <p:grpSpPr>
              <a:xfrm>
                <a:off x="791850" y="1561893"/>
                <a:ext cx="5340973" cy="2500995"/>
                <a:chOff x="791850" y="1561893"/>
                <a:chExt cx="5340973" cy="2500995"/>
              </a:xfrm>
            </p:grpSpPr>
            <p:grpSp>
              <p:nvGrpSpPr>
                <p:cNvPr id="174" name="Ryhmä 173"/>
                <p:cNvGrpSpPr/>
                <p:nvPr/>
              </p:nvGrpSpPr>
              <p:grpSpPr>
                <a:xfrm rot="10800000">
                  <a:off x="791850" y="1749297"/>
                  <a:ext cx="550843" cy="2308881"/>
                  <a:chOff x="3357000" y="6320710"/>
                  <a:chExt cx="550843" cy="2308881"/>
                </a:xfrm>
              </p:grpSpPr>
              <p:cxnSp>
                <p:nvCxnSpPr>
                  <p:cNvPr id="200" name="Suora yhdysviiva 199"/>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uora yhdysviiva 200"/>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uora yhdysviiva 202"/>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Tekstiruutu 203"/>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5" name="Tekstiruutu 204"/>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5" name="Ryhmä 174"/>
                <p:cNvGrpSpPr/>
                <p:nvPr/>
              </p:nvGrpSpPr>
              <p:grpSpPr>
                <a:xfrm>
                  <a:off x="5510399" y="2825034"/>
                  <a:ext cx="622424" cy="1237854"/>
                  <a:chOff x="3349652" y="6312090"/>
                  <a:chExt cx="622424" cy="1237854"/>
                </a:xfrm>
              </p:grpSpPr>
              <p:cxnSp>
                <p:nvCxnSpPr>
                  <p:cNvPr id="195" name="Suora yhdysviiva 194"/>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uora yhdysviiva 195"/>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8" name="Tekstiruutu 197"/>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9" name="Tekstiruutu 198"/>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6" name="Ryhmä 175"/>
                <p:cNvGrpSpPr/>
                <p:nvPr/>
              </p:nvGrpSpPr>
              <p:grpSpPr>
                <a:xfrm rot="10800000">
                  <a:off x="1745720" y="1561893"/>
                  <a:ext cx="3118625" cy="1525878"/>
                  <a:chOff x="1993902" y="7651391"/>
                  <a:chExt cx="3118625" cy="1525878"/>
                </a:xfrm>
              </p:grpSpPr>
              <p:grpSp>
                <p:nvGrpSpPr>
                  <p:cNvPr id="180" name="Ryhmä 179"/>
                  <p:cNvGrpSpPr/>
                  <p:nvPr/>
                </p:nvGrpSpPr>
                <p:grpSpPr>
                  <a:xfrm rot="10800000">
                    <a:off x="2878015" y="7829066"/>
                    <a:ext cx="1103103" cy="1064475"/>
                    <a:chOff x="2883462" y="2085031"/>
                    <a:chExt cx="1103103" cy="1064475"/>
                  </a:xfrm>
                </p:grpSpPr>
                <p:pic>
                  <p:nvPicPr>
                    <p:cNvPr id="19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89" name="Suora yhdysviiva 188"/>
                  <p:cNvCxnSpPr>
                    <a:stCxn id="192" idx="2"/>
                    <a:endCxn id="118" idx="0"/>
                  </p:cNvCxnSpPr>
                  <p:nvPr/>
                </p:nvCxnSpPr>
                <p:spPr>
                  <a:xfrm flipH="1" flipV="1">
                    <a:off x="1993902" y="7651391"/>
                    <a:ext cx="929356" cy="1776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83" name="Kuva 182"/>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85" name="Kuva 184"/>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86" name="Suora yhdysviiva 185"/>
                  <p:cNvCxnSpPr>
                    <a:stCxn id="185" idx="2"/>
                    <a:endCxn id="193"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70" name="Suora yhdysviiva 16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4" name="Ryhmä 3"/>
          <p:cNvGrpSpPr/>
          <p:nvPr/>
        </p:nvGrpSpPr>
        <p:grpSpPr>
          <a:xfrm>
            <a:off x="800588" y="1848563"/>
            <a:ext cx="5333307" cy="2500995"/>
            <a:chOff x="800588" y="1848563"/>
            <a:chExt cx="5333307" cy="2500995"/>
          </a:xfrm>
        </p:grpSpPr>
        <p:pic>
          <p:nvPicPr>
            <p:cNvPr id="119" name="Kuva 118"/>
            <p:cNvPicPr>
              <a:picLocks noChangeAspect="1"/>
            </p:cNvPicPr>
            <p:nvPr/>
          </p:nvPicPr>
          <p:blipFill>
            <a:blip r:embed="rId3">
              <a:extLst>
                <a:ext uri="{28A0092B-C50C-407E-A947-70E740481C1C}">
                  <a14:useLocalDpi xmlns:a14="http://schemas.microsoft.com/office/drawing/2010/main" val="0"/>
                </a:ext>
              </a:extLst>
            </a:blip>
            <a:srcRect/>
            <a:stretch/>
          </p:blipFill>
          <p:spPr>
            <a:xfrm>
              <a:off x="4676581" y="3379255"/>
              <a:ext cx="360000" cy="360000"/>
            </a:xfrm>
            <a:prstGeom prst="rect">
              <a:avLst/>
            </a:prstGeom>
          </p:spPr>
        </p:pic>
        <p:grpSp>
          <p:nvGrpSpPr>
            <p:cNvPr id="208" name="Ryhmä 207"/>
            <p:cNvGrpSpPr/>
            <p:nvPr/>
          </p:nvGrpSpPr>
          <p:grpSpPr>
            <a:xfrm rot="10800000">
              <a:off x="800588" y="1848563"/>
              <a:ext cx="5333307" cy="2500995"/>
              <a:chOff x="719323" y="6725024"/>
              <a:chExt cx="5333307" cy="2500995"/>
            </a:xfrm>
          </p:grpSpPr>
          <p:grpSp>
            <p:nvGrpSpPr>
              <p:cNvPr id="209" name="Ryhmä 208"/>
              <p:cNvGrpSpPr/>
              <p:nvPr/>
            </p:nvGrpSpPr>
            <p:grpSpPr>
              <a:xfrm rot="10800000">
                <a:off x="719323" y="6725024"/>
                <a:ext cx="5333307" cy="2500995"/>
                <a:chOff x="799516" y="1561893"/>
                <a:chExt cx="5333307" cy="2500995"/>
              </a:xfrm>
            </p:grpSpPr>
            <p:pic>
              <p:nvPicPr>
                <p:cNvPr id="21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3" name="Ryhmä 212"/>
                <p:cNvGrpSpPr/>
                <p:nvPr/>
              </p:nvGrpSpPr>
              <p:grpSpPr>
                <a:xfrm>
                  <a:off x="799516" y="1561893"/>
                  <a:ext cx="5333307" cy="2500995"/>
                  <a:chOff x="799516" y="1561893"/>
                  <a:chExt cx="5333307" cy="2500995"/>
                </a:xfrm>
              </p:grpSpPr>
              <p:grpSp>
                <p:nvGrpSpPr>
                  <p:cNvPr id="214" name="Ryhmä 213"/>
                  <p:cNvGrpSpPr/>
                  <p:nvPr/>
                </p:nvGrpSpPr>
                <p:grpSpPr>
                  <a:xfrm rot="10800000">
                    <a:off x="799516" y="1751470"/>
                    <a:ext cx="543177" cy="2308881"/>
                    <a:chOff x="3357000" y="6318537"/>
                    <a:chExt cx="543177" cy="2308881"/>
                  </a:xfrm>
                </p:grpSpPr>
                <p:cxnSp>
                  <p:nvCxnSpPr>
                    <p:cNvPr id="237" name="Suora yhdysviiva 236"/>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uora yhdysviiva 237"/>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uora yhdysviiva 239"/>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Tekstiruutu 240"/>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42" name="Tekstiruutu 241"/>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15" name="Ryhmä 214"/>
                  <p:cNvGrpSpPr/>
                  <p:nvPr/>
                </p:nvGrpSpPr>
                <p:grpSpPr>
                  <a:xfrm>
                    <a:off x="5510399" y="2825034"/>
                    <a:ext cx="622424" cy="1237854"/>
                    <a:chOff x="3349652" y="6312090"/>
                    <a:chExt cx="622424" cy="1237854"/>
                  </a:xfrm>
                </p:grpSpPr>
                <p:cxnSp>
                  <p:nvCxnSpPr>
                    <p:cNvPr id="232" name="Suora yhdysviiva 231"/>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uora yhdysviiva 23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5" name="Tekstiruutu 23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6" name="Tekstiruutu 23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16" name="Ryhmä 215"/>
                  <p:cNvGrpSpPr/>
                  <p:nvPr/>
                </p:nvGrpSpPr>
                <p:grpSpPr>
                  <a:xfrm rot="10800000">
                    <a:off x="1745720" y="1561893"/>
                    <a:ext cx="3109789" cy="1530692"/>
                    <a:chOff x="2002738" y="7646577"/>
                    <a:chExt cx="3109789" cy="1530692"/>
                  </a:xfrm>
                </p:grpSpPr>
                <p:grpSp>
                  <p:nvGrpSpPr>
                    <p:cNvPr id="219" name="Ryhmä 218"/>
                    <p:cNvGrpSpPr/>
                    <p:nvPr/>
                  </p:nvGrpSpPr>
                  <p:grpSpPr>
                    <a:xfrm rot="10800000">
                      <a:off x="2878015" y="7829066"/>
                      <a:ext cx="1103103" cy="1064475"/>
                      <a:chOff x="2883462" y="2085031"/>
                      <a:chExt cx="1103103" cy="1064475"/>
                    </a:xfrm>
                  </p:grpSpPr>
                  <p:pic>
                    <p:nvPicPr>
                      <p:cNvPr id="22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27" name="Suora yhdysviiva 226"/>
                    <p:cNvCxnSpPr>
                      <a:stCxn id="229" idx="2"/>
                      <a:endCxn id="119" idx="0"/>
                    </p:cNvCxnSpPr>
                    <p:nvPr/>
                  </p:nvCxnSpPr>
                  <p:spPr>
                    <a:xfrm rot="10800000">
                      <a:off x="2002738" y="7646577"/>
                      <a:ext cx="920520" cy="1824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22" name="Kuva 221"/>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23" name="Kuva 222"/>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24" name="Suora yhdysviiva 223"/>
                    <p:cNvCxnSpPr>
                      <a:stCxn id="223" idx="2"/>
                      <a:endCxn id="230"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10" name="Suora yhdysviiva 20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3" name="Ryhmä 2">
            <a:extLst>
              <a:ext uri="{FF2B5EF4-FFF2-40B4-BE49-F238E27FC236}">
                <a16:creationId xmlns:a16="http://schemas.microsoft.com/office/drawing/2014/main" id="{4762645F-BA97-CE13-A216-B20E0E1E2401}"/>
              </a:ext>
            </a:extLst>
          </p:cNvPr>
          <p:cNvGrpSpPr/>
          <p:nvPr/>
        </p:nvGrpSpPr>
        <p:grpSpPr>
          <a:xfrm>
            <a:off x="2529959" y="4300405"/>
            <a:ext cx="2932683" cy="1844618"/>
            <a:chOff x="2529959" y="4300405"/>
            <a:chExt cx="2932683" cy="1844618"/>
          </a:xfrm>
        </p:grpSpPr>
        <p:grpSp>
          <p:nvGrpSpPr>
            <p:cNvPr id="91" name="Ryhmä 90"/>
            <p:cNvGrpSpPr/>
            <p:nvPr/>
          </p:nvGrpSpPr>
          <p:grpSpPr>
            <a:xfrm>
              <a:off x="3027993" y="4300405"/>
              <a:ext cx="2434649" cy="1844618"/>
              <a:chOff x="3027993" y="4300405"/>
              <a:chExt cx="2434649" cy="1844618"/>
            </a:xfrm>
          </p:grpSpPr>
          <p:sp>
            <p:nvSpPr>
              <p:cNvPr id="92" name="Suorakulmio 244"/>
              <p:cNvSpPr>
                <a:spLocks noChangeArrowheads="1"/>
              </p:cNvSpPr>
              <p:nvPr/>
            </p:nvSpPr>
            <p:spPr bwMode="auto">
              <a:xfrm>
                <a:off x="3789604" y="4668312"/>
                <a:ext cx="733709"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93" name="Ryhmä 92"/>
              <p:cNvGrpSpPr/>
              <p:nvPr/>
            </p:nvGrpSpPr>
            <p:grpSpPr>
              <a:xfrm>
                <a:off x="3027993" y="4300405"/>
                <a:ext cx="2434649" cy="1844618"/>
                <a:chOff x="3027993" y="4300405"/>
                <a:chExt cx="2434649" cy="1844618"/>
              </a:xfrm>
            </p:grpSpPr>
            <p:grpSp>
              <p:nvGrpSpPr>
                <p:cNvPr id="94" name="Ryhmä 93"/>
                <p:cNvGrpSpPr/>
                <p:nvPr/>
              </p:nvGrpSpPr>
              <p:grpSpPr>
                <a:xfrm>
                  <a:off x="3027993" y="4584364"/>
                  <a:ext cx="2434649" cy="1560659"/>
                  <a:chOff x="3309182" y="5024091"/>
                  <a:chExt cx="2434649" cy="1560659"/>
                </a:xfrm>
              </p:grpSpPr>
              <p:grpSp>
                <p:nvGrpSpPr>
                  <p:cNvPr id="97" name="Ryhmä 96"/>
                  <p:cNvGrpSpPr>
                    <a:grpSpLocks noChangeAspect="1"/>
                  </p:cNvGrpSpPr>
                  <p:nvPr/>
                </p:nvGrpSpPr>
                <p:grpSpPr>
                  <a:xfrm>
                    <a:off x="3309182" y="5024091"/>
                    <a:ext cx="2434649" cy="1560659"/>
                    <a:chOff x="3229589" y="4848984"/>
                    <a:chExt cx="1724601" cy="1105508"/>
                  </a:xfrm>
                </p:grpSpPr>
                <p:pic>
                  <p:nvPicPr>
                    <p:cNvPr id="99" name="Kuva 9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75754" y="5101853"/>
                      <a:ext cx="678436" cy="687600"/>
                    </a:xfrm>
                    <a:prstGeom prst="rect">
                      <a:avLst/>
                    </a:prstGeom>
                  </p:spPr>
                </p:pic>
                <p:grpSp>
                  <p:nvGrpSpPr>
                    <p:cNvPr id="100" name="Ryhmä 99"/>
                    <p:cNvGrpSpPr/>
                    <p:nvPr/>
                  </p:nvGrpSpPr>
                  <p:grpSpPr>
                    <a:xfrm>
                      <a:off x="3229589" y="4848984"/>
                      <a:ext cx="1679789" cy="1105508"/>
                      <a:chOff x="3236219" y="5053343"/>
                      <a:chExt cx="1679789" cy="1105508"/>
                    </a:xfrm>
                  </p:grpSpPr>
                  <p:pic>
                    <p:nvPicPr>
                      <p:cNvPr id="101" name="Kuva 2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525175" y="6122338"/>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 name="Ryhmä 101"/>
                      <p:cNvGrpSpPr/>
                      <p:nvPr/>
                    </p:nvGrpSpPr>
                    <p:grpSpPr>
                      <a:xfrm>
                        <a:off x="3236219" y="5053343"/>
                        <a:ext cx="1679789" cy="1068995"/>
                        <a:chOff x="3386830" y="5081922"/>
                        <a:chExt cx="1679789" cy="1068995"/>
                      </a:xfrm>
                    </p:grpSpPr>
                    <p:sp>
                      <p:nvSpPr>
                        <p:cNvPr id="103"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4"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97974" y="529761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737315" y="518974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76656" y="5081922"/>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12" name="Suora yhdysviiva 387"/>
                        <p:cNvCxnSpPr>
                          <a:cxnSpLocks noChangeShapeType="1"/>
                          <a:stCxn id="105" idx="2"/>
                        </p:cNvCxnSpPr>
                        <p:nvPr/>
                      </p:nvCxnSpPr>
                      <p:spPr bwMode="auto">
                        <a:xfrm flipV="1">
                          <a:off x="3699514" y="5585946"/>
                          <a:ext cx="380696" cy="290903"/>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13" name="Ryhmä 200"/>
                        <p:cNvGrpSpPr>
                          <a:grpSpLocks/>
                        </p:cNvGrpSpPr>
                        <p:nvPr/>
                      </p:nvGrpSpPr>
                      <p:grpSpPr bwMode="auto">
                        <a:xfrm>
                          <a:off x="4461952" y="5232552"/>
                          <a:ext cx="604667" cy="118555"/>
                          <a:chOff x="5533275" y="5178783"/>
                          <a:chExt cx="605297" cy="118463"/>
                        </a:xfrm>
                      </p:grpSpPr>
                      <p:pic>
                        <p:nvPicPr>
                          <p:cNvPr id="152"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533275" y="517878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6018031" y="5178783"/>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16" name="Suora yhdysviiva 387"/>
                        <p:cNvCxnSpPr>
                          <a:cxnSpLocks noChangeShapeType="1"/>
                          <a:stCxn id="99" idx="1"/>
                          <a:endCxn id="101" idx="0"/>
                        </p:cNvCxnSpPr>
                        <p:nvPr/>
                      </p:nvCxnSpPr>
                      <p:spPr bwMode="auto">
                        <a:xfrm flipH="1">
                          <a:off x="3896448" y="5678591"/>
                          <a:ext cx="536547" cy="472326"/>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sp>
                      <p:nvSpPr>
                        <p:cNvPr id="117" name="Suorakulmio 100"/>
                        <p:cNvSpPr>
                          <a:spLocks noChangeAspect="1" noChangeArrowheads="1"/>
                        </p:cNvSpPr>
                        <p:nvPr/>
                      </p:nvSpPr>
                      <p:spPr bwMode="auto">
                        <a:xfrm>
                          <a:off x="3678095" y="5402344"/>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25" name="Ryhmä 124"/>
                        <p:cNvGrpSpPr/>
                        <p:nvPr/>
                      </p:nvGrpSpPr>
                      <p:grpSpPr>
                        <a:xfrm>
                          <a:off x="3386830" y="5509353"/>
                          <a:ext cx="322544" cy="54359"/>
                          <a:chOff x="2460666" y="5342289"/>
                          <a:chExt cx="322544" cy="54359"/>
                        </a:xfrm>
                      </p:grpSpPr>
                      <p:cxnSp>
                        <p:nvCxnSpPr>
                          <p:cNvPr id="138" name="Suora yhdysviiva 387"/>
                          <p:cNvCxnSpPr>
                            <a:cxnSpLocks noChangeShapeType="1"/>
                          </p:cNvCxnSpPr>
                          <p:nvPr/>
                        </p:nvCxnSpPr>
                        <p:spPr bwMode="auto">
                          <a:xfrm flipV="1">
                            <a:off x="2460666" y="5342289"/>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49" name="Suora yhdysviiva 387"/>
                          <p:cNvCxnSpPr>
                            <a:cxnSpLocks noChangeShapeType="1"/>
                          </p:cNvCxnSpPr>
                          <p:nvPr/>
                        </p:nvCxnSpPr>
                        <p:spPr bwMode="auto">
                          <a:xfrm>
                            <a:off x="2493860" y="5371248"/>
                            <a:ext cx="260948" cy="97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50" name="Suora yhdysviiva 387"/>
                          <p:cNvCxnSpPr>
                            <a:cxnSpLocks noChangeShapeType="1"/>
                          </p:cNvCxnSpPr>
                          <p:nvPr/>
                        </p:nvCxnSpPr>
                        <p:spPr bwMode="auto">
                          <a:xfrm flipV="1">
                            <a:off x="2727648" y="5345848"/>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9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48901" y="55341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5" name="Suorakulmio 100"/>
                <p:cNvSpPr>
                  <a:spLocks noChangeAspect="1" noChangeArrowheads="1"/>
                </p:cNvSpPr>
                <p:nvPr/>
              </p:nvSpPr>
              <p:spPr bwMode="auto">
                <a:xfrm>
                  <a:off x="3665982" y="4452621"/>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6" name="Suorakulmio 100"/>
                <p:cNvSpPr>
                  <a:spLocks noChangeAspect="1" noChangeArrowheads="1"/>
                </p:cNvSpPr>
                <p:nvPr/>
              </p:nvSpPr>
              <p:spPr bwMode="auto">
                <a:xfrm>
                  <a:off x="3721521" y="4300405"/>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sp>
          <p:nvSpPr>
            <p:cNvPr id="2" name="Suorakulmio 211">
              <a:extLst>
                <a:ext uri="{FF2B5EF4-FFF2-40B4-BE49-F238E27FC236}">
                  <a16:creationId xmlns:a16="http://schemas.microsoft.com/office/drawing/2014/main" id="{0339C148-6018-D593-A05E-D75B02C24FC7}"/>
                </a:ext>
              </a:extLst>
            </p:cNvPr>
            <p:cNvSpPr>
              <a:spLocks noChangeArrowheads="1"/>
            </p:cNvSpPr>
            <p:nvPr/>
          </p:nvSpPr>
          <p:spPr bwMode="auto">
            <a:xfrm>
              <a:off x="2529959" y="5146306"/>
              <a:ext cx="467038"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latin typeface="Arial" panose="020B0604020202020204" pitchFamily="34" charset="0"/>
                  <a:cs typeface="Arial" panose="020B0604020202020204" pitchFamily="34" charset="0"/>
                </a:rPr>
                <a:t>≥ 4,1 m</a:t>
              </a:r>
            </a:p>
          </p:txBody>
        </p:sp>
      </p:grpSp>
      <p:sp>
        <p:nvSpPr>
          <p:cNvPr id="5" name="Text Box 3">
            <a:extLst>
              <a:ext uri="{FF2B5EF4-FFF2-40B4-BE49-F238E27FC236}">
                <a16:creationId xmlns:a16="http://schemas.microsoft.com/office/drawing/2014/main" id="{3B49DB5F-4E04-6F57-DE26-4A918B2B045C}"/>
              </a:ext>
            </a:extLst>
          </p:cNvPr>
          <p:cNvSpPr txBox="1">
            <a:spLocks noChangeArrowheads="1"/>
          </p:cNvSpPr>
          <p:nvPr/>
        </p:nvSpPr>
        <p:spPr bwMode="auto">
          <a:xfrm>
            <a:off x="621000" y="57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VAIN TOINEN KAISTA KÄYTÖSSÄ vähäliikenteisellä tiellä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(liikennemäärä enintään 900 ajon/vrk).</a:t>
            </a:r>
          </a:p>
          <a:p>
            <a:pPr>
              <a:spcBef>
                <a:spcPct val="0"/>
              </a:spcBef>
              <a:buNone/>
            </a:pPr>
            <a:r>
              <a:rPr lang="fi-FI" altLang="fi-FI" sz="1300" dirty="0">
                <a:latin typeface="Arial" panose="020B0604020202020204" pitchFamily="34" charset="0"/>
                <a:cs typeface="Arial" panose="020B0604020202020204" pitchFamily="34" charset="0"/>
              </a:rPr>
              <a:t>Tiekohtainen nopeusrajoitus 60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br>
              <a:rPr lang="fi-FI" altLang="fi-FI" sz="1300"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Ei voida käyttää ohituskieltoalueella eikä mutkaisella / mäkisellä tiellä tai </a:t>
            </a:r>
            <a:br>
              <a:rPr lang="fi-FI" altLang="fi-FI" sz="1300" b="1"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näkyvyyden ollessa muuten rajoitettu. Ei liikkuvaan työhön.</a:t>
            </a:r>
            <a:endParaRPr lang="fi-FI" altLang="fi-FI" sz="1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7823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3.15</a:t>
            </a:r>
          </a:p>
        </p:txBody>
      </p:sp>
      <p:cxnSp>
        <p:nvCxnSpPr>
          <p:cNvPr id="164" name="Suora yhdysviiva 163"/>
          <p:cNvCxnSpPr/>
          <p:nvPr/>
        </p:nvCxnSpPr>
        <p:spPr>
          <a:xfrm flipV="1">
            <a:off x="2256652" y="4282993"/>
            <a:ext cx="3040" cy="18479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uora yhdysviiva 164"/>
          <p:cNvCxnSpPr/>
          <p:nvPr/>
        </p:nvCxnSpPr>
        <p:spPr>
          <a:xfrm rot="10800000">
            <a:off x="2188861" y="4287759"/>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uora yhdysviiva 165"/>
          <p:cNvCxnSpPr/>
          <p:nvPr/>
        </p:nvCxnSpPr>
        <p:spPr>
          <a:xfrm rot="10800000">
            <a:off x="2190540" y="6130898"/>
            <a:ext cx="13179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7" name="Suorakulmio 244"/>
          <p:cNvSpPr>
            <a:spLocks noChangeArrowheads="1"/>
          </p:cNvSpPr>
          <p:nvPr/>
        </p:nvSpPr>
        <p:spPr bwMode="auto">
          <a:xfrm rot="5400000">
            <a:off x="1061764" y="5020082"/>
            <a:ext cx="1919141"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Suljetun osan pituus alle 150 m riippuen näkyvyydestä</a:t>
            </a:r>
          </a:p>
        </p:txBody>
      </p:sp>
      <p:grpSp>
        <p:nvGrpSpPr>
          <p:cNvPr id="168" name="Ryhmä 167"/>
          <p:cNvGrpSpPr/>
          <p:nvPr/>
        </p:nvGrpSpPr>
        <p:grpSpPr>
          <a:xfrm>
            <a:off x="2320657" y="6077741"/>
            <a:ext cx="3754726" cy="2308881"/>
            <a:chOff x="2305570" y="6729734"/>
            <a:chExt cx="3754726" cy="2308881"/>
          </a:xfrm>
        </p:grpSpPr>
        <p:grpSp>
          <p:nvGrpSpPr>
            <p:cNvPr id="169" name="Ryhmä 168"/>
            <p:cNvGrpSpPr/>
            <p:nvPr/>
          </p:nvGrpSpPr>
          <p:grpSpPr>
            <a:xfrm rot="10800000">
              <a:off x="3723925" y="6729734"/>
              <a:ext cx="2336371" cy="2308881"/>
              <a:chOff x="791850" y="1749297"/>
              <a:chExt cx="2336371" cy="2308881"/>
            </a:xfrm>
          </p:grpSpPr>
          <p:pic>
            <p:nvPicPr>
              <p:cNvPr id="172" name="Kuva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3" name="Ryhmä 172"/>
              <p:cNvGrpSpPr/>
              <p:nvPr/>
            </p:nvGrpSpPr>
            <p:grpSpPr>
              <a:xfrm>
                <a:off x="791850" y="1749297"/>
                <a:ext cx="2175766" cy="2308881"/>
                <a:chOff x="791850" y="1749297"/>
                <a:chExt cx="2175766" cy="2308881"/>
              </a:xfrm>
            </p:grpSpPr>
            <p:grpSp>
              <p:nvGrpSpPr>
                <p:cNvPr id="174" name="Ryhmä 173"/>
                <p:cNvGrpSpPr/>
                <p:nvPr/>
              </p:nvGrpSpPr>
              <p:grpSpPr>
                <a:xfrm rot="10800000">
                  <a:off x="791850" y="1749297"/>
                  <a:ext cx="550843" cy="2308881"/>
                  <a:chOff x="3357000" y="6320710"/>
                  <a:chExt cx="550843" cy="2308881"/>
                </a:xfrm>
              </p:grpSpPr>
              <p:cxnSp>
                <p:nvCxnSpPr>
                  <p:cNvPr id="200" name="Suora yhdysviiva 199"/>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uora yhdysviiva 200"/>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uora yhdysviiva 202"/>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Tekstiruutu 203"/>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5" name="Tekstiruutu 204"/>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176" name="Ryhmä 175"/>
                <p:cNvGrpSpPr/>
                <p:nvPr/>
              </p:nvGrpSpPr>
              <p:grpSpPr>
                <a:xfrm rot="10800000">
                  <a:off x="2031470" y="1845621"/>
                  <a:ext cx="936146" cy="537238"/>
                  <a:chOff x="3890631" y="8356303"/>
                  <a:chExt cx="936146" cy="537238"/>
                </a:xfrm>
              </p:grpSpPr>
              <p:pic>
                <p:nvPicPr>
                  <p:cNvPr id="193" name="Kuva 11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90631" y="882845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5" name="Kuva 184"/>
                  <p:cNvPicPr>
                    <a:picLocks noChangeAspect="1"/>
                  </p:cNvPicPr>
                  <p:nvPr/>
                </p:nvPicPr>
                <p:blipFill>
                  <a:blip r:embed="rId5">
                    <a:extLst>
                      <a:ext uri="{28A0092B-C50C-407E-A947-70E740481C1C}">
                        <a14:useLocalDpi xmlns:a14="http://schemas.microsoft.com/office/drawing/2010/main" val="0"/>
                      </a:ext>
                    </a:extLst>
                  </a:blip>
                  <a:srcRect/>
                  <a:stretch/>
                </p:blipFill>
                <p:spPr>
                  <a:xfrm>
                    <a:off x="4320523" y="8356303"/>
                    <a:ext cx="506254" cy="443816"/>
                  </a:xfrm>
                  <a:prstGeom prst="rect">
                    <a:avLst/>
                  </a:prstGeom>
                </p:spPr>
              </p:pic>
              <p:cxnSp>
                <p:nvCxnSpPr>
                  <p:cNvPr id="186" name="Suora yhdysviiva 185"/>
                  <p:cNvCxnSpPr>
                    <a:stCxn id="185" idx="2"/>
                    <a:endCxn id="193" idx="2"/>
                  </p:cNvCxnSpPr>
                  <p:nvPr/>
                </p:nvCxnSpPr>
                <p:spPr>
                  <a:xfrm flipH="1">
                    <a:off x="3935875" y="8800382"/>
                    <a:ext cx="63777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9"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317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70" name="Suora yhdysviiva 169"/>
            <p:cNvCxnSpPr/>
            <p:nvPr/>
          </p:nvCxnSpPr>
          <p:spPr>
            <a:xfrm>
              <a:off x="2305570" y="6797010"/>
              <a:ext cx="3181150" cy="82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208" name="Ryhmä 207"/>
          <p:cNvGrpSpPr/>
          <p:nvPr/>
        </p:nvGrpSpPr>
        <p:grpSpPr>
          <a:xfrm rot="10800000">
            <a:off x="800588" y="2038140"/>
            <a:ext cx="3099029" cy="2308881"/>
            <a:chOff x="2953601" y="6727561"/>
            <a:chExt cx="3099029" cy="2308881"/>
          </a:xfrm>
        </p:grpSpPr>
        <p:grpSp>
          <p:nvGrpSpPr>
            <p:cNvPr id="209" name="Ryhmä 208"/>
            <p:cNvGrpSpPr/>
            <p:nvPr/>
          </p:nvGrpSpPr>
          <p:grpSpPr>
            <a:xfrm rot="10800000">
              <a:off x="3723925" y="6727561"/>
              <a:ext cx="2328705" cy="2308881"/>
              <a:chOff x="799516" y="1751470"/>
              <a:chExt cx="2328705" cy="2308881"/>
            </a:xfrm>
          </p:grpSpPr>
          <p:pic>
            <p:nvPicPr>
              <p:cNvPr id="212" name="Kuva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3" name="Ryhmä 212"/>
              <p:cNvGrpSpPr/>
              <p:nvPr/>
            </p:nvGrpSpPr>
            <p:grpSpPr>
              <a:xfrm>
                <a:off x="799516" y="1751470"/>
                <a:ext cx="2168100" cy="2308881"/>
                <a:chOff x="799516" y="1751470"/>
                <a:chExt cx="2168100" cy="2308881"/>
              </a:xfrm>
            </p:grpSpPr>
            <p:grpSp>
              <p:nvGrpSpPr>
                <p:cNvPr id="214" name="Ryhmä 213"/>
                <p:cNvGrpSpPr/>
                <p:nvPr/>
              </p:nvGrpSpPr>
              <p:grpSpPr>
                <a:xfrm rot="10800000">
                  <a:off x="799516" y="1751470"/>
                  <a:ext cx="543177" cy="2308881"/>
                  <a:chOff x="3357000" y="6318537"/>
                  <a:chExt cx="543177" cy="2308881"/>
                </a:xfrm>
              </p:grpSpPr>
              <p:cxnSp>
                <p:nvCxnSpPr>
                  <p:cNvPr id="237" name="Suora yhdysviiva 236"/>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uora yhdysviiva 237"/>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uora yhdysviiva 239"/>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Tekstiruutu 240"/>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42" name="Tekstiruutu 241"/>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216" name="Ryhmä 215"/>
                <p:cNvGrpSpPr/>
                <p:nvPr/>
              </p:nvGrpSpPr>
              <p:grpSpPr>
                <a:xfrm rot="10800000">
                  <a:off x="2040995" y="1845621"/>
                  <a:ext cx="926621" cy="537237"/>
                  <a:chOff x="3890631" y="8356304"/>
                  <a:chExt cx="926621" cy="537237"/>
                </a:xfrm>
              </p:grpSpPr>
              <p:pic>
                <p:nvPicPr>
                  <p:cNvPr id="230" name="Kuva 11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90631" y="882845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3" name="Kuva 222"/>
                  <p:cNvPicPr>
                    <a:picLocks noChangeAspect="1"/>
                  </p:cNvPicPr>
                  <p:nvPr/>
                </p:nvPicPr>
                <p:blipFill>
                  <a:blip r:embed="rId5">
                    <a:extLst>
                      <a:ext uri="{28A0092B-C50C-407E-A947-70E740481C1C}">
                        <a14:useLocalDpi xmlns:a14="http://schemas.microsoft.com/office/drawing/2010/main" val="0"/>
                      </a:ext>
                    </a:extLst>
                  </a:blip>
                  <a:srcRect/>
                  <a:stretch/>
                </p:blipFill>
                <p:spPr>
                  <a:xfrm>
                    <a:off x="4310998" y="8356304"/>
                    <a:ext cx="506254" cy="443816"/>
                  </a:xfrm>
                  <a:prstGeom prst="rect">
                    <a:avLst/>
                  </a:prstGeom>
                </p:spPr>
              </p:pic>
              <p:cxnSp>
                <p:nvCxnSpPr>
                  <p:cNvPr id="224" name="Suora yhdysviiva 223"/>
                  <p:cNvCxnSpPr>
                    <a:stCxn id="223" idx="2"/>
                    <a:endCxn id="230" idx="2"/>
                  </p:cNvCxnSpPr>
                  <p:nvPr/>
                </p:nvCxnSpPr>
                <p:spPr>
                  <a:xfrm rot="10800000" flipV="1">
                    <a:off x="3935875" y="8800382"/>
                    <a:ext cx="628250"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8"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2703"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10" name="Suora yhdysviiva 209"/>
            <p:cNvCxnSpPr>
              <a:cxnSpLocks/>
            </p:cNvCxnSpPr>
            <p:nvPr/>
          </p:nvCxnSpPr>
          <p:spPr>
            <a:xfrm rot="10800000" flipH="1" flipV="1">
              <a:off x="2953601" y="6791589"/>
              <a:ext cx="2533118" cy="624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pic>
        <p:nvPicPr>
          <p:cNvPr id="103" name="Kuva 102"/>
          <p:cNvPicPr>
            <a:picLocks noChangeAspect="1"/>
          </p:cNvPicPr>
          <p:nvPr/>
        </p:nvPicPr>
        <p:blipFill>
          <a:blip r:embed="rId7">
            <a:extLst>
              <a:ext uri="{28A0092B-C50C-407E-A947-70E740481C1C}">
                <a14:useLocalDpi xmlns:a14="http://schemas.microsoft.com/office/drawing/2010/main" val="0"/>
              </a:ext>
            </a:extLst>
          </a:blip>
          <a:srcRect/>
          <a:stretch/>
        </p:blipFill>
        <p:spPr>
          <a:xfrm>
            <a:off x="5064773" y="7773068"/>
            <a:ext cx="507600" cy="833205"/>
          </a:xfrm>
          <a:prstGeom prst="rect">
            <a:avLst/>
          </a:prstGeom>
        </p:spPr>
      </p:pic>
      <p:pic>
        <p:nvPicPr>
          <p:cNvPr id="104"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5242347" y="757251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5" name="Suora yhdysviiva 104"/>
          <p:cNvCxnSpPr/>
          <p:nvPr/>
        </p:nvCxnSpPr>
        <p:spPr>
          <a:xfrm rot="10800000" flipH="1">
            <a:off x="4809771" y="7760127"/>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6" name="Kuva 105"/>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355799" y="1835642"/>
            <a:ext cx="507600" cy="833205"/>
          </a:xfrm>
          <a:prstGeom prst="rect">
            <a:avLst/>
          </a:prstGeom>
        </p:spPr>
      </p:pic>
      <p:pic>
        <p:nvPicPr>
          <p:cNvPr id="107"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1673" y="268824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8" name="Suora yhdysviiva 107"/>
          <p:cNvCxnSpPr/>
          <p:nvPr/>
        </p:nvCxnSpPr>
        <p:spPr>
          <a:xfrm flipH="1">
            <a:off x="1730083" y="204839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Ryhmä 2">
            <a:extLst>
              <a:ext uri="{FF2B5EF4-FFF2-40B4-BE49-F238E27FC236}">
                <a16:creationId xmlns:a16="http://schemas.microsoft.com/office/drawing/2014/main" id="{86DECFF5-5847-33CD-A9C7-2BE9BDFC0664}"/>
              </a:ext>
            </a:extLst>
          </p:cNvPr>
          <p:cNvGrpSpPr/>
          <p:nvPr/>
        </p:nvGrpSpPr>
        <p:grpSpPr>
          <a:xfrm>
            <a:off x="2529959" y="4300405"/>
            <a:ext cx="2932683" cy="1844618"/>
            <a:chOff x="2529959" y="4300405"/>
            <a:chExt cx="2932683" cy="1844618"/>
          </a:xfrm>
        </p:grpSpPr>
        <p:grpSp>
          <p:nvGrpSpPr>
            <p:cNvPr id="69" name="Ryhmä 68"/>
            <p:cNvGrpSpPr/>
            <p:nvPr/>
          </p:nvGrpSpPr>
          <p:grpSpPr>
            <a:xfrm>
              <a:off x="3027993" y="4300405"/>
              <a:ext cx="2434649" cy="1844618"/>
              <a:chOff x="3027993" y="4300405"/>
              <a:chExt cx="2434649" cy="1844618"/>
            </a:xfrm>
          </p:grpSpPr>
          <p:sp>
            <p:nvSpPr>
              <p:cNvPr id="70" name="Suorakulmio 244"/>
              <p:cNvSpPr>
                <a:spLocks noChangeArrowheads="1"/>
              </p:cNvSpPr>
              <p:nvPr/>
            </p:nvSpPr>
            <p:spPr bwMode="auto">
              <a:xfrm>
                <a:off x="3789604" y="4668312"/>
                <a:ext cx="733709"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71" name="Ryhmä 70"/>
              <p:cNvGrpSpPr/>
              <p:nvPr/>
            </p:nvGrpSpPr>
            <p:grpSpPr>
              <a:xfrm>
                <a:off x="3027993" y="4300405"/>
                <a:ext cx="2434649" cy="1844618"/>
                <a:chOff x="3027993" y="4300405"/>
                <a:chExt cx="2434649" cy="1844618"/>
              </a:xfrm>
            </p:grpSpPr>
            <p:grpSp>
              <p:nvGrpSpPr>
                <p:cNvPr id="72" name="Ryhmä 71"/>
                <p:cNvGrpSpPr/>
                <p:nvPr/>
              </p:nvGrpSpPr>
              <p:grpSpPr>
                <a:xfrm>
                  <a:off x="3027993" y="4584364"/>
                  <a:ext cx="2434649" cy="1560659"/>
                  <a:chOff x="3309182" y="5024091"/>
                  <a:chExt cx="2434649" cy="1560659"/>
                </a:xfrm>
              </p:grpSpPr>
              <p:grpSp>
                <p:nvGrpSpPr>
                  <p:cNvPr id="75" name="Ryhmä 74"/>
                  <p:cNvGrpSpPr>
                    <a:grpSpLocks noChangeAspect="1"/>
                  </p:cNvGrpSpPr>
                  <p:nvPr/>
                </p:nvGrpSpPr>
                <p:grpSpPr>
                  <a:xfrm>
                    <a:off x="3309182" y="5024091"/>
                    <a:ext cx="2434649" cy="1560659"/>
                    <a:chOff x="3229589" y="4848984"/>
                    <a:chExt cx="1724601" cy="1105508"/>
                  </a:xfrm>
                </p:grpSpPr>
                <p:pic>
                  <p:nvPicPr>
                    <p:cNvPr id="77" name="Kuva 7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75754" y="5101853"/>
                      <a:ext cx="678436" cy="687600"/>
                    </a:xfrm>
                    <a:prstGeom prst="rect">
                      <a:avLst/>
                    </a:prstGeom>
                  </p:spPr>
                </p:pic>
                <p:grpSp>
                  <p:nvGrpSpPr>
                    <p:cNvPr id="78" name="Ryhmä 77"/>
                    <p:cNvGrpSpPr/>
                    <p:nvPr/>
                  </p:nvGrpSpPr>
                  <p:grpSpPr>
                    <a:xfrm>
                      <a:off x="3229589" y="4848984"/>
                      <a:ext cx="1679789" cy="1105508"/>
                      <a:chOff x="3236219" y="5053343"/>
                      <a:chExt cx="1679789" cy="1105508"/>
                    </a:xfrm>
                  </p:grpSpPr>
                  <p:pic>
                    <p:nvPicPr>
                      <p:cNvPr id="79" name="Kuva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525175" y="6122338"/>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 name="Ryhmä 79"/>
                      <p:cNvGrpSpPr/>
                      <p:nvPr/>
                    </p:nvGrpSpPr>
                    <p:grpSpPr>
                      <a:xfrm>
                        <a:off x="3236219" y="5053343"/>
                        <a:ext cx="1679789" cy="1068995"/>
                        <a:chOff x="3386830" y="5081922"/>
                        <a:chExt cx="1679789" cy="1068995"/>
                      </a:xfrm>
                    </p:grpSpPr>
                    <p:sp>
                      <p:nvSpPr>
                        <p:cNvPr id="8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7" name="Suorakulmio 100"/>
                        <p:cNvSpPr>
                          <a:spLocks noChangeAspect="1" noChangeArrowheads="1"/>
                        </p:cNvSpPr>
                        <p:nvPr/>
                      </p:nvSpPr>
                      <p:spPr bwMode="auto">
                        <a:xfrm>
                          <a:off x="3697974" y="529761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8" name="Suorakulmio 100"/>
                        <p:cNvSpPr>
                          <a:spLocks noChangeAspect="1" noChangeArrowheads="1"/>
                        </p:cNvSpPr>
                        <p:nvPr/>
                      </p:nvSpPr>
                      <p:spPr bwMode="auto">
                        <a:xfrm>
                          <a:off x="3737315" y="518974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89" name="Suorakulmio 100"/>
                        <p:cNvSpPr>
                          <a:spLocks noChangeAspect="1" noChangeArrowheads="1"/>
                        </p:cNvSpPr>
                        <p:nvPr/>
                      </p:nvSpPr>
                      <p:spPr bwMode="auto">
                        <a:xfrm>
                          <a:off x="3776656" y="5081922"/>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90" name="Suora yhdysviiva 387"/>
                        <p:cNvCxnSpPr>
                          <a:cxnSpLocks noChangeShapeType="1"/>
                          <a:stCxn id="83" idx="2"/>
                        </p:cNvCxnSpPr>
                        <p:nvPr/>
                      </p:nvCxnSpPr>
                      <p:spPr bwMode="auto">
                        <a:xfrm flipV="1">
                          <a:off x="3699514" y="5585946"/>
                          <a:ext cx="380696" cy="290903"/>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91" name="Ryhmä 200"/>
                        <p:cNvGrpSpPr>
                          <a:grpSpLocks/>
                        </p:cNvGrpSpPr>
                        <p:nvPr/>
                      </p:nvGrpSpPr>
                      <p:grpSpPr bwMode="auto">
                        <a:xfrm>
                          <a:off x="4461952" y="5232552"/>
                          <a:ext cx="604667" cy="118555"/>
                          <a:chOff x="5533275" y="5178783"/>
                          <a:chExt cx="605297" cy="118463"/>
                        </a:xfrm>
                      </p:grpSpPr>
                      <p:pic>
                        <p:nvPicPr>
                          <p:cNvPr id="99"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420000">
                            <a:off x="5533275" y="517878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 name="Picture 134" descr="T:\tie2014\1510014798_Liikenne tietyomaalla\Suunnittelu\Tienrakennustyömaat\Powerpoint\työ\png - värieroteltu\valo-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420000">
                            <a:off x="6018031" y="5178783"/>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92" name="Suora yhdysviiva 387"/>
                        <p:cNvCxnSpPr>
                          <a:cxnSpLocks noChangeShapeType="1"/>
                          <a:stCxn id="77" idx="1"/>
                          <a:endCxn id="79" idx="0"/>
                        </p:cNvCxnSpPr>
                        <p:nvPr/>
                      </p:nvCxnSpPr>
                      <p:spPr bwMode="auto">
                        <a:xfrm flipH="1">
                          <a:off x="3896448" y="5678591"/>
                          <a:ext cx="536547" cy="472326"/>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sp>
                      <p:nvSpPr>
                        <p:cNvPr id="93" name="Suorakulmio 100"/>
                        <p:cNvSpPr>
                          <a:spLocks noChangeAspect="1" noChangeArrowheads="1"/>
                        </p:cNvSpPr>
                        <p:nvPr/>
                      </p:nvSpPr>
                      <p:spPr bwMode="auto">
                        <a:xfrm>
                          <a:off x="3678095" y="5402344"/>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94" name="Ryhmä 93"/>
                        <p:cNvGrpSpPr/>
                        <p:nvPr/>
                      </p:nvGrpSpPr>
                      <p:grpSpPr>
                        <a:xfrm>
                          <a:off x="3386830" y="5509353"/>
                          <a:ext cx="322544" cy="54359"/>
                          <a:chOff x="2460666" y="5342289"/>
                          <a:chExt cx="322544" cy="54359"/>
                        </a:xfrm>
                      </p:grpSpPr>
                      <p:cxnSp>
                        <p:nvCxnSpPr>
                          <p:cNvPr id="95" name="Suora yhdysviiva 387"/>
                          <p:cNvCxnSpPr>
                            <a:cxnSpLocks noChangeShapeType="1"/>
                          </p:cNvCxnSpPr>
                          <p:nvPr/>
                        </p:nvCxnSpPr>
                        <p:spPr bwMode="auto">
                          <a:xfrm flipV="1">
                            <a:off x="2460666" y="5342289"/>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96" name="Suora yhdysviiva 387"/>
                          <p:cNvCxnSpPr>
                            <a:cxnSpLocks noChangeShapeType="1"/>
                          </p:cNvCxnSpPr>
                          <p:nvPr/>
                        </p:nvCxnSpPr>
                        <p:spPr bwMode="auto">
                          <a:xfrm>
                            <a:off x="2493860" y="5371248"/>
                            <a:ext cx="260948" cy="97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97" name="Suora yhdysviiva 387"/>
                          <p:cNvCxnSpPr>
                            <a:cxnSpLocks noChangeShapeType="1"/>
                          </p:cNvCxnSpPr>
                          <p:nvPr/>
                        </p:nvCxnSpPr>
                        <p:spPr bwMode="auto">
                          <a:xfrm flipV="1">
                            <a:off x="2727648" y="5345848"/>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76" name="Kuva 2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48901" y="55341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3" name="Suorakulmio 100"/>
                <p:cNvSpPr>
                  <a:spLocks noChangeAspect="1" noChangeArrowheads="1"/>
                </p:cNvSpPr>
                <p:nvPr/>
              </p:nvSpPr>
              <p:spPr bwMode="auto">
                <a:xfrm>
                  <a:off x="3665982" y="4452621"/>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74" name="Suorakulmio 100"/>
                <p:cNvSpPr>
                  <a:spLocks noChangeAspect="1" noChangeArrowheads="1"/>
                </p:cNvSpPr>
                <p:nvPr/>
              </p:nvSpPr>
              <p:spPr bwMode="auto">
                <a:xfrm>
                  <a:off x="3721521" y="4300405"/>
                  <a:ext cx="60983" cy="60986"/>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sp>
          <p:nvSpPr>
            <p:cNvPr id="2" name="Suorakulmio 211">
              <a:extLst>
                <a:ext uri="{FF2B5EF4-FFF2-40B4-BE49-F238E27FC236}">
                  <a16:creationId xmlns:a16="http://schemas.microsoft.com/office/drawing/2014/main" id="{C83A34FC-8E41-BA6D-D4BE-0275339843DF}"/>
                </a:ext>
              </a:extLst>
            </p:cNvPr>
            <p:cNvSpPr>
              <a:spLocks noChangeArrowheads="1"/>
            </p:cNvSpPr>
            <p:nvPr/>
          </p:nvSpPr>
          <p:spPr bwMode="auto">
            <a:xfrm>
              <a:off x="2529959" y="5146306"/>
              <a:ext cx="467038"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latin typeface="Arial" panose="020B0604020202020204" pitchFamily="34" charset="0"/>
                  <a:cs typeface="Arial" panose="020B0604020202020204" pitchFamily="34" charset="0"/>
                </a:rPr>
                <a:t>≥ 4,1 m</a:t>
              </a:r>
            </a:p>
          </p:txBody>
        </p:sp>
      </p:grpSp>
      <p:sp>
        <p:nvSpPr>
          <p:cNvPr id="4" name="Text Box 3">
            <a:extLst>
              <a:ext uri="{FF2B5EF4-FFF2-40B4-BE49-F238E27FC236}">
                <a16:creationId xmlns:a16="http://schemas.microsoft.com/office/drawing/2014/main" id="{E9B55035-D153-2552-4C14-BBBC65C0E9FD}"/>
              </a:ext>
            </a:extLst>
          </p:cNvPr>
          <p:cNvSpPr txBox="1">
            <a:spLocks noChangeArrowheads="1"/>
          </p:cNvSpPr>
          <p:nvPr/>
        </p:nvSpPr>
        <p:spPr bwMode="auto">
          <a:xfrm>
            <a:off x="621000" y="57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VAIN TOINEN KAISTA KÄYTÖSSÄ vähäliikenteisellä tiellä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(liikennemäärä enintään 900 ajon/vrk).</a:t>
            </a:r>
          </a:p>
          <a:p>
            <a:pPr>
              <a:spcBef>
                <a:spcPct val="0"/>
              </a:spcBef>
              <a:buNone/>
            </a:pPr>
            <a:r>
              <a:rPr lang="fi-FI" altLang="fi-FI" sz="1300" dirty="0">
                <a:latin typeface="Arial" panose="020B0604020202020204" pitchFamily="34" charset="0"/>
                <a:cs typeface="Arial" panose="020B0604020202020204" pitchFamily="34" charset="0"/>
              </a:rPr>
              <a:t>Tiekohtainen nopeusrajoitus enintään 50 km/h.</a:t>
            </a:r>
          </a:p>
          <a:p>
            <a:pPr>
              <a:spcBef>
                <a:spcPct val="0"/>
              </a:spcBef>
              <a:buNone/>
            </a:pPr>
            <a:r>
              <a:rPr lang="fi-FI" altLang="fi-FI" sz="1300" b="1" dirty="0">
                <a:latin typeface="Arial" panose="020B0604020202020204" pitchFamily="34" charset="0"/>
                <a:cs typeface="Arial" panose="020B0604020202020204" pitchFamily="34" charset="0"/>
                <a:sym typeface="Wingdings" panose="05000000000000000000" pitchFamily="2" charset="2"/>
              </a:rPr>
              <a:t>Ei voida käyttää ohituskieltoalueella eikä mutkaisella / mäkisellä tiellä tai </a:t>
            </a:r>
            <a:br>
              <a:rPr lang="fi-FI" altLang="fi-FI" sz="1300" b="1" dirty="0">
                <a:latin typeface="Arial" panose="020B0604020202020204" pitchFamily="34" charset="0"/>
                <a:cs typeface="Arial" panose="020B0604020202020204" pitchFamily="34" charset="0"/>
                <a:sym typeface="Wingdings" panose="05000000000000000000" pitchFamily="2" charset="2"/>
              </a:rPr>
            </a:br>
            <a:r>
              <a:rPr lang="fi-FI" altLang="fi-FI" sz="1300" b="1" dirty="0">
                <a:latin typeface="Arial" panose="020B0604020202020204" pitchFamily="34" charset="0"/>
                <a:cs typeface="Arial" panose="020B0604020202020204" pitchFamily="34" charset="0"/>
                <a:sym typeface="Wingdings" panose="05000000000000000000" pitchFamily="2" charset="2"/>
              </a:rPr>
              <a:t>näkyvyyden ollessa muuten rajoitettu. Ei liikkuvaan työhön.</a:t>
            </a:r>
            <a:endParaRPr lang="fi-FI" altLang="fi-FI" sz="1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7270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3.1</a:t>
            </a:r>
          </a:p>
        </p:txBody>
      </p:sp>
      <p:sp>
        <p:nvSpPr>
          <p:cNvPr id="115" name="Suorakulmio 244"/>
          <p:cNvSpPr>
            <a:spLocks noChangeArrowheads="1"/>
          </p:cNvSpPr>
          <p:nvPr/>
        </p:nvSpPr>
        <p:spPr bwMode="auto">
          <a:xfrm>
            <a:off x="3224344" y="4754072"/>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16" name="Ryhmä 115"/>
          <p:cNvGrpSpPr/>
          <p:nvPr/>
        </p:nvGrpSpPr>
        <p:grpSpPr>
          <a:xfrm>
            <a:off x="799159" y="1758706"/>
            <a:ext cx="5338204" cy="2477955"/>
            <a:chOff x="803431" y="1443832"/>
            <a:chExt cx="5338204" cy="2477955"/>
          </a:xfrm>
        </p:grpSpPr>
        <p:pic>
          <p:nvPicPr>
            <p:cNvPr id="11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9" name="Ryhmä 118"/>
            <p:cNvGrpSpPr/>
            <p:nvPr/>
          </p:nvGrpSpPr>
          <p:grpSpPr>
            <a:xfrm rot="10800000">
              <a:off x="803431" y="1443832"/>
              <a:ext cx="5338204" cy="2477955"/>
              <a:chOff x="725872" y="6893892"/>
              <a:chExt cx="5338204" cy="2477955"/>
            </a:xfrm>
          </p:grpSpPr>
          <p:cxnSp>
            <p:nvCxnSpPr>
              <p:cNvPr id="120" name="Suora yhdysviiva 119"/>
              <p:cNvCxnSpPr>
                <a:stCxn id="162" idx="2"/>
                <a:endCxn id="132" idx="3"/>
              </p:cNvCxnSpPr>
              <p:nvPr/>
            </p:nvCxnSpPr>
            <p:spPr>
              <a:xfrm flipH="1">
                <a:off x="2746181" y="7826240"/>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1" name="Ryhmä 120"/>
              <p:cNvGrpSpPr/>
              <p:nvPr/>
            </p:nvGrpSpPr>
            <p:grpSpPr>
              <a:xfrm rot="10800000">
                <a:off x="4535989" y="8620024"/>
                <a:ext cx="463349" cy="751823"/>
                <a:chOff x="1717108" y="1853508"/>
                <a:chExt cx="506254" cy="821441"/>
              </a:xfrm>
            </p:grpSpPr>
            <p:pic>
              <p:nvPicPr>
                <p:cNvPr id="184" name="Kuva 183"/>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191" name="Kuva 190"/>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17108" y="2231133"/>
                  <a:ext cx="506254" cy="443816"/>
                </a:xfrm>
                <a:prstGeom prst="rect">
                  <a:avLst/>
                </a:prstGeom>
              </p:spPr>
            </p:pic>
          </p:grpSp>
          <p:pic>
            <p:nvPicPr>
              <p:cNvPr id="122" name="Kuva 121"/>
              <p:cNvPicPr>
                <a:picLocks noChangeAspect="1"/>
              </p:cNvPicPr>
              <p:nvPr/>
            </p:nvPicPr>
            <p:blipFill>
              <a:blip r:embed="rId7">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123" name="Suora yhdysviiva 122"/>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5" name="Ryhmä 124"/>
              <p:cNvGrpSpPr/>
              <p:nvPr/>
            </p:nvGrpSpPr>
            <p:grpSpPr>
              <a:xfrm rot="10800000">
                <a:off x="725872" y="6893892"/>
                <a:ext cx="5338204" cy="2471274"/>
                <a:chOff x="553778" y="1860807"/>
                <a:chExt cx="5832511" cy="2700111"/>
              </a:xfrm>
            </p:grpSpPr>
            <p:grpSp>
              <p:nvGrpSpPr>
                <p:cNvPr id="126" name="Ryhmä 125"/>
                <p:cNvGrpSpPr/>
                <p:nvPr/>
              </p:nvGrpSpPr>
              <p:grpSpPr>
                <a:xfrm>
                  <a:off x="2858274" y="2192624"/>
                  <a:ext cx="1149873" cy="1827443"/>
                  <a:chOff x="2858274" y="2192624"/>
                  <a:chExt cx="1149873" cy="1827443"/>
                </a:xfrm>
              </p:grpSpPr>
              <p:pic>
                <p:nvPicPr>
                  <p:cNvPr id="15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7" name="Ryhmä 126"/>
                <p:cNvGrpSpPr/>
                <p:nvPr/>
              </p:nvGrpSpPr>
              <p:grpSpPr>
                <a:xfrm rot="10800000">
                  <a:off x="3958316" y="2192624"/>
                  <a:ext cx="947648" cy="1827443"/>
                  <a:chOff x="1951443" y="6692624"/>
                  <a:chExt cx="947648" cy="1827443"/>
                </a:xfrm>
              </p:grpSpPr>
              <p:cxnSp>
                <p:nvCxnSpPr>
                  <p:cNvPr id="157" name="Suora yhdysviiva 156"/>
                  <p:cNvCxnSpPr>
                    <a:stCxn id="159" idx="2"/>
                    <a:endCxn id="133"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uora yhdysviiva 157"/>
                  <p:cNvCxnSpPr>
                    <a:stCxn id="178" idx="2"/>
                    <a:endCxn id="140"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8" name="Ryhmä 127"/>
                <p:cNvGrpSpPr/>
                <p:nvPr/>
              </p:nvGrpSpPr>
              <p:grpSpPr>
                <a:xfrm>
                  <a:off x="1970235" y="2194613"/>
                  <a:ext cx="933282" cy="1347620"/>
                  <a:chOff x="1970235" y="2194613"/>
                  <a:chExt cx="933282" cy="1347620"/>
                </a:xfrm>
              </p:grpSpPr>
              <p:cxnSp>
                <p:nvCxnSpPr>
                  <p:cNvPr id="155" name="Suora yhdysviiva 154"/>
                  <p:cNvCxnSpPr>
                    <a:stCxn id="122" idx="1"/>
                    <a:endCxn id="160"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uora yhdysviiva 155"/>
                  <p:cNvCxnSpPr>
                    <a:stCxn id="191" idx="2"/>
                    <a:endCxn id="161"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9" name="Ryhmä 128"/>
                <p:cNvGrpSpPr/>
                <p:nvPr/>
              </p:nvGrpSpPr>
              <p:grpSpPr>
                <a:xfrm>
                  <a:off x="553778" y="2110001"/>
                  <a:ext cx="5832511" cy="2450917"/>
                  <a:chOff x="553778" y="2110001"/>
                  <a:chExt cx="5832511" cy="2450917"/>
                </a:xfrm>
              </p:grpSpPr>
              <p:grpSp>
                <p:nvGrpSpPr>
                  <p:cNvPr id="141" name="Ryhmä 140"/>
                  <p:cNvGrpSpPr/>
                  <p:nvPr/>
                </p:nvGrpSpPr>
                <p:grpSpPr>
                  <a:xfrm rot="10800000">
                    <a:off x="553778" y="2110001"/>
                    <a:ext cx="680718" cy="2450917"/>
                    <a:chOff x="3478577" y="6303884"/>
                    <a:chExt cx="680718" cy="2450917"/>
                  </a:xfrm>
                </p:grpSpPr>
                <p:cxnSp>
                  <p:nvCxnSpPr>
                    <p:cNvPr id="148" name="Suora yhdysviiva 147"/>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uora yhdysviiva 148"/>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uora yhdysviiva 149"/>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uora yhdysviiva 15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2" name="Tekstiruutu 151"/>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53" name="Tekstiruutu 152"/>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154" name="Tekstiruutu 153"/>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42" name="Ryhmä 141"/>
                  <p:cNvGrpSpPr/>
                  <p:nvPr/>
                </p:nvGrpSpPr>
                <p:grpSpPr>
                  <a:xfrm>
                    <a:off x="5630914" y="3946817"/>
                    <a:ext cx="755375" cy="592764"/>
                    <a:chOff x="3470915" y="6230496"/>
                    <a:chExt cx="755375" cy="592764"/>
                  </a:xfrm>
                </p:grpSpPr>
                <p:cxnSp>
                  <p:nvCxnSpPr>
                    <p:cNvPr id="143" name="Suora yhdysviiva 142"/>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uora yhdysviiva 143"/>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kstiruutu 144"/>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146" name="Suora yhdysviiva 145"/>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7" name="Tekstiruutu 146"/>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130" name="Suora yhdysviiva 129"/>
                <p:cNvCxnSpPr>
                  <a:cxnSpLocks/>
                </p:cNvCxnSpPr>
                <p:nvPr/>
              </p:nvCxnSpPr>
              <p:spPr>
                <a:xfrm>
                  <a:off x="1229559" y="4464707"/>
                  <a:ext cx="4427044"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31" name="Ryhmä 130"/>
                <p:cNvGrpSpPr/>
                <p:nvPr/>
              </p:nvGrpSpPr>
              <p:grpSpPr>
                <a:xfrm>
                  <a:off x="4179142" y="1860807"/>
                  <a:ext cx="979950" cy="2337940"/>
                  <a:chOff x="4179142" y="1860807"/>
                  <a:chExt cx="979950" cy="2337940"/>
                </a:xfrm>
              </p:grpSpPr>
              <p:pic>
                <p:nvPicPr>
                  <p:cNvPr id="132" name="Kuva 131"/>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4179380" y="3360672"/>
                    <a:ext cx="359567" cy="359568"/>
                  </a:xfrm>
                  <a:prstGeom prst="rect">
                    <a:avLst/>
                  </a:prstGeom>
                </p:spPr>
              </p:pic>
              <p:pic>
                <p:nvPicPr>
                  <p:cNvPr id="133" name="Kuva 132"/>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142" y="3838702"/>
                    <a:ext cx="360045" cy="360045"/>
                  </a:xfrm>
                  <a:prstGeom prst="rect">
                    <a:avLst/>
                  </a:prstGeom>
                </p:spPr>
              </p:pic>
              <p:grpSp>
                <p:nvGrpSpPr>
                  <p:cNvPr id="134" name="Ryhmä 133"/>
                  <p:cNvGrpSpPr/>
                  <p:nvPr/>
                </p:nvGrpSpPr>
                <p:grpSpPr>
                  <a:xfrm>
                    <a:off x="4652838" y="1860807"/>
                    <a:ext cx="506254" cy="821441"/>
                    <a:chOff x="1781028" y="1860807"/>
                    <a:chExt cx="506254" cy="821441"/>
                  </a:xfrm>
                </p:grpSpPr>
                <p:pic>
                  <p:nvPicPr>
                    <p:cNvPr id="139" name="Kuva 138"/>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140" name="Kuva 139"/>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1028" y="2238432"/>
                      <a:ext cx="506254" cy="443816"/>
                    </a:xfrm>
                    <a:prstGeom prst="rect">
                      <a:avLst/>
                    </a:prstGeom>
                  </p:spPr>
                </p:pic>
              </p:grpSp>
              <p:pic>
                <p:nvPicPr>
                  <p:cNvPr id="135"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sp>
        <p:nvSpPr>
          <p:cNvPr id="286" name="Suorakulmio 244"/>
          <p:cNvSpPr>
            <a:spLocks noChangeArrowheads="1"/>
          </p:cNvSpPr>
          <p:nvPr/>
        </p:nvSpPr>
        <p:spPr bwMode="auto">
          <a:xfrm>
            <a:off x="4680302" y="4401102"/>
            <a:ext cx="124946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287" name="Ryhmä 286"/>
          <p:cNvGrpSpPr/>
          <p:nvPr/>
        </p:nvGrpSpPr>
        <p:grpSpPr>
          <a:xfrm rot="10800000">
            <a:off x="754342" y="6099115"/>
            <a:ext cx="5338204" cy="2477954"/>
            <a:chOff x="803431" y="1443833"/>
            <a:chExt cx="5338204" cy="2477954"/>
          </a:xfrm>
        </p:grpSpPr>
        <p:pic>
          <p:nvPicPr>
            <p:cNvPr id="288"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9"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0" name="Ryhmä 289"/>
            <p:cNvGrpSpPr/>
            <p:nvPr/>
          </p:nvGrpSpPr>
          <p:grpSpPr>
            <a:xfrm rot="10800000">
              <a:off x="803431" y="1443833"/>
              <a:ext cx="5338204" cy="2477954"/>
              <a:chOff x="725872" y="6893892"/>
              <a:chExt cx="5338204" cy="2477954"/>
            </a:xfrm>
          </p:grpSpPr>
          <p:cxnSp>
            <p:nvCxnSpPr>
              <p:cNvPr id="291" name="Suora yhdysviiva 290"/>
              <p:cNvCxnSpPr>
                <a:stCxn id="330" idx="2"/>
                <a:endCxn id="303" idx="3"/>
              </p:cNvCxnSpPr>
              <p:nvPr/>
            </p:nvCxnSpPr>
            <p:spPr>
              <a:xfrm flipH="1">
                <a:off x="2746181" y="7826240"/>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92" name="Ryhmä 291"/>
              <p:cNvGrpSpPr/>
              <p:nvPr/>
            </p:nvGrpSpPr>
            <p:grpSpPr>
              <a:xfrm rot="10800000">
                <a:off x="4535989" y="8620022"/>
                <a:ext cx="463349" cy="751824"/>
                <a:chOff x="1717108" y="1853508"/>
                <a:chExt cx="506254" cy="821442"/>
              </a:xfrm>
            </p:grpSpPr>
            <p:pic>
              <p:nvPicPr>
                <p:cNvPr id="332" name="Kuva 331"/>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333" name="Kuva 332"/>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17108" y="2231134"/>
                  <a:ext cx="506254" cy="443816"/>
                </a:xfrm>
                <a:prstGeom prst="rect">
                  <a:avLst/>
                </a:prstGeom>
              </p:spPr>
            </p:pic>
          </p:grpSp>
          <p:pic>
            <p:nvPicPr>
              <p:cNvPr id="293" name="Kuva 292"/>
              <p:cNvPicPr>
                <a:picLocks noChangeAspect="1"/>
              </p:cNvPicPr>
              <p:nvPr/>
            </p:nvPicPr>
            <p:blipFill>
              <a:blip r:embed="rId7">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294" name="Suora yhdysviiva 293"/>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295"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6" name="Ryhmä 295"/>
              <p:cNvGrpSpPr/>
              <p:nvPr/>
            </p:nvGrpSpPr>
            <p:grpSpPr>
              <a:xfrm rot="10800000">
                <a:off x="725872" y="6893892"/>
                <a:ext cx="5338204" cy="2471274"/>
                <a:chOff x="553778" y="1860807"/>
                <a:chExt cx="5832511" cy="2700111"/>
              </a:xfrm>
            </p:grpSpPr>
            <p:grpSp>
              <p:nvGrpSpPr>
                <p:cNvPr id="297" name="Ryhmä 296"/>
                <p:cNvGrpSpPr/>
                <p:nvPr/>
              </p:nvGrpSpPr>
              <p:grpSpPr>
                <a:xfrm>
                  <a:off x="2858274" y="2192624"/>
                  <a:ext cx="1149873" cy="1827443"/>
                  <a:chOff x="2858274" y="2192624"/>
                  <a:chExt cx="1149873" cy="1827443"/>
                </a:xfrm>
              </p:grpSpPr>
              <p:pic>
                <p:nvPicPr>
                  <p:cNvPr id="32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8"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8" name="Ryhmä 297"/>
                <p:cNvGrpSpPr/>
                <p:nvPr/>
              </p:nvGrpSpPr>
              <p:grpSpPr>
                <a:xfrm rot="10800000">
                  <a:off x="3958316" y="2192624"/>
                  <a:ext cx="947648" cy="1827443"/>
                  <a:chOff x="1951443" y="6692624"/>
                  <a:chExt cx="947648" cy="1827443"/>
                </a:xfrm>
              </p:grpSpPr>
              <p:cxnSp>
                <p:nvCxnSpPr>
                  <p:cNvPr id="325" name="Suora yhdysviiva 324"/>
                  <p:cNvCxnSpPr>
                    <a:stCxn id="327" idx="2"/>
                    <a:endCxn id="304"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Suora yhdysviiva 325"/>
                  <p:cNvCxnSpPr>
                    <a:stCxn id="331" idx="2"/>
                    <a:endCxn id="308"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9" name="Ryhmä 298"/>
                <p:cNvGrpSpPr/>
                <p:nvPr/>
              </p:nvGrpSpPr>
              <p:grpSpPr>
                <a:xfrm>
                  <a:off x="1970235" y="2194613"/>
                  <a:ext cx="933282" cy="1347620"/>
                  <a:chOff x="1970235" y="2194613"/>
                  <a:chExt cx="933282" cy="1347620"/>
                </a:xfrm>
              </p:grpSpPr>
              <p:cxnSp>
                <p:nvCxnSpPr>
                  <p:cNvPr id="323" name="Suora yhdysviiva 322"/>
                  <p:cNvCxnSpPr>
                    <a:stCxn id="293" idx="1"/>
                    <a:endCxn id="328"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Suora yhdysviiva 323"/>
                  <p:cNvCxnSpPr>
                    <a:stCxn id="333" idx="2"/>
                    <a:endCxn id="329"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0" name="Ryhmä 299"/>
                <p:cNvGrpSpPr/>
                <p:nvPr/>
              </p:nvGrpSpPr>
              <p:grpSpPr>
                <a:xfrm>
                  <a:off x="553778" y="2110001"/>
                  <a:ext cx="5832511" cy="2450917"/>
                  <a:chOff x="553778" y="2110001"/>
                  <a:chExt cx="5832511" cy="2450917"/>
                </a:xfrm>
              </p:grpSpPr>
              <p:grpSp>
                <p:nvGrpSpPr>
                  <p:cNvPr id="309" name="Ryhmä 308"/>
                  <p:cNvGrpSpPr/>
                  <p:nvPr/>
                </p:nvGrpSpPr>
                <p:grpSpPr>
                  <a:xfrm rot="10800000">
                    <a:off x="553778" y="2110001"/>
                    <a:ext cx="680718" cy="2450917"/>
                    <a:chOff x="3478577" y="6303884"/>
                    <a:chExt cx="680718" cy="2450917"/>
                  </a:xfrm>
                </p:grpSpPr>
                <p:cxnSp>
                  <p:nvCxnSpPr>
                    <p:cNvPr id="316" name="Suora yhdysviiva 315"/>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uora yhdysviiva 31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uora yhdysviiva 317"/>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uora yhdysviiva 318"/>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Tekstiruutu 319"/>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321" name="Tekstiruutu 320"/>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322" name="Tekstiruutu 321"/>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310" name="Ryhmä 309"/>
                  <p:cNvGrpSpPr/>
                  <p:nvPr/>
                </p:nvGrpSpPr>
                <p:grpSpPr>
                  <a:xfrm>
                    <a:off x="5630914" y="3946817"/>
                    <a:ext cx="755375" cy="592764"/>
                    <a:chOff x="3470915" y="6230496"/>
                    <a:chExt cx="755375" cy="592764"/>
                  </a:xfrm>
                </p:grpSpPr>
                <p:cxnSp>
                  <p:nvCxnSpPr>
                    <p:cNvPr id="311" name="Suora yhdysviiva 310"/>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uora yhdysviiva 311"/>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3" name="Tekstiruutu 312"/>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314" name="Suora yhdysviiva 313"/>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5" name="Tekstiruutu 314"/>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301" name="Suora yhdysviiva 300"/>
                <p:cNvCxnSpPr>
                  <a:cxnSpLocks/>
                </p:cNvCxnSpPr>
                <p:nvPr/>
              </p:nvCxnSpPr>
              <p:spPr>
                <a:xfrm rot="10800000" flipH="1">
                  <a:off x="1234497" y="4466842"/>
                  <a:ext cx="4400809"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302" name="Ryhmä 301"/>
                <p:cNvGrpSpPr/>
                <p:nvPr/>
              </p:nvGrpSpPr>
              <p:grpSpPr>
                <a:xfrm>
                  <a:off x="4179142" y="1860807"/>
                  <a:ext cx="979950" cy="2337940"/>
                  <a:chOff x="4179142" y="1860807"/>
                  <a:chExt cx="979950" cy="2337940"/>
                </a:xfrm>
              </p:grpSpPr>
              <p:pic>
                <p:nvPicPr>
                  <p:cNvPr id="303" name="Kuva 302"/>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4179381" y="3360672"/>
                    <a:ext cx="359567" cy="359568"/>
                  </a:xfrm>
                  <a:prstGeom prst="rect">
                    <a:avLst/>
                  </a:prstGeom>
                </p:spPr>
              </p:pic>
              <p:pic>
                <p:nvPicPr>
                  <p:cNvPr id="304" name="Kuva 303"/>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142" y="3838702"/>
                    <a:ext cx="360045" cy="360045"/>
                  </a:xfrm>
                  <a:prstGeom prst="rect">
                    <a:avLst/>
                  </a:prstGeom>
                </p:spPr>
              </p:pic>
              <p:grpSp>
                <p:nvGrpSpPr>
                  <p:cNvPr id="305" name="Ryhmä 304"/>
                  <p:cNvGrpSpPr/>
                  <p:nvPr/>
                </p:nvGrpSpPr>
                <p:grpSpPr>
                  <a:xfrm>
                    <a:off x="4652838" y="1860807"/>
                    <a:ext cx="506254" cy="821442"/>
                    <a:chOff x="1781028" y="1860807"/>
                    <a:chExt cx="506254" cy="821442"/>
                  </a:xfrm>
                </p:grpSpPr>
                <p:pic>
                  <p:nvPicPr>
                    <p:cNvPr id="307" name="Kuva 306"/>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308" name="Kuva 307"/>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1028" y="2238433"/>
                      <a:ext cx="506254" cy="443816"/>
                    </a:xfrm>
                    <a:prstGeom prst="rect">
                      <a:avLst/>
                    </a:prstGeom>
                  </p:spPr>
                </p:pic>
              </p:grpSp>
              <p:pic>
                <p:nvPicPr>
                  <p:cNvPr id="306"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grpSp>
        <p:nvGrpSpPr>
          <p:cNvPr id="8" name="Ryhmä 7"/>
          <p:cNvGrpSpPr/>
          <p:nvPr/>
        </p:nvGrpSpPr>
        <p:grpSpPr>
          <a:xfrm>
            <a:off x="3031350" y="4168972"/>
            <a:ext cx="2309103" cy="2008958"/>
            <a:chOff x="3146007" y="4575843"/>
            <a:chExt cx="2309103" cy="2008958"/>
          </a:xfrm>
        </p:grpSpPr>
        <p:grpSp>
          <p:nvGrpSpPr>
            <p:cNvPr id="334" name="Ryhmä 333"/>
            <p:cNvGrpSpPr>
              <a:grpSpLocks noChangeAspect="1"/>
            </p:cNvGrpSpPr>
            <p:nvPr/>
          </p:nvGrpSpPr>
          <p:grpSpPr>
            <a:xfrm>
              <a:off x="3146007" y="4575843"/>
              <a:ext cx="2309103" cy="2008958"/>
              <a:chOff x="3114003" y="4531463"/>
              <a:chExt cx="1635670" cy="1423065"/>
            </a:xfrm>
          </p:grpSpPr>
          <p:pic>
            <p:nvPicPr>
              <p:cNvPr id="335" name="Kuva 33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71237" y="5183815"/>
                <a:ext cx="678436" cy="687600"/>
              </a:xfrm>
              <a:prstGeom prst="rect">
                <a:avLst/>
              </a:prstGeom>
            </p:spPr>
          </p:pic>
          <p:grpSp>
            <p:nvGrpSpPr>
              <p:cNvPr id="336" name="Ryhmä 335"/>
              <p:cNvGrpSpPr/>
              <p:nvPr/>
            </p:nvGrpSpPr>
            <p:grpSpPr>
              <a:xfrm>
                <a:off x="3114003" y="4531463"/>
                <a:ext cx="1590859" cy="1423065"/>
                <a:chOff x="3120633" y="4735822"/>
                <a:chExt cx="1590859" cy="1423065"/>
              </a:xfrm>
            </p:grpSpPr>
            <p:pic>
              <p:nvPicPr>
                <p:cNvPr id="337" name="Kuva 20"/>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9" name="Ryhmä 338"/>
                <p:cNvGrpSpPr/>
                <p:nvPr/>
              </p:nvGrpSpPr>
              <p:grpSpPr>
                <a:xfrm>
                  <a:off x="3120633" y="4735822"/>
                  <a:ext cx="1590859" cy="1386552"/>
                  <a:chOff x="3271244" y="4764401"/>
                  <a:chExt cx="1590859" cy="1386552"/>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2"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354" name="Suora yhdysviiva 387"/>
                  <p:cNvCxnSpPr>
                    <a:cxnSpLocks noChangeShapeType="1"/>
                    <a:stCxn id="344" idx="2"/>
                  </p:cNvCxnSpPr>
                  <p:nvPr/>
                </p:nvCxnSpPr>
                <p:spPr bwMode="auto">
                  <a:xfrm flipV="1">
                    <a:off x="3699398" y="5591909"/>
                    <a:ext cx="289836" cy="181257"/>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355" name="Ryhmä 200"/>
                  <p:cNvGrpSpPr>
                    <a:grpSpLocks/>
                  </p:cNvGrpSpPr>
                  <p:nvPr/>
                </p:nvGrpSpPr>
                <p:grpSpPr bwMode="auto">
                  <a:xfrm>
                    <a:off x="4257435" y="5314515"/>
                    <a:ext cx="604668" cy="118554"/>
                    <a:chOff x="5328545" y="5260682"/>
                    <a:chExt cx="605298" cy="118462"/>
                  </a:xfrm>
                </p:grpSpPr>
                <p:pic>
                  <p:nvPicPr>
                    <p:cNvPr id="367"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328545"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813302"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356" name="Suora yhdysviiva 387"/>
                  <p:cNvCxnSpPr>
                    <a:cxnSpLocks noChangeShapeType="1"/>
                    <a:stCxn id="335" idx="1"/>
                    <a:endCxn id="337" idx="0"/>
                  </p:cNvCxnSpPr>
                  <p:nvPr/>
                </p:nvCxnSpPr>
                <p:spPr bwMode="auto">
                  <a:xfrm flipH="1">
                    <a:off x="3877822" y="5760553"/>
                    <a:ext cx="350656" cy="390400"/>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357" name="Suora yhdysviiva 387"/>
                  <p:cNvCxnSpPr>
                    <a:cxnSpLocks noChangeShapeType="1"/>
                  </p:cNvCxnSpPr>
                  <p:nvPr/>
                </p:nvCxnSpPr>
                <p:spPr bwMode="auto">
                  <a:xfrm>
                    <a:off x="3299025" y="5435522"/>
                    <a:ext cx="370481" cy="873"/>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358" name="Suora yhdysviiva 387"/>
                  <p:cNvCxnSpPr>
                    <a:cxnSpLocks noChangeShapeType="1"/>
                  </p:cNvCxnSpPr>
                  <p:nvPr/>
                </p:nvCxnSpPr>
                <p:spPr bwMode="auto">
                  <a:xfrm flipV="1">
                    <a:off x="3271244" y="54068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359" name="Suora yhdysviiva 387"/>
                  <p:cNvCxnSpPr>
                    <a:cxnSpLocks noChangeShapeType="1"/>
                  </p:cNvCxnSpPr>
                  <p:nvPr/>
                </p:nvCxnSpPr>
                <p:spPr bwMode="auto">
                  <a:xfrm flipV="1">
                    <a:off x="3641725" y="541231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360" name="Suorakulmio 211"/>
                  <p:cNvSpPr>
                    <a:spLocks noChangeArrowheads="1"/>
                  </p:cNvSpPr>
                  <p:nvPr/>
                </p:nvSpPr>
                <p:spPr bwMode="auto">
                  <a:xfrm>
                    <a:off x="3365094" y="5295509"/>
                    <a:ext cx="305903" cy="10900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362" name="Ryhmä 361"/>
                  <p:cNvGrpSpPr/>
                  <p:nvPr/>
                </p:nvGrpSpPr>
                <p:grpSpPr>
                  <a:xfrm>
                    <a:off x="3365094" y="4960497"/>
                    <a:ext cx="334304" cy="161054"/>
                    <a:chOff x="2438930" y="4793433"/>
                    <a:chExt cx="334304" cy="161054"/>
                  </a:xfrm>
                </p:grpSpPr>
                <p:cxnSp>
                  <p:nvCxnSpPr>
                    <p:cNvPr id="363" name="Suora yhdysviiva 387"/>
                    <p:cNvCxnSpPr>
                      <a:cxnSpLocks noChangeShapeType="1"/>
                    </p:cNvCxnSpPr>
                    <p:nvPr/>
                  </p:nvCxnSpPr>
                  <p:spPr bwMode="auto">
                    <a:xfrm flipV="1">
                      <a:off x="2599006" y="49033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364" name="Suora yhdysviiva 387"/>
                    <p:cNvCxnSpPr>
                      <a:cxnSpLocks noChangeShapeType="1"/>
                    </p:cNvCxnSpPr>
                    <p:nvPr/>
                  </p:nvCxnSpPr>
                  <p:spPr bwMode="auto">
                    <a:xfrm flipV="1">
                      <a:off x="2622823" y="4930055"/>
                      <a:ext cx="122010" cy="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365"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366" name="Suorakulmio 211"/>
                    <p:cNvSpPr>
                      <a:spLocks noChangeArrowheads="1"/>
                    </p:cNvSpPr>
                    <p:nvPr/>
                  </p:nvSpPr>
                  <p:spPr bwMode="auto">
                    <a:xfrm>
                      <a:off x="2438930" y="4793433"/>
                      <a:ext cx="322637" cy="110702"/>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350"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grpSp>
        <p:pic>
          <p:nvPicPr>
            <p:cNvPr id="37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20186" y="55380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 Box 3">
            <a:extLst>
              <a:ext uri="{FF2B5EF4-FFF2-40B4-BE49-F238E27FC236}">
                <a16:creationId xmlns:a16="http://schemas.microsoft.com/office/drawing/2014/main" id="{294C9020-FF2B-4CC2-5248-230671BE22DC}"/>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osittain ajoradalla, käytettävissä oleva TIEN leveys ≥ 5,5 metriä</a:t>
            </a:r>
          </a:p>
          <a:p>
            <a:pPr>
              <a:spcBef>
                <a:spcPct val="0"/>
              </a:spcBef>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9226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3.2</a:t>
            </a:r>
          </a:p>
        </p:txBody>
      </p:sp>
      <p:sp>
        <p:nvSpPr>
          <p:cNvPr id="115" name="Suorakulmio 244"/>
          <p:cNvSpPr>
            <a:spLocks noChangeArrowheads="1"/>
          </p:cNvSpPr>
          <p:nvPr/>
        </p:nvSpPr>
        <p:spPr bwMode="auto">
          <a:xfrm>
            <a:off x="3253451" y="4602612"/>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38" name="Ryhmä 137"/>
          <p:cNvGrpSpPr/>
          <p:nvPr/>
        </p:nvGrpSpPr>
        <p:grpSpPr>
          <a:xfrm>
            <a:off x="738373" y="6124949"/>
            <a:ext cx="5340973" cy="2500995"/>
            <a:chOff x="719323" y="6725024"/>
            <a:chExt cx="5340973" cy="2500995"/>
          </a:xfrm>
        </p:grpSpPr>
        <p:pic>
          <p:nvPicPr>
            <p:cNvPr id="163" name="Kuva 162"/>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164" name="Ryhmä 163"/>
            <p:cNvGrpSpPr/>
            <p:nvPr/>
          </p:nvGrpSpPr>
          <p:grpSpPr>
            <a:xfrm>
              <a:off x="719323" y="6725024"/>
              <a:ext cx="5340973" cy="2500995"/>
              <a:chOff x="719323" y="6725024"/>
              <a:chExt cx="5340973" cy="2500995"/>
            </a:xfrm>
          </p:grpSpPr>
          <p:grpSp>
            <p:nvGrpSpPr>
              <p:cNvPr id="165" name="Ryhmä 164"/>
              <p:cNvGrpSpPr/>
              <p:nvPr/>
            </p:nvGrpSpPr>
            <p:grpSpPr>
              <a:xfrm rot="10800000">
                <a:off x="719323" y="6725024"/>
                <a:ext cx="5340973" cy="2500995"/>
                <a:chOff x="791850" y="1561893"/>
                <a:chExt cx="5340973" cy="2500995"/>
              </a:xfrm>
            </p:grpSpPr>
            <p:pic>
              <p:nvPicPr>
                <p:cNvPr id="16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561893"/>
                  <a:ext cx="5340973" cy="2500995"/>
                  <a:chOff x="791850" y="1561893"/>
                  <a:chExt cx="5340973" cy="2500995"/>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1" name="Ryhmä 170"/>
                  <p:cNvGrpSpPr/>
                  <p:nvPr/>
                </p:nvGrpSpPr>
                <p:grpSpPr>
                  <a:xfrm>
                    <a:off x="5510399" y="2825034"/>
                    <a:ext cx="622424" cy="1237854"/>
                    <a:chOff x="3349652" y="6312090"/>
                    <a:chExt cx="622424" cy="1237854"/>
                  </a:xfrm>
                </p:grpSpPr>
                <p:cxnSp>
                  <p:nvCxnSpPr>
                    <p:cNvPr id="190" name="Suora yhdysviiva 189"/>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Tekstiruutu 193"/>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5" name="Tekstiruutu 194"/>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2" name="Ryhmä 171"/>
                  <p:cNvGrpSpPr/>
                  <p:nvPr/>
                </p:nvGrpSpPr>
                <p:grpSpPr>
                  <a:xfrm rot="10800000">
                    <a:off x="1745720" y="1561893"/>
                    <a:ext cx="3369314" cy="1529083"/>
                    <a:chOff x="1743213" y="7648186"/>
                    <a:chExt cx="3369314" cy="1529083"/>
                  </a:xfrm>
                </p:grpSpPr>
                <p:grpSp>
                  <p:nvGrpSpPr>
                    <p:cNvPr id="175" name="Ryhmä 174"/>
                    <p:cNvGrpSpPr/>
                    <p:nvPr/>
                  </p:nvGrpSpPr>
                  <p:grpSpPr>
                    <a:xfrm rot="10800000">
                      <a:off x="2877130" y="7829066"/>
                      <a:ext cx="1103988" cy="1064475"/>
                      <a:chOff x="2883462" y="2085031"/>
                      <a:chExt cx="1103988" cy="1064475"/>
                    </a:xfrm>
                  </p:grpSpPr>
                  <p:pic>
                    <p:nvPicPr>
                      <p:cNvPr id="18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5556" y="7648186"/>
                      <a:ext cx="927702" cy="1245355"/>
                      <a:chOff x="2001615" y="7306131"/>
                      <a:chExt cx="927702" cy="1245355"/>
                    </a:xfrm>
                  </p:grpSpPr>
                  <p:cxnSp>
                    <p:nvCxnSpPr>
                      <p:cNvPr id="185" name="Suora yhdysviiva 184"/>
                      <p:cNvCxnSpPr>
                        <a:stCxn id="187" idx="2"/>
                      </p:cNvCxnSpPr>
                      <p:nvPr/>
                    </p:nvCxnSpPr>
                    <p:spPr>
                      <a:xfrm rot="10800000">
                        <a:off x="2001615" y="7306131"/>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89" idx="2"/>
                        <a:endCxn id="18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3213" y="8356303"/>
                      <a:ext cx="506254" cy="820966"/>
                      <a:chOff x="1846813" y="4149886"/>
                      <a:chExt cx="506254" cy="820966"/>
                    </a:xfrm>
                  </p:grpSpPr>
                  <p:pic>
                    <p:nvPicPr>
                      <p:cNvPr id="182" name="Kuva 181"/>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83" name="Kuva 182"/>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179" name="Kuva 178"/>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202" name="Ryhmä 201"/>
          <p:cNvGrpSpPr/>
          <p:nvPr/>
        </p:nvGrpSpPr>
        <p:grpSpPr>
          <a:xfrm rot="10800000">
            <a:off x="802516" y="1722601"/>
            <a:ext cx="5333307" cy="2500995"/>
            <a:chOff x="719323" y="6725024"/>
            <a:chExt cx="5333307" cy="2500995"/>
          </a:xfrm>
        </p:grpSpPr>
        <p:pic>
          <p:nvPicPr>
            <p:cNvPr id="203" name="Kuva 202"/>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204" name="Ryhmä 203"/>
            <p:cNvGrpSpPr/>
            <p:nvPr/>
          </p:nvGrpSpPr>
          <p:grpSpPr>
            <a:xfrm>
              <a:off x="719323" y="6725024"/>
              <a:ext cx="5333307" cy="2500995"/>
              <a:chOff x="719323" y="6725024"/>
              <a:chExt cx="5333307" cy="2500995"/>
            </a:xfrm>
          </p:grpSpPr>
          <p:grpSp>
            <p:nvGrpSpPr>
              <p:cNvPr id="205" name="Ryhmä 204"/>
              <p:cNvGrpSpPr/>
              <p:nvPr/>
            </p:nvGrpSpPr>
            <p:grpSpPr>
              <a:xfrm rot="10800000">
                <a:off x="719323" y="6725024"/>
                <a:ext cx="5333307" cy="2500995"/>
                <a:chOff x="799516" y="1561893"/>
                <a:chExt cx="5333307" cy="2500995"/>
              </a:xfrm>
            </p:grpSpPr>
            <p:pic>
              <p:nvPicPr>
                <p:cNvPr id="20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9" name="Ryhmä 208"/>
                <p:cNvGrpSpPr/>
                <p:nvPr/>
              </p:nvGrpSpPr>
              <p:grpSpPr>
                <a:xfrm>
                  <a:off x="799516" y="1561893"/>
                  <a:ext cx="5333307" cy="2500995"/>
                  <a:chOff x="799516" y="1561893"/>
                  <a:chExt cx="5333307" cy="2500995"/>
                </a:xfrm>
              </p:grpSpPr>
              <p:grpSp>
                <p:nvGrpSpPr>
                  <p:cNvPr id="210" name="Ryhmä 209"/>
                  <p:cNvGrpSpPr/>
                  <p:nvPr/>
                </p:nvGrpSpPr>
                <p:grpSpPr>
                  <a:xfrm rot="10800000">
                    <a:off x="799516" y="1751470"/>
                    <a:ext cx="543177" cy="2308881"/>
                    <a:chOff x="3357000" y="6318537"/>
                    <a:chExt cx="543177" cy="2308881"/>
                  </a:xfrm>
                </p:grpSpPr>
                <p:cxnSp>
                  <p:nvCxnSpPr>
                    <p:cNvPr id="233" name="Suora yhdysviiva 232"/>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uora yhdysviiva 235"/>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Tekstiruutu 236"/>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38" name="Tekstiruutu 237"/>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11" name="Ryhmä 210"/>
                  <p:cNvGrpSpPr/>
                  <p:nvPr/>
                </p:nvGrpSpPr>
                <p:grpSpPr>
                  <a:xfrm>
                    <a:off x="5510399" y="2825034"/>
                    <a:ext cx="622424" cy="1237854"/>
                    <a:chOff x="3349652" y="6312090"/>
                    <a:chExt cx="622424" cy="1237854"/>
                  </a:xfrm>
                </p:grpSpPr>
                <p:cxnSp>
                  <p:nvCxnSpPr>
                    <p:cNvPr id="228" name="Suora yhdysviiva 227"/>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uora yhdysviiva 228"/>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uora yhdysviiva 229"/>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1" name="Tekstiruutu 230"/>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2" name="Tekstiruutu 231"/>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12" name="Ryhmä 211"/>
                  <p:cNvGrpSpPr/>
                  <p:nvPr/>
                </p:nvGrpSpPr>
                <p:grpSpPr>
                  <a:xfrm rot="10800000">
                    <a:off x="1745720" y="1561893"/>
                    <a:ext cx="3369314" cy="1529083"/>
                    <a:chOff x="1743213" y="7648186"/>
                    <a:chExt cx="3369314" cy="1529083"/>
                  </a:xfrm>
                </p:grpSpPr>
                <p:grpSp>
                  <p:nvGrpSpPr>
                    <p:cNvPr id="215" name="Ryhmä 214"/>
                    <p:cNvGrpSpPr/>
                    <p:nvPr/>
                  </p:nvGrpSpPr>
                  <p:grpSpPr>
                    <a:xfrm rot="10800000">
                      <a:off x="2877130" y="7829066"/>
                      <a:ext cx="1103988" cy="1064475"/>
                      <a:chOff x="2883462" y="2085031"/>
                      <a:chExt cx="1103988" cy="1064475"/>
                    </a:xfrm>
                  </p:grpSpPr>
                  <p:pic>
                    <p:nvPicPr>
                      <p:cNvPr id="22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6" name="Ryhmä 215"/>
                    <p:cNvGrpSpPr/>
                    <p:nvPr/>
                  </p:nvGrpSpPr>
                  <p:grpSpPr>
                    <a:xfrm>
                      <a:off x="1995556" y="7648186"/>
                      <a:ext cx="927702" cy="1245355"/>
                      <a:chOff x="2001615" y="7306131"/>
                      <a:chExt cx="927702" cy="1245355"/>
                    </a:xfrm>
                  </p:grpSpPr>
                  <p:cxnSp>
                    <p:nvCxnSpPr>
                      <p:cNvPr id="223" name="Suora yhdysviiva 222"/>
                      <p:cNvCxnSpPr>
                        <a:stCxn id="225" idx="2"/>
                      </p:cNvCxnSpPr>
                      <p:nvPr/>
                    </p:nvCxnSpPr>
                    <p:spPr>
                      <a:xfrm rot="10800000">
                        <a:off x="2001615" y="7306131"/>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uora yhdysviiva 223"/>
                      <p:cNvCxnSpPr>
                        <a:stCxn id="227" idx="2"/>
                        <a:endCxn id="222"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7" name="Ryhmä 216"/>
                    <p:cNvGrpSpPr/>
                    <p:nvPr/>
                  </p:nvGrpSpPr>
                  <p:grpSpPr>
                    <a:xfrm rot="10800000">
                      <a:off x="1743213" y="8356304"/>
                      <a:ext cx="506254" cy="820965"/>
                      <a:chOff x="1846813" y="4149886"/>
                      <a:chExt cx="506254" cy="820965"/>
                    </a:xfrm>
                  </p:grpSpPr>
                  <p:pic>
                    <p:nvPicPr>
                      <p:cNvPr id="221" name="Kuva 22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222" name="Kuva 22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218" name="Kuva 217"/>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19" name="Kuva 218"/>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20" name="Suora yhdysviiva 219"/>
                    <p:cNvCxnSpPr>
                      <a:stCxn id="219" idx="2"/>
                      <a:endCxn id="22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06" name="Suora yhdysviiva 20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118" name="Suorakulmio 244"/>
          <p:cNvSpPr>
            <a:spLocks noChangeArrowheads="1"/>
          </p:cNvSpPr>
          <p:nvPr/>
        </p:nvSpPr>
        <p:spPr bwMode="auto">
          <a:xfrm>
            <a:off x="4680302" y="4401102"/>
            <a:ext cx="124946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3" name="Ryhmä 2">
            <a:extLst>
              <a:ext uri="{FF2B5EF4-FFF2-40B4-BE49-F238E27FC236}">
                <a16:creationId xmlns:a16="http://schemas.microsoft.com/office/drawing/2014/main" id="{A88490AC-8E5A-F475-6096-12B85A60B738}"/>
              </a:ext>
            </a:extLst>
          </p:cNvPr>
          <p:cNvGrpSpPr/>
          <p:nvPr/>
        </p:nvGrpSpPr>
        <p:grpSpPr>
          <a:xfrm>
            <a:off x="3031350" y="4168972"/>
            <a:ext cx="2309103" cy="2008958"/>
            <a:chOff x="3031350" y="4168972"/>
            <a:chExt cx="2309103" cy="2008958"/>
          </a:xfrm>
        </p:grpSpPr>
        <p:grpSp>
          <p:nvGrpSpPr>
            <p:cNvPr id="112" name="Ryhmä 111"/>
            <p:cNvGrpSpPr/>
            <p:nvPr/>
          </p:nvGrpSpPr>
          <p:grpSpPr>
            <a:xfrm>
              <a:off x="3031350" y="4168972"/>
              <a:ext cx="2309103" cy="2008958"/>
              <a:chOff x="3146007" y="4575843"/>
              <a:chExt cx="2309103" cy="2008958"/>
            </a:xfrm>
          </p:grpSpPr>
          <p:grpSp>
            <p:nvGrpSpPr>
              <p:cNvPr id="113" name="Ryhmä 112"/>
              <p:cNvGrpSpPr>
                <a:grpSpLocks noChangeAspect="1"/>
              </p:cNvGrpSpPr>
              <p:nvPr/>
            </p:nvGrpSpPr>
            <p:grpSpPr>
              <a:xfrm>
                <a:off x="3146007" y="4575843"/>
                <a:ext cx="2309103" cy="2008958"/>
                <a:chOff x="3114003" y="4531463"/>
                <a:chExt cx="1635670" cy="1423065"/>
              </a:xfrm>
            </p:grpSpPr>
            <p:pic>
              <p:nvPicPr>
                <p:cNvPr id="116" name="Kuva 1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71237" y="5183815"/>
                  <a:ext cx="678436" cy="687600"/>
                </a:xfrm>
                <a:prstGeom prst="rect">
                  <a:avLst/>
                </a:prstGeom>
              </p:spPr>
            </p:pic>
            <p:grpSp>
              <p:nvGrpSpPr>
                <p:cNvPr id="117" name="Ryhmä 116"/>
                <p:cNvGrpSpPr/>
                <p:nvPr/>
              </p:nvGrpSpPr>
              <p:grpSpPr>
                <a:xfrm>
                  <a:off x="3114003" y="4531463"/>
                  <a:ext cx="1590859" cy="1423065"/>
                  <a:chOff x="3120633" y="4735822"/>
                  <a:chExt cx="1590859" cy="1423065"/>
                </a:xfrm>
              </p:grpSpPr>
              <p:pic>
                <p:nvPicPr>
                  <p:cNvPr id="124" name="Kuva 2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4" name="Ryhmä 153"/>
                  <p:cNvGrpSpPr/>
                  <p:nvPr/>
                </p:nvGrpSpPr>
                <p:grpSpPr>
                  <a:xfrm>
                    <a:off x="3120633" y="4735822"/>
                    <a:ext cx="1590859" cy="1386552"/>
                    <a:chOff x="3271244" y="4764401"/>
                    <a:chExt cx="1590859" cy="1386552"/>
                  </a:xfrm>
                </p:grpSpPr>
                <p:sp>
                  <p:nvSpPr>
                    <p:cNvPr id="155"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6"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7"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8"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9"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0"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1"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2"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8"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84"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9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98"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235" name="Suora yhdysviiva 387"/>
                    <p:cNvCxnSpPr>
                      <a:cxnSpLocks noChangeShapeType="1"/>
                      <a:stCxn id="158" idx="2"/>
                    </p:cNvCxnSpPr>
                    <p:nvPr/>
                  </p:nvCxnSpPr>
                  <p:spPr bwMode="auto">
                    <a:xfrm flipV="1">
                      <a:off x="3699398" y="5591909"/>
                      <a:ext cx="289836" cy="181257"/>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40" name="Ryhmä 200"/>
                    <p:cNvGrpSpPr>
                      <a:grpSpLocks/>
                    </p:cNvGrpSpPr>
                    <p:nvPr/>
                  </p:nvGrpSpPr>
                  <p:grpSpPr bwMode="auto">
                    <a:xfrm>
                      <a:off x="4257435" y="5314515"/>
                      <a:ext cx="604668" cy="118554"/>
                      <a:chOff x="5328545" y="5260682"/>
                      <a:chExt cx="605298" cy="118462"/>
                    </a:xfrm>
                  </p:grpSpPr>
                  <p:pic>
                    <p:nvPicPr>
                      <p:cNvPr id="25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8545"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3302"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41" name="Suora yhdysviiva 387"/>
                    <p:cNvCxnSpPr>
                      <a:cxnSpLocks noChangeShapeType="1"/>
                      <a:stCxn id="116" idx="1"/>
                      <a:endCxn id="124" idx="0"/>
                    </p:cNvCxnSpPr>
                    <p:nvPr/>
                  </p:nvCxnSpPr>
                  <p:spPr bwMode="auto">
                    <a:xfrm flipH="1">
                      <a:off x="3877822" y="5760553"/>
                      <a:ext cx="350656" cy="390400"/>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242" name="Suora yhdysviiva 387"/>
                    <p:cNvCxnSpPr>
                      <a:cxnSpLocks noChangeShapeType="1"/>
                    </p:cNvCxnSpPr>
                    <p:nvPr/>
                  </p:nvCxnSpPr>
                  <p:spPr bwMode="auto">
                    <a:xfrm>
                      <a:off x="3299025" y="5435522"/>
                      <a:ext cx="370481" cy="873"/>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43" name="Suora yhdysviiva 387"/>
                    <p:cNvCxnSpPr>
                      <a:cxnSpLocks noChangeShapeType="1"/>
                    </p:cNvCxnSpPr>
                    <p:nvPr/>
                  </p:nvCxnSpPr>
                  <p:spPr bwMode="auto">
                    <a:xfrm flipV="1">
                      <a:off x="3271244" y="54068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44" name="Suora yhdysviiva 387"/>
                    <p:cNvCxnSpPr>
                      <a:cxnSpLocks noChangeShapeType="1"/>
                    </p:cNvCxnSpPr>
                    <p:nvPr/>
                  </p:nvCxnSpPr>
                  <p:spPr bwMode="auto">
                    <a:xfrm flipV="1">
                      <a:off x="3641725" y="541231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45" name="Suorakulmio 211"/>
                    <p:cNvSpPr>
                      <a:spLocks noChangeArrowheads="1"/>
                    </p:cNvSpPr>
                    <p:nvPr/>
                  </p:nvSpPr>
                  <p:spPr bwMode="auto">
                    <a:xfrm>
                      <a:off x="3365094" y="5295509"/>
                      <a:ext cx="305903" cy="10900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246"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247" name="Ryhmä 246"/>
                    <p:cNvGrpSpPr/>
                    <p:nvPr/>
                  </p:nvGrpSpPr>
                  <p:grpSpPr>
                    <a:xfrm>
                      <a:off x="3525170" y="5070438"/>
                      <a:ext cx="174228" cy="51113"/>
                      <a:chOff x="2599006" y="4903374"/>
                      <a:chExt cx="174228" cy="51113"/>
                    </a:xfrm>
                  </p:grpSpPr>
                  <p:cxnSp>
                    <p:nvCxnSpPr>
                      <p:cNvPr id="248" name="Suora yhdysviiva 387"/>
                      <p:cNvCxnSpPr>
                        <a:cxnSpLocks noChangeShapeType="1"/>
                      </p:cNvCxnSpPr>
                      <p:nvPr/>
                    </p:nvCxnSpPr>
                    <p:spPr bwMode="auto">
                      <a:xfrm flipV="1">
                        <a:off x="2599006" y="49033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49" name="Suora yhdysviiva 387"/>
                      <p:cNvCxnSpPr>
                        <a:cxnSpLocks noChangeShapeType="1"/>
                      </p:cNvCxnSpPr>
                      <p:nvPr/>
                    </p:nvCxnSpPr>
                    <p:spPr bwMode="auto">
                      <a:xfrm flipV="1">
                        <a:off x="2622823" y="4930055"/>
                        <a:ext cx="122010" cy="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0"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14"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20186" y="55380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Suorakulmio 211">
              <a:extLst>
                <a:ext uri="{FF2B5EF4-FFF2-40B4-BE49-F238E27FC236}">
                  <a16:creationId xmlns:a16="http://schemas.microsoft.com/office/drawing/2014/main" id="{7841E847-151C-ACDB-4551-7C3BB258877F}"/>
                </a:ext>
              </a:extLst>
            </p:cNvPr>
            <p:cNvSpPr>
              <a:spLocks noChangeArrowheads="1"/>
            </p:cNvSpPr>
            <p:nvPr/>
          </p:nvSpPr>
          <p:spPr bwMode="auto">
            <a:xfrm>
              <a:off x="3163840" y="4445803"/>
              <a:ext cx="455472" cy="15627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4" name="Text Box 3">
            <a:extLst>
              <a:ext uri="{FF2B5EF4-FFF2-40B4-BE49-F238E27FC236}">
                <a16:creationId xmlns:a16="http://schemas.microsoft.com/office/drawing/2014/main" id="{C829724D-AF90-6209-B915-BDB18AB760A0}"/>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osittain ajoradalla, Käytettävissä oleva TIEN leveys ≥ 5,5 metriä</a:t>
            </a:r>
          </a:p>
          <a:p>
            <a:pPr>
              <a:spcBef>
                <a:spcPct val="0"/>
              </a:spcBef>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933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118" name="Ryhmä 117"/>
          <p:cNvGrpSpPr/>
          <p:nvPr/>
        </p:nvGrpSpPr>
        <p:grpSpPr>
          <a:xfrm rot="10800000">
            <a:off x="742358" y="6118426"/>
            <a:ext cx="5318241" cy="2500995"/>
            <a:chOff x="808057" y="1589251"/>
            <a:chExt cx="5318241" cy="2500995"/>
          </a:xfrm>
        </p:grpSpPr>
        <p:pic>
          <p:nvPicPr>
            <p:cNvPr id="119" name="Kuva 118"/>
            <p:cNvPicPr>
              <a:picLocks noChangeAspect="1"/>
            </p:cNvPicPr>
            <p:nvPr/>
          </p:nvPicPr>
          <p:blipFill>
            <a:blip r:embed="rId3">
              <a:extLst>
                <a:ext uri="{28A0092B-C50C-407E-A947-70E740481C1C}">
                  <a14:useLocalDpi xmlns:a14="http://schemas.microsoft.com/office/drawing/2010/main" val="0"/>
                </a:ext>
              </a:extLst>
            </a:blip>
            <a:srcRect/>
            <a:stretch/>
          </p:blipFill>
          <p:spPr>
            <a:xfrm>
              <a:off x="4669029" y="3119876"/>
              <a:ext cx="360000" cy="360000"/>
            </a:xfrm>
            <a:prstGeom prst="rect">
              <a:avLst/>
            </a:prstGeom>
          </p:spPr>
        </p:pic>
        <p:grpSp>
          <p:nvGrpSpPr>
            <p:cNvPr id="120" name="Ryhmä 119"/>
            <p:cNvGrpSpPr/>
            <p:nvPr/>
          </p:nvGrpSpPr>
          <p:grpSpPr>
            <a:xfrm rot="10800000">
              <a:off x="808057" y="1589251"/>
              <a:ext cx="5318241" cy="2500995"/>
              <a:chOff x="719323" y="6725024"/>
              <a:chExt cx="5318241" cy="2500995"/>
            </a:xfrm>
          </p:grpSpPr>
          <p:grpSp>
            <p:nvGrpSpPr>
              <p:cNvPr id="121" name="Ryhmä 120"/>
              <p:cNvGrpSpPr/>
              <p:nvPr/>
            </p:nvGrpSpPr>
            <p:grpSpPr>
              <a:xfrm rot="10800000">
                <a:off x="719323" y="6725024"/>
                <a:ext cx="5318241" cy="2500995"/>
                <a:chOff x="814582" y="1561893"/>
                <a:chExt cx="5318241" cy="2500995"/>
              </a:xfrm>
            </p:grpSpPr>
            <p:pic>
              <p:nvPicPr>
                <p:cNvPr id="123"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4"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5" name="Ryhmä 124"/>
                <p:cNvGrpSpPr/>
                <p:nvPr/>
              </p:nvGrpSpPr>
              <p:grpSpPr>
                <a:xfrm>
                  <a:off x="814582" y="1561893"/>
                  <a:ext cx="5318241" cy="2500995"/>
                  <a:chOff x="814582" y="1561893"/>
                  <a:chExt cx="5318241" cy="2500995"/>
                </a:xfrm>
              </p:grpSpPr>
              <p:grpSp>
                <p:nvGrpSpPr>
                  <p:cNvPr id="126" name="Ryhmä 125"/>
                  <p:cNvGrpSpPr/>
                  <p:nvPr/>
                </p:nvGrpSpPr>
                <p:grpSpPr>
                  <a:xfrm rot="10800000">
                    <a:off x="814582" y="1738037"/>
                    <a:ext cx="528111" cy="2308881"/>
                    <a:chOff x="3357000" y="6331970"/>
                    <a:chExt cx="528111" cy="2308881"/>
                  </a:xfrm>
                </p:grpSpPr>
                <p:cxnSp>
                  <p:nvCxnSpPr>
                    <p:cNvPr id="150" name="Suora yhdysviiva 149"/>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uora yhdysviiva 150"/>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uora yhdysviiva 152"/>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Tekstiruutu 153"/>
                    <p:cNvSpPr txBox="1"/>
                    <p:nvPr/>
                  </p:nvSpPr>
                  <p:spPr>
                    <a:xfrm>
                      <a:off x="3515735" y="633197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55" name="Tekstiruutu 154"/>
                    <p:cNvSpPr txBox="1"/>
                    <p:nvPr/>
                  </p:nvSpPr>
                  <p:spPr>
                    <a:xfrm>
                      <a:off x="3530758" y="848696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27" name="Ryhmä 126"/>
                  <p:cNvGrpSpPr/>
                  <p:nvPr/>
                </p:nvGrpSpPr>
                <p:grpSpPr>
                  <a:xfrm>
                    <a:off x="5510399" y="2825034"/>
                    <a:ext cx="622424" cy="1237854"/>
                    <a:chOff x="3349652" y="6312090"/>
                    <a:chExt cx="622424" cy="1237854"/>
                  </a:xfrm>
                </p:grpSpPr>
                <p:cxnSp>
                  <p:nvCxnSpPr>
                    <p:cNvPr id="145" name="Suora yhdysviiva 144"/>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uora yhdysviiva 145"/>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uora yhdysviiva 146"/>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kstiruutu 147"/>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49" name="Tekstiruutu 148"/>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28" name="Ryhmä 127"/>
                  <p:cNvGrpSpPr/>
                  <p:nvPr/>
                </p:nvGrpSpPr>
                <p:grpSpPr>
                  <a:xfrm rot="10800000">
                    <a:off x="1745720" y="1561893"/>
                    <a:ext cx="3369314" cy="1530625"/>
                    <a:chOff x="1743213" y="7646644"/>
                    <a:chExt cx="3369314" cy="1530625"/>
                  </a:xfrm>
                </p:grpSpPr>
                <p:grpSp>
                  <p:nvGrpSpPr>
                    <p:cNvPr id="131" name="Ryhmä 130"/>
                    <p:cNvGrpSpPr/>
                    <p:nvPr/>
                  </p:nvGrpSpPr>
                  <p:grpSpPr>
                    <a:xfrm rot="10800000">
                      <a:off x="2877130" y="7829066"/>
                      <a:ext cx="1103988" cy="1064475"/>
                      <a:chOff x="2883462" y="2085031"/>
                      <a:chExt cx="1103988" cy="1064475"/>
                    </a:xfrm>
                  </p:grpSpPr>
                  <p:pic>
                    <p:nvPicPr>
                      <p:cNvPr id="142"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2" name="Ryhmä 131"/>
                    <p:cNvGrpSpPr/>
                    <p:nvPr/>
                  </p:nvGrpSpPr>
                  <p:grpSpPr>
                    <a:xfrm>
                      <a:off x="1996340" y="7646644"/>
                      <a:ext cx="926918" cy="1246897"/>
                      <a:chOff x="2002399" y="7304589"/>
                      <a:chExt cx="926918" cy="1246897"/>
                    </a:xfrm>
                  </p:grpSpPr>
                  <p:cxnSp>
                    <p:nvCxnSpPr>
                      <p:cNvPr id="140" name="Suora yhdysviiva 139"/>
                      <p:cNvCxnSpPr>
                        <a:stCxn id="142" idx="2"/>
                        <a:endCxn id="119" idx="0"/>
                      </p:cNvCxnSpPr>
                      <p:nvPr/>
                    </p:nvCxnSpPr>
                    <p:spPr>
                      <a:xfrm rot="10800000">
                        <a:off x="2008752" y="7304589"/>
                        <a:ext cx="920565" cy="18242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uora yhdysviiva 140"/>
                      <p:cNvCxnSpPr>
                        <a:stCxn id="144" idx="2"/>
                        <a:endCxn id="13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3" name="Ryhmä 132"/>
                    <p:cNvGrpSpPr/>
                    <p:nvPr/>
                  </p:nvGrpSpPr>
                  <p:grpSpPr>
                    <a:xfrm rot="10800000">
                      <a:off x="1743213" y="8356303"/>
                      <a:ext cx="506254" cy="820966"/>
                      <a:chOff x="1846813" y="4149886"/>
                      <a:chExt cx="506254" cy="820966"/>
                    </a:xfrm>
                  </p:grpSpPr>
                  <p:pic>
                    <p:nvPicPr>
                      <p:cNvPr id="137" name="Kuva 136"/>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39" name="Kuva 13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134" name="Kuva 133"/>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35" name="Kuva 134"/>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36" name="Suora yhdysviiva 135"/>
                    <p:cNvCxnSpPr>
                      <a:stCxn id="135" idx="2"/>
                      <a:endCxn id="143"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29"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22" name="Suora yhdysviiva 121"/>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6" name="Dian numeron paikkamerkki 5"/>
          <p:cNvSpPr>
            <a:spLocks noGrp="1"/>
          </p:cNvSpPr>
          <p:nvPr>
            <p:ph type="sldNum" sz="quarter" idx="12"/>
          </p:nvPr>
        </p:nvSpPr>
        <p:spPr/>
        <p:txBody>
          <a:bodyPr/>
          <a:lstStyle/>
          <a:p>
            <a:pPr algn="ctr"/>
            <a:r>
              <a:rPr lang="fi-FI" sz="1100" dirty="0"/>
              <a:t>3.3</a:t>
            </a:r>
          </a:p>
        </p:txBody>
      </p:sp>
      <p:grpSp>
        <p:nvGrpSpPr>
          <p:cNvPr id="156" name="Ryhmä 155"/>
          <p:cNvGrpSpPr/>
          <p:nvPr/>
        </p:nvGrpSpPr>
        <p:grpSpPr>
          <a:xfrm>
            <a:off x="805643" y="1732230"/>
            <a:ext cx="5325235" cy="2500995"/>
            <a:chOff x="801063" y="1589251"/>
            <a:chExt cx="5325235" cy="2500995"/>
          </a:xfrm>
        </p:grpSpPr>
        <p:pic>
          <p:nvPicPr>
            <p:cNvPr id="157" name="Kuva 156"/>
            <p:cNvPicPr>
              <a:picLocks noChangeAspect="1"/>
            </p:cNvPicPr>
            <p:nvPr/>
          </p:nvPicPr>
          <p:blipFill>
            <a:blip r:embed="rId3">
              <a:extLst>
                <a:ext uri="{28A0092B-C50C-407E-A947-70E740481C1C}">
                  <a14:useLocalDpi xmlns:a14="http://schemas.microsoft.com/office/drawing/2010/main" val="0"/>
                </a:ext>
              </a:extLst>
            </a:blip>
            <a:srcRect/>
            <a:stretch/>
          </p:blipFill>
          <p:spPr>
            <a:xfrm>
              <a:off x="4669029" y="3119876"/>
              <a:ext cx="360000" cy="360000"/>
            </a:xfrm>
            <a:prstGeom prst="rect">
              <a:avLst/>
            </a:prstGeom>
          </p:spPr>
        </p:pic>
        <p:grpSp>
          <p:nvGrpSpPr>
            <p:cNvPr id="158" name="Ryhmä 157"/>
            <p:cNvGrpSpPr/>
            <p:nvPr/>
          </p:nvGrpSpPr>
          <p:grpSpPr>
            <a:xfrm rot="10800000">
              <a:off x="801063" y="1589251"/>
              <a:ext cx="5325235" cy="2500995"/>
              <a:chOff x="719323" y="6725024"/>
              <a:chExt cx="5325235" cy="2500995"/>
            </a:xfrm>
          </p:grpSpPr>
          <p:grpSp>
            <p:nvGrpSpPr>
              <p:cNvPr id="159" name="Ryhmä 158"/>
              <p:cNvGrpSpPr/>
              <p:nvPr/>
            </p:nvGrpSpPr>
            <p:grpSpPr>
              <a:xfrm rot="10800000">
                <a:off x="719323" y="6725024"/>
                <a:ext cx="5325235" cy="2500995"/>
                <a:chOff x="807588" y="1561893"/>
                <a:chExt cx="5325235" cy="2500995"/>
              </a:xfrm>
            </p:grpSpPr>
            <p:pic>
              <p:nvPicPr>
                <p:cNvPr id="161"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8" name="Ryhmä 177"/>
                <p:cNvGrpSpPr/>
                <p:nvPr/>
              </p:nvGrpSpPr>
              <p:grpSpPr>
                <a:xfrm>
                  <a:off x="807588" y="1561893"/>
                  <a:ext cx="5325235" cy="2500995"/>
                  <a:chOff x="807588" y="1561893"/>
                  <a:chExt cx="5325235" cy="2500995"/>
                </a:xfrm>
              </p:grpSpPr>
              <p:grpSp>
                <p:nvGrpSpPr>
                  <p:cNvPr id="184" name="Ryhmä 183"/>
                  <p:cNvGrpSpPr/>
                  <p:nvPr/>
                </p:nvGrpSpPr>
                <p:grpSpPr>
                  <a:xfrm rot="10800000">
                    <a:off x="807588" y="1742577"/>
                    <a:ext cx="535105" cy="2308881"/>
                    <a:chOff x="3357000" y="6327430"/>
                    <a:chExt cx="535105" cy="2308881"/>
                  </a:xfrm>
                </p:grpSpPr>
                <p:cxnSp>
                  <p:nvCxnSpPr>
                    <p:cNvPr id="261" name="Suora yhdysviiva 26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uora yhdysviiva 26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uora yhdysviiva 26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5" name="Tekstiruutu 264"/>
                    <p:cNvSpPr txBox="1"/>
                    <p:nvPr/>
                  </p:nvSpPr>
                  <p:spPr>
                    <a:xfrm>
                      <a:off x="3522729" y="632743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66" name="Tekstiruutu 265"/>
                    <p:cNvSpPr txBox="1"/>
                    <p:nvPr/>
                  </p:nvSpPr>
                  <p:spPr>
                    <a:xfrm>
                      <a:off x="3537752" y="848242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91" name="Ryhmä 190"/>
                  <p:cNvGrpSpPr/>
                  <p:nvPr/>
                </p:nvGrpSpPr>
                <p:grpSpPr>
                  <a:xfrm>
                    <a:off x="5510399" y="2825034"/>
                    <a:ext cx="622424" cy="1237854"/>
                    <a:chOff x="3349652" y="6312090"/>
                    <a:chExt cx="622424" cy="1237854"/>
                  </a:xfrm>
                </p:grpSpPr>
                <p:cxnSp>
                  <p:nvCxnSpPr>
                    <p:cNvPr id="256" name="Suora yhdysviiva 255"/>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uora yhdysviiva 256"/>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uora yhdysviiva 257"/>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9" name="Tekstiruutu 258"/>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60" name="Tekstiruutu 259"/>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40" name="Ryhmä 239"/>
                  <p:cNvGrpSpPr/>
                  <p:nvPr/>
                </p:nvGrpSpPr>
                <p:grpSpPr>
                  <a:xfrm rot="10800000">
                    <a:off x="1745720" y="1561893"/>
                    <a:ext cx="3369314" cy="1530625"/>
                    <a:chOff x="1743213" y="7646644"/>
                    <a:chExt cx="3369314" cy="1530625"/>
                  </a:xfrm>
                </p:grpSpPr>
                <p:grpSp>
                  <p:nvGrpSpPr>
                    <p:cNvPr id="243" name="Ryhmä 242"/>
                    <p:cNvGrpSpPr/>
                    <p:nvPr/>
                  </p:nvGrpSpPr>
                  <p:grpSpPr>
                    <a:xfrm rot="10800000">
                      <a:off x="2877130" y="7829066"/>
                      <a:ext cx="1103988" cy="1064475"/>
                      <a:chOff x="2883462" y="2085031"/>
                      <a:chExt cx="1103988" cy="1064475"/>
                    </a:xfrm>
                  </p:grpSpPr>
                  <p:pic>
                    <p:nvPicPr>
                      <p:cNvPr id="253"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4" name="Ryhmä 243"/>
                    <p:cNvGrpSpPr/>
                    <p:nvPr/>
                  </p:nvGrpSpPr>
                  <p:grpSpPr>
                    <a:xfrm>
                      <a:off x="1996340" y="7646644"/>
                      <a:ext cx="926918" cy="1246897"/>
                      <a:chOff x="2002399" y="7304589"/>
                      <a:chExt cx="926918" cy="1246897"/>
                    </a:xfrm>
                  </p:grpSpPr>
                  <p:cxnSp>
                    <p:nvCxnSpPr>
                      <p:cNvPr id="251" name="Suora yhdysviiva 250"/>
                      <p:cNvCxnSpPr>
                        <a:stCxn id="253" idx="2"/>
                        <a:endCxn id="157" idx="0"/>
                      </p:cNvCxnSpPr>
                      <p:nvPr/>
                    </p:nvCxnSpPr>
                    <p:spPr>
                      <a:xfrm rot="10800000">
                        <a:off x="2008752" y="7304589"/>
                        <a:ext cx="920565" cy="18242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uora yhdysviiva 251"/>
                      <p:cNvCxnSpPr>
                        <a:stCxn id="255" idx="2"/>
                        <a:endCxn id="250"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5" name="Ryhmä 244"/>
                    <p:cNvGrpSpPr/>
                    <p:nvPr/>
                  </p:nvGrpSpPr>
                  <p:grpSpPr>
                    <a:xfrm rot="10800000">
                      <a:off x="1743213" y="8356304"/>
                      <a:ext cx="506254" cy="820965"/>
                      <a:chOff x="1846813" y="4149886"/>
                      <a:chExt cx="506254" cy="820965"/>
                    </a:xfrm>
                  </p:grpSpPr>
                  <p:pic>
                    <p:nvPicPr>
                      <p:cNvPr id="249" name="Kuva 24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250" name="Kuva 249"/>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246" name="Kuva 245"/>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47" name="Kuva 246"/>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48" name="Suora yhdysviiva 247"/>
                    <p:cNvCxnSpPr>
                      <a:stCxn id="247" idx="2"/>
                      <a:endCxn id="254"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0" name="Suora yhdysviiva 159"/>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138" name="Suorakulmio 244"/>
          <p:cNvSpPr>
            <a:spLocks noChangeArrowheads="1"/>
          </p:cNvSpPr>
          <p:nvPr/>
        </p:nvSpPr>
        <p:spPr bwMode="auto">
          <a:xfrm>
            <a:off x="3253451" y="4602612"/>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164" name="Suorakulmio 244"/>
          <p:cNvSpPr>
            <a:spLocks noChangeArrowheads="1"/>
          </p:cNvSpPr>
          <p:nvPr/>
        </p:nvSpPr>
        <p:spPr bwMode="auto">
          <a:xfrm>
            <a:off x="4680302" y="4401102"/>
            <a:ext cx="124946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3" name="Ryhmä 2">
            <a:extLst>
              <a:ext uri="{FF2B5EF4-FFF2-40B4-BE49-F238E27FC236}">
                <a16:creationId xmlns:a16="http://schemas.microsoft.com/office/drawing/2014/main" id="{D937850F-24F8-D99A-1CBB-4A8D1C840B9E}"/>
              </a:ext>
            </a:extLst>
          </p:cNvPr>
          <p:cNvGrpSpPr/>
          <p:nvPr/>
        </p:nvGrpSpPr>
        <p:grpSpPr>
          <a:xfrm>
            <a:off x="3031350" y="4168972"/>
            <a:ext cx="2309103" cy="2008958"/>
            <a:chOff x="3031350" y="4168972"/>
            <a:chExt cx="2309103" cy="2008958"/>
          </a:xfrm>
        </p:grpSpPr>
        <p:grpSp>
          <p:nvGrpSpPr>
            <p:cNvPr id="112" name="Ryhmä 111"/>
            <p:cNvGrpSpPr/>
            <p:nvPr/>
          </p:nvGrpSpPr>
          <p:grpSpPr>
            <a:xfrm>
              <a:off x="3031350" y="4168972"/>
              <a:ext cx="2309103" cy="2008958"/>
              <a:chOff x="3146007" y="4575843"/>
              <a:chExt cx="2309103" cy="2008958"/>
            </a:xfrm>
          </p:grpSpPr>
          <p:grpSp>
            <p:nvGrpSpPr>
              <p:cNvPr id="113" name="Ryhmä 112"/>
              <p:cNvGrpSpPr>
                <a:grpSpLocks noChangeAspect="1"/>
              </p:cNvGrpSpPr>
              <p:nvPr/>
            </p:nvGrpSpPr>
            <p:grpSpPr>
              <a:xfrm>
                <a:off x="3146007" y="4575843"/>
                <a:ext cx="2309103" cy="2008958"/>
                <a:chOff x="3114003" y="4531463"/>
                <a:chExt cx="1635670" cy="1423065"/>
              </a:xfrm>
            </p:grpSpPr>
            <p:pic>
              <p:nvPicPr>
                <p:cNvPr id="115" name="Kuva 1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71237" y="5183815"/>
                  <a:ext cx="678436" cy="687600"/>
                </a:xfrm>
                <a:prstGeom prst="rect">
                  <a:avLst/>
                </a:prstGeom>
              </p:spPr>
            </p:pic>
            <p:grpSp>
              <p:nvGrpSpPr>
                <p:cNvPr id="116" name="Ryhmä 115"/>
                <p:cNvGrpSpPr/>
                <p:nvPr/>
              </p:nvGrpSpPr>
              <p:grpSpPr>
                <a:xfrm>
                  <a:off x="3114003" y="4531463"/>
                  <a:ext cx="1590859" cy="1423065"/>
                  <a:chOff x="3120633" y="4735822"/>
                  <a:chExt cx="1590859" cy="1423065"/>
                </a:xfrm>
              </p:grpSpPr>
              <p:pic>
                <p:nvPicPr>
                  <p:cNvPr id="117" name="Kuva 2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2" name="Ryhmä 151"/>
                  <p:cNvGrpSpPr/>
                  <p:nvPr/>
                </p:nvGrpSpPr>
                <p:grpSpPr>
                  <a:xfrm>
                    <a:off x="3120633" y="4735822"/>
                    <a:ext cx="1590859" cy="1386552"/>
                    <a:chOff x="3271244" y="4764401"/>
                    <a:chExt cx="1590859" cy="1386552"/>
                  </a:xfrm>
                </p:grpSpPr>
                <p:sp>
                  <p:nvSpPr>
                    <p:cNvPr id="170"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0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10"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1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12"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213" name="Suora yhdysviiva 387"/>
                    <p:cNvCxnSpPr>
                      <a:cxnSpLocks noChangeShapeType="1"/>
                      <a:stCxn id="204" idx="2"/>
                    </p:cNvCxnSpPr>
                    <p:nvPr/>
                  </p:nvCxnSpPr>
                  <p:spPr bwMode="auto">
                    <a:xfrm flipV="1">
                      <a:off x="3699398" y="5591909"/>
                      <a:ext cx="289836" cy="181257"/>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14" name="Ryhmä 200"/>
                    <p:cNvGrpSpPr>
                      <a:grpSpLocks/>
                    </p:cNvGrpSpPr>
                    <p:nvPr/>
                  </p:nvGrpSpPr>
                  <p:grpSpPr bwMode="auto">
                    <a:xfrm>
                      <a:off x="4257435" y="5314515"/>
                      <a:ext cx="604668" cy="118554"/>
                      <a:chOff x="5328545" y="5260682"/>
                      <a:chExt cx="605298" cy="118462"/>
                    </a:xfrm>
                  </p:grpSpPr>
                  <p:pic>
                    <p:nvPicPr>
                      <p:cNvPr id="226"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8545"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3302"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15" name="Suora yhdysviiva 387"/>
                    <p:cNvCxnSpPr>
                      <a:cxnSpLocks noChangeShapeType="1"/>
                      <a:stCxn id="115" idx="1"/>
                      <a:endCxn id="117" idx="0"/>
                    </p:cNvCxnSpPr>
                    <p:nvPr/>
                  </p:nvCxnSpPr>
                  <p:spPr bwMode="auto">
                    <a:xfrm flipH="1">
                      <a:off x="3877822" y="5760553"/>
                      <a:ext cx="350656" cy="390400"/>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216" name="Suora yhdysviiva 387"/>
                    <p:cNvCxnSpPr>
                      <a:cxnSpLocks noChangeShapeType="1"/>
                    </p:cNvCxnSpPr>
                    <p:nvPr/>
                  </p:nvCxnSpPr>
                  <p:spPr bwMode="auto">
                    <a:xfrm>
                      <a:off x="3299025" y="5435522"/>
                      <a:ext cx="370481" cy="873"/>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7" name="Suora yhdysviiva 387"/>
                    <p:cNvCxnSpPr>
                      <a:cxnSpLocks noChangeShapeType="1"/>
                    </p:cNvCxnSpPr>
                    <p:nvPr/>
                  </p:nvCxnSpPr>
                  <p:spPr bwMode="auto">
                    <a:xfrm flipV="1">
                      <a:off x="3271244" y="54068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8" name="Suora yhdysviiva 387"/>
                    <p:cNvCxnSpPr>
                      <a:cxnSpLocks noChangeShapeType="1"/>
                    </p:cNvCxnSpPr>
                    <p:nvPr/>
                  </p:nvCxnSpPr>
                  <p:spPr bwMode="auto">
                    <a:xfrm flipV="1">
                      <a:off x="3641725" y="541231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19" name="Suorakulmio 211"/>
                    <p:cNvSpPr>
                      <a:spLocks noChangeArrowheads="1"/>
                    </p:cNvSpPr>
                    <p:nvPr/>
                  </p:nvSpPr>
                  <p:spPr bwMode="auto">
                    <a:xfrm>
                      <a:off x="3365094" y="5295509"/>
                      <a:ext cx="305903" cy="10900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220"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221" name="Ryhmä 220"/>
                    <p:cNvGrpSpPr/>
                    <p:nvPr/>
                  </p:nvGrpSpPr>
                  <p:grpSpPr>
                    <a:xfrm>
                      <a:off x="3525170" y="5070438"/>
                      <a:ext cx="174228" cy="51113"/>
                      <a:chOff x="2599006" y="4903374"/>
                      <a:chExt cx="174228" cy="51113"/>
                    </a:xfrm>
                  </p:grpSpPr>
                  <p:cxnSp>
                    <p:nvCxnSpPr>
                      <p:cNvPr id="222" name="Suora yhdysviiva 387"/>
                      <p:cNvCxnSpPr>
                        <a:cxnSpLocks noChangeShapeType="1"/>
                      </p:cNvCxnSpPr>
                      <p:nvPr/>
                    </p:nvCxnSpPr>
                    <p:spPr bwMode="auto">
                      <a:xfrm flipV="1">
                        <a:off x="2599006" y="49033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23" name="Suora yhdysviiva 387"/>
                      <p:cNvCxnSpPr>
                        <a:cxnSpLocks noChangeShapeType="1"/>
                      </p:cNvCxnSpPr>
                      <p:nvPr/>
                    </p:nvCxnSpPr>
                    <p:spPr bwMode="auto">
                      <a:xfrm flipV="1">
                        <a:off x="2622823" y="4930055"/>
                        <a:ext cx="122010" cy="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24"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14"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20186" y="55380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Suorakulmio 211">
              <a:extLst>
                <a:ext uri="{FF2B5EF4-FFF2-40B4-BE49-F238E27FC236}">
                  <a16:creationId xmlns:a16="http://schemas.microsoft.com/office/drawing/2014/main" id="{F3C08B30-84AA-2851-901E-F26B1501260E}"/>
                </a:ext>
              </a:extLst>
            </p:cNvPr>
            <p:cNvSpPr>
              <a:spLocks noChangeArrowheads="1"/>
            </p:cNvSpPr>
            <p:nvPr/>
          </p:nvSpPr>
          <p:spPr bwMode="auto">
            <a:xfrm>
              <a:off x="3163840" y="4445803"/>
              <a:ext cx="455472" cy="15627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4" name="Text Box 3">
            <a:extLst>
              <a:ext uri="{FF2B5EF4-FFF2-40B4-BE49-F238E27FC236}">
                <a16:creationId xmlns:a16="http://schemas.microsoft.com/office/drawing/2014/main" id="{1DF280BB-9AF3-92E1-3E1D-4A6CF49130A3}"/>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osittain ajoradalla, Käytettävissä oleva TIEN leveys ≥ 5,5 metriä</a:t>
            </a:r>
          </a:p>
          <a:p>
            <a:pPr>
              <a:spcBef>
                <a:spcPct val="0"/>
              </a:spcBef>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4967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138" name="Ryhmä 137"/>
          <p:cNvGrpSpPr/>
          <p:nvPr/>
        </p:nvGrpSpPr>
        <p:grpSpPr>
          <a:xfrm rot="10800000">
            <a:off x="797655" y="1733496"/>
            <a:ext cx="5341212" cy="2505127"/>
            <a:chOff x="741182" y="6695360"/>
            <a:chExt cx="5341212" cy="2505127"/>
          </a:xfrm>
        </p:grpSpPr>
        <p:grpSp>
          <p:nvGrpSpPr>
            <p:cNvPr id="163" name="Ryhmä 162"/>
            <p:cNvGrpSpPr/>
            <p:nvPr/>
          </p:nvGrpSpPr>
          <p:grpSpPr>
            <a:xfrm>
              <a:off x="741182" y="6695360"/>
              <a:ext cx="5341212" cy="2505127"/>
              <a:chOff x="719323" y="6720892"/>
              <a:chExt cx="5341212" cy="2505127"/>
            </a:xfrm>
          </p:grpSpPr>
          <p:grpSp>
            <p:nvGrpSpPr>
              <p:cNvPr id="165" name="Ryhmä 164"/>
              <p:cNvGrpSpPr/>
              <p:nvPr/>
            </p:nvGrpSpPr>
            <p:grpSpPr>
              <a:xfrm rot="10800000">
                <a:off x="719323" y="6720892"/>
                <a:ext cx="5341212" cy="2505127"/>
                <a:chOff x="791611" y="1561893"/>
                <a:chExt cx="5341212" cy="2505127"/>
              </a:xfrm>
            </p:grpSpPr>
            <p:pic>
              <p:nvPicPr>
                <p:cNvPr id="16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611" y="1561893"/>
                  <a:ext cx="5341212" cy="2505127"/>
                  <a:chOff x="791611" y="1561893"/>
                  <a:chExt cx="5341212" cy="2505127"/>
                </a:xfrm>
              </p:grpSpPr>
              <p:grpSp>
                <p:nvGrpSpPr>
                  <p:cNvPr id="170" name="Ryhmä 169"/>
                  <p:cNvGrpSpPr/>
                  <p:nvPr/>
                </p:nvGrpSpPr>
                <p:grpSpPr>
                  <a:xfrm rot="10800000">
                    <a:off x="791611" y="1758139"/>
                    <a:ext cx="551082" cy="2308881"/>
                    <a:chOff x="3357000" y="6311868"/>
                    <a:chExt cx="551082"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706" y="631186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729" y="84668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1" name="Ryhmä 170"/>
                  <p:cNvGrpSpPr/>
                  <p:nvPr/>
                </p:nvGrpSpPr>
                <p:grpSpPr>
                  <a:xfrm>
                    <a:off x="5510399" y="2825034"/>
                    <a:ext cx="622424" cy="1237854"/>
                    <a:chOff x="3349652" y="6312090"/>
                    <a:chExt cx="622424" cy="1237854"/>
                  </a:xfrm>
                </p:grpSpPr>
                <p:cxnSp>
                  <p:nvCxnSpPr>
                    <p:cNvPr id="190" name="Suora yhdysviiva 189"/>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Tekstiruutu 193"/>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5" name="Tekstiruutu 194"/>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2" name="Ryhmä 171"/>
                  <p:cNvGrpSpPr/>
                  <p:nvPr/>
                </p:nvGrpSpPr>
                <p:grpSpPr>
                  <a:xfrm rot="10800000">
                    <a:off x="1745720" y="1561893"/>
                    <a:ext cx="3369314" cy="1521955"/>
                    <a:chOff x="1743213" y="7655314"/>
                    <a:chExt cx="3369314" cy="1521955"/>
                  </a:xfrm>
                </p:grpSpPr>
                <p:grpSp>
                  <p:nvGrpSpPr>
                    <p:cNvPr id="175" name="Ryhmä 174"/>
                    <p:cNvGrpSpPr/>
                    <p:nvPr/>
                  </p:nvGrpSpPr>
                  <p:grpSpPr>
                    <a:xfrm rot="10800000">
                      <a:off x="2877130" y="7829066"/>
                      <a:ext cx="1103988" cy="1064475"/>
                      <a:chOff x="2883462" y="2085031"/>
                      <a:chExt cx="1103988" cy="1064475"/>
                    </a:xfrm>
                  </p:grpSpPr>
                  <p:pic>
                    <p:nvPicPr>
                      <p:cNvPr id="18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6340" y="7655314"/>
                      <a:ext cx="926918" cy="1238227"/>
                      <a:chOff x="2002399" y="7313259"/>
                      <a:chExt cx="926918" cy="1238227"/>
                    </a:xfrm>
                  </p:grpSpPr>
                  <p:cxnSp>
                    <p:nvCxnSpPr>
                      <p:cNvPr id="185" name="Suora yhdysviiva 184"/>
                      <p:cNvCxnSpPr>
                        <a:stCxn id="187" idx="2"/>
                        <a:endCxn id="164" idx="0"/>
                      </p:cNvCxnSpPr>
                      <p:nvPr/>
                    </p:nvCxnSpPr>
                    <p:spPr>
                      <a:xfrm flipH="1" flipV="1">
                        <a:off x="2008331" y="7313259"/>
                        <a:ext cx="920986" cy="17375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89" idx="2"/>
                        <a:endCxn id="18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3213" y="8356304"/>
                      <a:ext cx="506254" cy="820965"/>
                      <a:chOff x="1846813" y="4149886"/>
                      <a:chExt cx="506254" cy="820965"/>
                    </a:xfrm>
                  </p:grpSpPr>
                  <p:pic>
                    <p:nvPicPr>
                      <p:cNvPr id="182" name="Kuva 181"/>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83" name="Kuva 182"/>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179" name="Kuva 178"/>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80" name="Kuva 179"/>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pic>
          <p:nvPicPr>
            <p:cNvPr id="164" name="Kuva 163"/>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38030" y="7318532"/>
              <a:ext cx="360000" cy="360000"/>
            </a:xfrm>
            <a:prstGeom prst="rect">
              <a:avLst/>
            </a:prstGeom>
          </p:spPr>
        </p:pic>
      </p:grpSp>
      <p:sp>
        <p:nvSpPr>
          <p:cNvPr id="6" name="Dian numeron paikkamerkki 5"/>
          <p:cNvSpPr>
            <a:spLocks noGrp="1"/>
          </p:cNvSpPr>
          <p:nvPr>
            <p:ph type="sldNum" sz="quarter" idx="12"/>
          </p:nvPr>
        </p:nvSpPr>
        <p:spPr/>
        <p:txBody>
          <a:bodyPr/>
          <a:lstStyle/>
          <a:p>
            <a:pPr algn="ctr"/>
            <a:r>
              <a:rPr lang="fi-FI" sz="1100" dirty="0"/>
              <a:t>3.4</a:t>
            </a:r>
          </a:p>
        </p:txBody>
      </p:sp>
      <p:grpSp>
        <p:nvGrpSpPr>
          <p:cNvPr id="202" name="Ryhmä 201"/>
          <p:cNvGrpSpPr/>
          <p:nvPr/>
        </p:nvGrpSpPr>
        <p:grpSpPr>
          <a:xfrm>
            <a:off x="743659" y="6106382"/>
            <a:ext cx="5325234" cy="2500995"/>
            <a:chOff x="741182" y="6699492"/>
            <a:chExt cx="5325234" cy="2500995"/>
          </a:xfrm>
        </p:grpSpPr>
        <p:grpSp>
          <p:nvGrpSpPr>
            <p:cNvPr id="203" name="Ryhmä 202"/>
            <p:cNvGrpSpPr/>
            <p:nvPr/>
          </p:nvGrpSpPr>
          <p:grpSpPr>
            <a:xfrm>
              <a:off x="741182" y="6699492"/>
              <a:ext cx="5325234" cy="2500995"/>
              <a:chOff x="719323" y="6725024"/>
              <a:chExt cx="5325234" cy="2500995"/>
            </a:xfrm>
          </p:grpSpPr>
          <p:grpSp>
            <p:nvGrpSpPr>
              <p:cNvPr id="205" name="Ryhmä 204"/>
              <p:cNvGrpSpPr/>
              <p:nvPr/>
            </p:nvGrpSpPr>
            <p:grpSpPr>
              <a:xfrm rot="10800000">
                <a:off x="719323" y="6725024"/>
                <a:ext cx="5325234" cy="2500995"/>
                <a:chOff x="807589" y="1561893"/>
                <a:chExt cx="5325234" cy="2500995"/>
              </a:xfrm>
            </p:grpSpPr>
            <p:pic>
              <p:nvPicPr>
                <p:cNvPr id="20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9" name="Ryhmä 208"/>
                <p:cNvGrpSpPr/>
                <p:nvPr/>
              </p:nvGrpSpPr>
              <p:grpSpPr>
                <a:xfrm>
                  <a:off x="807589" y="1561893"/>
                  <a:ext cx="5325234" cy="2500995"/>
                  <a:chOff x="807589" y="1561893"/>
                  <a:chExt cx="5325234" cy="2500995"/>
                </a:xfrm>
              </p:grpSpPr>
              <p:grpSp>
                <p:nvGrpSpPr>
                  <p:cNvPr id="210" name="Ryhmä 209"/>
                  <p:cNvGrpSpPr/>
                  <p:nvPr/>
                </p:nvGrpSpPr>
                <p:grpSpPr>
                  <a:xfrm rot="10800000">
                    <a:off x="807589" y="1741831"/>
                    <a:ext cx="535104" cy="2308881"/>
                    <a:chOff x="3357000" y="6328176"/>
                    <a:chExt cx="535104" cy="2308881"/>
                  </a:xfrm>
                </p:grpSpPr>
                <p:cxnSp>
                  <p:nvCxnSpPr>
                    <p:cNvPr id="233" name="Suora yhdysviiva 232"/>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uora yhdysviiva 235"/>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Tekstiruutu 236"/>
                    <p:cNvSpPr txBox="1"/>
                    <p:nvPr/>
                  </p:nvSpPr>
                  <p:spPr>
                    <a:xfrm>
                      <a:off x="3522728" y="6328176"/>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38" name="Tekstiruutu 237"/>
                    <p:cNvSpPr txBox="1"/>
                    <p:nvPr/>
                  </p:nvSpPr>
                  <p:spPr>
                    <a:xfrm>
                      <a:off x="3537751" y="8483169"/>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11" name="Ryhmä 210"/>
                  <p:cNvGrpSpPr/>
                  <p:nvPr/>
                </p:nvGrpSpPr>
                <p:grpSpPr>
                  <a:xfrm>
                    <a:off x="5510399" y="2825034"/>
                    <a:ext cx="622424" cy="1237854"/>
                    <a:chOff x="3349652" y="6312090"/>
                    <a:chExt cx="622424" cy="1237854"/>
                  </a:xfrm>
                </p:grpSpPr>
                <p:cxnSp>
                  <p:nvCxnSpPr>
                    <p:cNvPr id="228" name="Suora yhdysviiva 227"/>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uora yhdysviiva 228"/>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uora yhdysviiva 229"/>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1" name="Tekstiruutu 230"/>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2" name="Tekstiruutu 231"/>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12" name="Ryhmä 211"/>
                  <p:cNvGrpSpPr/>
                  <p:nvPr/>
                </p:nvGrpSpPr>
                <p:grpSpPr>
                  <a:xfrm rot="10800000">
                    <a:off x="1745720" y="1561893"/>
                    <a:ext cx="3369314" cy="1521955"/>
                    <a:chOff x="1743213" y="7655314"/>
                    <a:chExt cx="3369314" cy="1521955"/>
                  </a:xfrm>
                </p:grpSpPr>
                <p:grpSp>
                  <p:nvGrpSpPr>
                    <p:cNvPr id="215" name="Ryhmä 214"/>
                    <p:cNvGrpSpPr/>
                    <p:nvPr/>
                  </p:nvGrpSpPr>
                  <p:grpSpPr>
                    <a:xfrm rot="10800000">
                      <a:off x="2877130" y="7829066"/>
                      <a:ext cx="1103988" cy="1064475"/>
                      <a:chOff x="2883462" y="2085031"/>
                      <a:chExt cx="1103988" cy="1064475"/>
                    </a:xfrm>
                  </p:grpSpPr>
                  <p:pic>
                    <p:nvPicPr>
                      <p:cNvPr id="22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6" name="Ryhmä 215"/>
                    <p:cNvGrpSpPr/>
                    <p:nvPr/>
                  </p:nvGrpSpPr>
                  <p:grpSpPr>
                    <a:xfrm>
                      <a:off x="1996340" y="7655314"/>
                      <a:ext cx="926918" cy="1238227"/>
                      <a:chOff x="2002399" y="7313259"/>
                      <a:chExt cx="926918" cy="1238227"/>
                    </a:xfrm>
                  </p:grpSpPr>
                  <p:cxnSp>
                    <p:nvCxnSpPr>
                      <p:cNvPr id="223" name="Suora yhdysviiva 222"/>
                      <p:cNvCxnSpPr>
                        <a:stCxn id="225" idx="2"/>
                        <a:endCxn id="204" idx="0"/>
                      </p:cNvCxnSpPr>
                      <p:nvPr/>
                    </p:nvCxnSpPr>
                    <p:spPr>
                      <a:xfrm flipH="1" flipV="1">
                        <a:off x="2008331" y="7313259"/>
                        <a:ext cx="920986" cy="17375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uora yhdysviiva 223"/>
                      <p:cNvCxnSpPr>
                        <a:stCxn id="227" idx="2"/>
                        <a:endCxn id="222"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7" name="Ryhmä 216"/>
                    <p:cNvGrpSpPr/>
                    <p:nvPr/>
                  </p:nvGrpSpPr>
                  <p:grpSpPr>
                    <a:xfrm rot="10800000">
                      <a:off x="1743213" y="8356303"/>
                      <a:ext cx="506254" cy="820966"/>
                      <a:chOff x="1846813" y="4149886"/>
                      <a:chExt cx="506254" cy="820966"/>
                    </a:xfrm>
                  </p:grpSpPr>
                  <p:pic>
                    <p:nvPicPr>
                      <p:cNvPr id="221" name="Kuva 220"/>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222" name="Kuva 221"/>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218" name="Kuva 217"/>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19" name="Kuva 218"/>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220" name="Suora yhdysviiva 219"/>
                    <p:cNvCxnSpPr>
                      <a:stCxn id="219" idx="2"/>
                      <a:endCxn id="22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06" name="Suora yhdysviiva 20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pic>
          <p:nvPicPr>
            <p:cNvPr id="204" name="Kuva 203"/>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38030" y="7318532"/>
              <a:ext cx="360000" cy="360000"/>
            </a:xfrm>
            <a:prstGeom prst="rect">
              <a:avLst/>
            </a:prstGeom>
          </p:spPr>
        </p:pic>
      </p:grpSp>
      <p:sp>
        <p:nvSpPr>
          <p:cNvPr id="118" name="Suorakulmio 244"/>
          <p:cNvSpPr>
            <a:spLocks noChangeArrowheads="1"/>
          </p:cNvSpPr>
          <p:nvPr/>
        </p:nvSpPr>
        <p:spPr bwMode="auto">
          <a:xfrm>
            <a:off x="3253451" y="4602612"/>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120" name="Suorakulmio 244"/>
          <p:cNvSpPr>
            <a:spLocks noChangeArrowheads="1"/>
          </p:cNvSpPr>
          <p:nvPr/>
        </p:nvSpPr>
        <p:spPr bwMode="auto">
          <a:xfrm>
            <a:off x="4680302" y="4401102"/>
            <a:ext cx="124946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3" name="Ryhmä 2">
            <a:extLst>
              <a:ext uri="{FF2B5EF4-FFF2-40B4-BE49-F238E27FC236}">
                <a16:creationId xmlns:a16="http://schemas.microsoft.com/office/drawing/2014/main" id="{7DB5EC85-F00A-FDD7-22D9-220DDFE40660}"/>
              </a:ext>
            </a:extLst>
          </p:cNvPr>
          <p:cNvGrpSpPr/>
          <p:nvPr/>
        </p:nvGrpSpPr>
        <p:grpSpPr>
          <a:xfrm>
            <a:off x="3031350" y="4168972"/>
            <a:ext cx="2309103" cy="2008958"/>
            <a:chOff x="3031350" y="4168972"/>
            <a:chExt cx="2309103" cy="2008958"/>
          </a:xfrm>
        </p:grpSpPr>
        <p:grpSp>
          <p:nvGrpSpPr>
            <p:cNvPr id="112" name="Ryhmä 111"/>
            <p:cNvGrpSpPr/>
            <p:nvPr/>
          </p:nvGrpSpPr>
          <p:grpSpPr>
            <a:xfrm>
              <a:off x="3031350" y="4168972"/>
              <a:ext cx="2309103" cy="2008958"/>
              <a:chOff x="3146007" y="4575843"/>
              <a:chExt cx="2309103" cy="2008958"/>
            </a:xfrm>
          </p:grpSpPr>
          <p:grpSp>
            <p:nvGrpSpPr>
              <p:cNvPr id="113" name="Ryhmä 112"/>
              <p:cNvGrpSpPr>
                <a:grpSpLocks noChangeAspect="1"/>
              </p:cNvGrpSpPr>
              <p:nvPr/>
            </p:nvGrpSpPr>
            <p:grpSpPr>
              <a:xfrm>
                <a:off x="3146007" y="4575843"/>
                <a:ext cx="2309103" cy="2008958"/>
                <a:chOff x="3114003" y="4531463"/>
                <a:chExt cx="1635670" cy="1423065"/>
              </a:xfrm>
            </p:grpSpPr>
            <p:pic>
              <p:nvPicPr>
                <p:cNvPr id="115" name="Kuva 1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71237" y="5183815"/>
                  <a:ext cx="678436" cy="687600"/>
                </a:xfrm>
                <a:prstGeom prst="rect">
                  <a:avLst/>
                </a:prstGeom>
              </p:spPr>
            </p:pic>
            <p:grpSp>
              <p:nvGrpSpPr>
                <p:cNvPr id="116" name="Ryhmä 115"/>
                <p:cNvGrpSpPr/>
                <p:nvPr/>
              </p:nvGrpSpPr>
              <p:grpSpPr>
                <a:xfrm>
                  <a:off x="3114003" y="4531463"/>
                  <a:ext cx="1590859" cy="1423065"/>
                  <a:chOff x="3120633" y="4735822"/>
                  <a:chExt cx="1590859" cy="1423065"/>
                </a:xfrm>
              </p:grpSpPr>
              <p:pic>
                <p:nvPicPr>
                  <p:cNvPr id="117" name="Kuva 2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6" name="Ryhmä 125"/>
                  <p:cNvGrpSpPr/>
                  <p:nvPr/>
                </p:nvGrpSpPr>
                <p:grpSpPr>
                  <a:xfrm>
                    <a:off x="3120633" y="4735822"/>
                    <a:ext cx="1590859" cy="1386552"/>
                    <a:chOff x="3271244" y="4764401"/>
                    <a:chExt cx="1590859" cy="1386552"/>
                  </a:xfrm>
                </p:grpSpPr>
                <p:sp>
                  <p:nvSpPr>
                    <p:cNvPr id="156"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7"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8"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59"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0"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1"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2"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84"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91"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98"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235"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240" name="Suora yhdysviiva 387"/>
                    <p:cNvCxnSpPr>
                      <a:cxnSpLocks noChangeShapeType="1"/>
                      <a:stCxn id="159" idx="2"/>
                    </p:cNvCxnSpPr>
                    <p:nvPr/>
                  </p:nvCxnSpPr>
                  <p:spPr bwMode="auto">
                    <a:xfrm flipV="1">
                      <a:off x="3699398" y="5591909"/>
                      <a:ext cx="289836" cy="181257"/>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41" name="Ryhmä 200"/>
                    <p:cNvGrpSpPr>
                      <a:grpSpLocks/>
                    </p:cNvGrpSpPr>
                    <p:nvPr/>
                  </p:nvGrpSpPr>
                  <p:grpSpPr bwMode="auto">
                    <a:xfrm>
                      <a:off x="4257435" y="5314515"/>
                      <a:ext cx="604668" cy="118554"/>
                      <a:chOff x="5328545" y="5260682"/>
                      <a:chExt cx="605298" cy="118462"/>
                    </a:xfrm>
                  </p:grpSpPr>
                  <p:pic>
                    <p:nvPicPr>
                      <p:cNvPr id="25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328545"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5813302"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42" name="Suora yhdysviiva 387"/>
                    <p:cNvCxnSpPr>
                      <a:cxnSpLocks noChangeShapeType="1"/>
                      <a:stCxn id="115" idx="1"/>
                      <a:endCxn id="117" idx="0"/>
                    </p:cNvCxnSpPr>
                    <p:nvPr/>
                  </p:nvCxnSpPr>
                  <p:spPr bwMode="auto">
                    <a:xfrm flipH="1">
                      <a:off x="3877822" y="5760553"/>
                      <a:ext cx="350656" cy="390400"/>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243" name="Suora yhdysviiva 387"/>
                    <p:cNvCxnSpPr>
                      <a:cxnSpLocks noChangeShapeType="1"/>
                    </p:cNvCxnSpPr>
                    <p:nvPr/>
                  </p:nvCxnSpPr>
                  <p:spPr bwMode="auto">
                    <a:xfrm>
                      <a:off x="3299025" y="5435522"/>
                      <a:ext cx="370481" cy="873"/>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44" name="Suora yhdysviiva 387"/>
                    <p:cNvCxnSpPr>
                      <a:cxnSpLocks noChangeShapeType="1"/>
                    </p:cNvCxnSpPr>
                    <p:nvPr/>
                  </p:nvCxnSpPr>
                  <p:spPr bwMode="auto">
                    <a:xfrm flipV="1">
                      <a:off x="3271244" y="54068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45" name="Suora yhdysviiva 387"/>
                    <p:cNvCxnSpPr>
                      <a:cxnSpLocks noChangeShapeType="1"/>
                    </p:cNvCxnSpPr>
                    <p:nvPr/>
                  </p:nvCxnSpPr>
                  <p:spPr bwMode="auto">
                    <a:xfrm flipV="1">
                      <a:off x="3641725" y="541231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46" name="Suorakulmio 211"/>
                    <p:cNvSpPr>
                      <a:spLocks noChangeArrowheads="1"/>
                    </p:cNvSpPr>
                    <p:nvPr/>
                  </p:nvSpPr>
                  <p:spPr bwMode="auto">
                    <a:xfrm>
                      <a:off x="3365094" y="5295509"/>
                      <a:ext cx="305903" cy="10900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247"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248" name="Ryhmä 247"/>
                    <p:cNvGrpSpPr/>
                    <p:nvPr/>
                  </p:nvGrpSpPr>
                  <p:grpSpPr>
                    <a:xfrm>
                      <a:off x="3525170" y="5070438"/>
                      <a:ext cx="174228" cy="51113"/>
                      <a:chOff x="2599006" y="4903374"/>
                      <a:chExt cx="174228" cy="51113"/>
                    </a:xfrm>
                  </p:grpSpPr>
                  <p:cxnSp>
                    <p:nvCxnSpPr>
                      <p:cNvPr id="249" name="Suora yhdysviiva 387"/>
                      <p:cNvCxnSpPr>
                        <a:cxnSpLocks noChangeShapeType="1"/>
                      </p:cNvCxnSpPr>
                      <p:nvPr/>
                    </p:nvCxnSpPr>
                    <p:spPr bwMode="auto">
                      <a:xfrm flipV="1">
                        <a:off x="2599006" y="49033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0" name="Suora yhdysviiva 387"/>
                      <p:cNvCxnSpPr>
                        <a:cxnSpLocks noChangeShapeType="1"/>
                      </p:cNvCxnSpPr>
                      <p:nvPr/>
                    </p:nvCxnSpPr>
                    <p:spPr bwMode="auto">
                      <a:xfrm flipV="1">
                        <a:off x="2622823" y="4930055"/>
                        <a:ext cx="122010" cy="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1"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14"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20186" y="55380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Suorakulmio 211">
              <a:extLst>
                <a:ext uri="{FF2B5EF4-FFF2-40B4-BE49-F238E27FC236}">
                  <a16:creationId xmlns:a16="http://schemas.microsoft.com/office/drawing/2014/main" id="{D54BCE7E-5F96-F1BD-6CE6-EA8A61DD7822}"/>
                </a:ext>
              </a:extLst>
            </p:cNvPr>
            <p:cNvSpPr>
              <a:spLocks noChangeArrowheads="1"/>
            </p:cNvSpPr>
            <p:nvPr/>
          </p:nvSpPr>
          <p:spPr bwMode="auto">
            <a:xfrm>
              <a:off x="3163840" y="4445803"/>
              <a:ext cx="455472" cy="15627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4" name="Text Box 3">
            <a:extLst>
              <a:ext uri="{FF2B5EF4-FFF2-40B4-BE49-F238E27FC236}">
                <a16:creationId xmlns:a16="http://schemas.microsoft.com/office/drawing/2014/main" id="{27BC0567-AF2F-E278-8AED-90811FB351E2}"/>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osittain ajoradalla, Käytettävissä oleva TIEN leveys ≥ 5,5 metriä</a:t>
            </a:r>
          </a:p>
          <a:p>
            <a:pPr>
              <a:spcBef>
                <a:spcPct val="0"/>
              </a:spcBef>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60 km/h </a:t>
            </a:r>
            <a:r>
              <a:rPr lang="fi-FI" altLang="fi-FI" sz="1300" dirty="0">
                <a:latin typeface="Arial" panose="020B0604020202020204" pitchFamily="34" charset="0"/>
                <a:cs typeface="Arial" panose="020B0604020202020204" pitchFamily="34" charset="0"/>
                <a:sym typeface="Wingdings" panose="05000000000000000000" pitchFamily="2" charset="2"/>
              </a:rPr>
              <a:t> 50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2475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3.5</a:t>
            </a:r>
          </a:p>
        </p:txBody>
      </p:sp>
      <p:grpSp>
        <p:nvGrpSpPr>
          <p:cNvPr id="126" name="Ryhmä 125"/>
          <p:cNvGrpSpPr/>
          <p:nvPr/>
        </p:nvGrpSpPr>
        <p:grpSpPr>
          <a:xfrm>
            <a:off x="1758936" y="6114529"/>
            <a:ext cx="4432580" cy="2308881"/>
            <a:chOff x="1737112" y="6726052"/>
            <a:chExt cx="4432580" cy="2308881"/>
          </a:xfrm>
        </p:grpSpPr>
        <p:grpSp>
          <p:nvGrpSpPr>
            <p:cNvPr id="128" name="Ryhmä 127"/>
            <p:cNvGrpSpPr/>
            <p:nvPr/>
          </p:nvGrpSpPr>
          <p:grpSpPr>
            <a:xfrm rot="10800000">
              <a:off x="1737112" y="6726052"/>
              <a:ext cx="4432580" cy="2308881"/>
              <a:chOff x="682454" y="1752979"/>
              <a:chExt cx="4432580" cy="2308881"/>
            </a:xfrm>
          </p:grpSpPr>
          <p:pic>
            <p:nvPicPr>
              <p:cNvPr id="130"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2" name="Ryhmä 131"/>
              <p:cNvGrpSpPr/>
              <p:nvPr/>
            </p:nvGrpSpPr>
            <p:grpSpPr>
              <a:xfrm>
                <a:off x="682454" y="1752979"/>
                <a:ext cx="4432580" cy="2308881"/>
                <a:chOff x="682454" y="1752979"/>
                <a:chExt cx="4432580" cy="2308881"/>
              </a:xfrm>
            </p:grpSpPr>
            <p:grpSp>
              <p:nvGrpSpPr>
                <p:cNvPr id="133" name="Ryhmä 132"/>
                <p:cNvGrpSpPr/>
                <p:nvPr/>
              </p:nvGrpSpPr>
              <p:grpSpPr>
                <a:xfrm rot="10800000">
                  <a:off x="682454" y="1752979"/>
                  <a:ext cx="520712" cy="2308881"/>
                  <a:chOff x="3496527" y="6317028"/>
                  <a:chExt cx="520712" cy="2308881"/>
                </a:xfrm>
              </p:grpSpPr>
              <p:cxnSp>
                <p:nvCxnSpPr>
                  <p:cNvPr id="145" name="Suora yhdysviiva 144"/>
                  <p:cNvCxnSpPr/>
                  <p:nvPr/>
                </p:nvCxnSpPr>
                <p:spPr>
                  <a:xfrm flipV="1">
                    <a:off x="3568527" y="6391398"/>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uora yhdysviiva 145"/>
                  <p:cNvCxnSpPr/>
                  <p:nvPr/>
                </p:nvCxnSpPr>
                <p:spPr>
                  <a:xfrm rot="10800000">
                    <a:off x="3496527" y="6393879"/>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uora yhdysviiva 146"/>
                  <p:cNvCxnSpPr/>
                  <p:nvPr/>
                </p:nvCxnSpPr>
                <p:spPr>
                  <a:xfrm rot="10800000">
                    <a:off x="3496527" y="8551398"/>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kstiruutu 147"/>
                  <p:cNvSpPr txBox="1"/>
                  <p:nvPr/>
                </p:nvSpPr>
                <p:spPr>
                  <a:xfrm>
                    <a:off x="3647863" y="631702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49" name="Tekstiruutu 148"/>
                  <p:cNvSpPr txBox="1"/>
                  <p:nvPr/>
                </p:nvSpPr>
                <p:spPr>
                  <a:xfrm>
                    <a:off x="3662886" y="847202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134" name="Ryhmä 133"/>
                <p:cNvGrpSpPr/>
                <p:nvPr/>
              </p:nvGrpSpPr>
              <p:grpSpPr>
                <a:xfrm rot="10800000">
                  <a:off x="1765476" y="1845621"/>
                  <a:ext cx="3349558" cy="537238"/>
                  <a:chOff x="1743213" y="8356303"/>
                  <a:chExt cx="3349558" cy="537238"/>
                </a:xfrm>
              </p:grpSpPr>
              <p:grpSp>
                <p:nvGrpSpPr>
                  <p:cNvPr id="137" name="Ryhmä 136"/>
                  <p:cNvGrpSpPr/>
                  <p:nvPr/>
                </p:nvGrpSpPr>
                <p:grpSpPr>
                  <a:xfrm rot="10800000">
                    <a:off x="2877130" y="8828453"/>
                    <a:ext cx="1103988" cy="65088"/>
                    <a:chOff x="2883462" y="2085031"/>
                    <a:chExt cx="1103988" cy="65088"/>
                  </a:xfrm>
                </p:grpSpPr>
                <p:pic>
                  <p:nvPicPr>
                    <p:cNvPr id="14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39" name="Suora yhdysviiva 138"/>
                  <p:cNvCxnSpPr>
                    <a:stCxn id="144" idx="2"/>
                    <a:endCxn id="140"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40" name="Kuva 1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213" y="8356303"/>
                    <a:ext cx="506254" cy="443816"/>
                  </a:xfrm>
                  <a:prstGeom prst="rect">
                    <a:avLst/>
                  </a:prstGeom>
                </p:spPr>
              </p:pic>
              <p:pic>
                <p:nvPicPr>
                  <p:cNvPr id="141" name="Kuva 140"/>
                  <p:cNvPicPr>
                    <a:picLocks noChangeAspect="1"/>
                  </p:cNvPicPr>
                  <p:nvPr/>
                </p:nvPicPr>
                <p:blipFill>
                  <a:blip r:embed="rId6">
                    <a:extLst>
                      <a:ext uri="{28A0092B-C50C-407E-A947-70E740481C1C}">
                        <a14:useLocalDpi xmlns:a14="http://schemas.microsoft.com/office/drawing/2010/main" val="0"/>
                      </a:ext>
                    </a:extLst>
                  </a:blip>
                  <a:srcRect/>
                  <a:stretch/>
                </p:blipFill>
                <p:spPr>
                  <a:xfrm>
                    <a:off x="4586517" y="8361602"/>
                    <a:ext cx="506254" cy="443816"/>
                  </a:xfrm>
                  <a:prstGeom prst="rect">
                    <a:avLst/>
                  </a:prstGeom>
                </p:spPr>
              </p:pic>
              <p:cxnSp>
                <p:nvCxnSpPr>
                  <p:cNvPr id="142" name="Suora yhdysviiva 141"/>
                  <p:cNvCxnSpPr>
                    <a:stCxn id="141" idx="2"/>
                    <a:endCxn id="143" idx="2"/>
                  </p:cNvCxnSpPr>
                  <p:nvPr/>
                </p:nvCxnSpPr>
                <p:spPr>
                  <a:xfrm flipH="1">
                    <a:off x="3935875" y="8805681"/>
                    <a:ext cx="903769" cy="878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35"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6"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184" y="239551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29" name="Suora yhdysviiva 128"/>
            <p:cNvCxnSpPr>
              <a:cxnSpLocks/>
            </p:cNvCxnSpPr>
            <p:nvPr/>
          </p:nvCxnSpPr>
          <p:spPr>
            <a:xfrm flipV="1">
              <a:off x="4177355" y="6795733"/>
              <a:ext cx="1471624" cy="4689"/>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158" name="Ryhmä 157"/>
          <p:cNvGrpSpPr/>
          <p:nvPr/>
        </p:nvGrpSpPr>
        <p:grpSpPr>
          <a:xfrm rot="10800000">
            <a:off x="687563" y="1922546"/>
            <a:ext cx="4432580" cy="2308881"/>
            <a:chOff x="1737112" y="6726052"/>
            <a:chExt cx="4432580" cy="2308881"/>
          </a:xfrm>
        </p:grpSpPr>
        <p:grpSp>
          <p:nvGrpSpPr>
            <p:cNvPr id="160" name="Ryhmä 159"/>
            <p:cNvGrpSpPr/>
            <p:nvPr/>
          </p:nvGrpSpPr>
          <p:grpSpPr>
            <a:xfrm rot="10800000">
              <a:off x="1737112" y="6726052"/>
              <a:ext cx="4432580" cy="2308881"/>
              <a:chOff x="682454" y="1752979"/>
              <a:chExt cx="4432580" cy="2308881"/>
            </a:xfrm>
          </p:grpSpPr>
          <p:pic>
            <p:nvPicPr>
              <p:cNvPr id="162"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 name="Ryhmä 183"/>
              <p:cNvGrpSpPr/>
              <p:nvPr/>
            </p:nvGrpSpPr>
            <p:grpSpPr>
              <a:xfrm>
                <a:off x="682454" y="1752979"/>
                <a:ext cx="4432580" cy="2308881"/>
                <a:chOff x="682454" y="1752979"/>
                <a:chExt cx="4432580" cy="2308881"/>
              </a:xfrm>
            </p:grpSpPr>
            <p:grpSp>
              <p:nvGrpSpPr>
                <p:cNvPr id="191" name="Ryhmä 190"/>
                <p:cNvGrpSpPr/>
                <p:nvPr/>
              </p:nvGrpSpPr>
              <p:grpSpPr>
                <a:xfrm rot="10800000">
                  <a:off x="682454" y="1752979"/>
                  <a:ext cx="520712" cy="2308881"/>
                  <a:chOff x="3496527" y="6317028"/>
                  <a:chExt cx="520712" cy="2308881"/>
                </a:xfrm>
              </p:grpSpPr>
              <p:cxnSp>
                <p:nvCxnSpPr>
                  <p:cNvPr id="250" name="Suora yhdysviiva 249"/>
                  <p:cNvCxnSpPr/>
                  <p:nvPr/>
                </p:nvCxnSpPr>
                <p:spPr>
                  <a:xfrm flipV="1">
                    <a:off x="3568527" y="6391398"/>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uora yhdysviiva 250"/>
                  <p:cNvCxnSpPr/>
                  <p:nvPr/>
                </p:nvCxnSpPr>
                <p:spPr>
                  <a:xfrm rot="10800000">
                    <a:off x="3496527" y="6393879"/>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uora yhdysviiva 251"/>
                  <p:cNvCxnSpPr/>
                  <p:nvPr/>
                </p:nvCxnSpPr>
                <p:spPr>
                  <a:xfrm rot="10800000">
                    <a:off x="3496527" y="8551398"/>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Tekstiruutu 252"/>
                  <p:cNvSpPr txBox="1"/>
                  <p:nvPr/>
                </p:nvSpPr>
                <p:spPr>
                  <a:xfrm>
                    <a:off x="3647863" y="631702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54" name="Tekstiruutu 253"/>
                  <p:cNvSpPr txBox="1"/>
                  <p:nvPr/>
                </p:nvSpPr>
                <p:spPr>
                  <a:xfrm>
                    <a:off x="3662886" y="847202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240" name="Ryhmä 239"/>
                <p:cNvGrpSpPr/>
                <p:nvPr/>
              </p:nvGrpSpPr>
              <p:grpSpPr>
                <a:xfrm rot="10800000">
                  <a:off x="1794051" y="1845621"/>
                  <a:ext cx="3320983" cy="537237"/>
                  <a:chOff x="1743213" y="8356304"/>
                  <a:chExt cx="3320983" cy="537237"/>
                </a:xfrm>
              </p:grpSpPr>
              <p:grpSp>
                <p:nvGrpSpPr>
                  <p:cNvPr id="243" name="Ryhmä 242"/>
                  <p:cNvGrpSpPr/>
                  <p:nvPr/>
                </p:nvGrpSpPr>
                <p:grpSpPr>
                  <a:xfrm rot="10800000">
                    <a:off x="2877130" y="8828453"/>
                    <a:ext cx="1103988" cy="65088"/>
                    <a:chOff x="2883462" y="2085031"/>
                    <a:chExt cx="1103988" cy="65088"/>
                  </a:xfrm>
                </p:grpSpPr>
                <p:pic>
                  <p:nvPicPr>
                    <p:cNvPr id="24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44" name="Suora yhdysviiva 243"/>
                  <p:cNvCxnSpPr>
                    <a:stCxn id="249" idx="2"/>
                    <a:endCxn id="245"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45" name="Kuva 244"/>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213" y="8356304"/>
                    <a:ext cx="506254" cy="443816"/>
                  </a:xfrm>
                  <a:prstGeom prst="rect">
                    <a:avLst/>
                  </a:prstGeom>
                </p:spPr>
              </p:pic>
              <p:pic>
                <p:nvPicPr>
                  <p:cNvPr id="246" name="Kuva 245"/>
                  <p:cNvPicPr>
                    <a:picLocks noChangeAspect="1"/>
                  </p:cNvPicPr>
                  <p:nvPr/>
                </p:nvPicPr>
                <p:blipFill>
                  <a:blip r:embed="rId6">
                    <a:extLst>
                      <a:ext uri="{28A0092B-C50C-407E-A947-70E740481C1C}">
                        <a14:useLocalDpi xmlns:a14="http://schemas.microsoft.com/office/drawing/2010/main" val="0"/>
                      </a:ext>
                    </a:extLst>
                  </a:blip>
                  <a:srcRect/>
                  <a:stretch/>
                </p:blipFill>
                <p:spPr>
                  <a:xfrm>
                    <a:off x="4557942" y="8361603"/>
                    <a:ext cx="506254" cy="443816"/>
                  </a:xfrm>
                  <a:prstGeom prst="rect">
                    <a:avLst/>
                  </a:prstGeom>
                </p:spPr>
              </p:pic>
              <p:cxnSp>
                <p:nvCxnSpPr>
                  <p:cNvPr id="247" name="Suora yhdysviiva 246"/>
                  <p:cNvCxnSpPr>
                    <a:stCxn id="246" idx="2"/>
                    <a:endCxn id="248" idx="2"/>
                  </p:cNvCxnSpPr>
                  <p:nvPr/>
                </p:nvCxnSpPr>
                <p:spPr>
                  <a:xfrm rot="10800000" flipV="1">
                    <a:off x="3935875" y="8805681"/>
                    <a:ext cx="875194" cy="878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41"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2"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184" y="239551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1" name="Suora yhdysviiva 160"/>
            <p:cNvCxnSpPr>
              <a:cxnSpLocks/>
            </p:cNvCxnSpPr>
            <p:nvPr/>
          </p:nvCxnSpPr>
          <p:spPr>
            <a:xfrm rot="10800000" flipH="1" flipV="1">
              <a:off x="2961517" y="6788507"/>
              <a:ext cx="2666369" cy="19641"/>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106" name="Suorakulmio 244"/>
          <p:cNvSpPr>
            <a:spLocks noChangeArrowheads="1"/>
          </p:cNvSpPr>
          <p:nvPr/>
        </p:nvSpPr>
        <p:spPr bwMode="auto">
          <a:xfrm>
            <a:off x="3253451" y="4602612"/>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108" name="Suorakulmio 244"/>
          <p:cNvSpPr>
            <a:spLocks noChangeArrowheads="1"/>
          </p:cNvSpPr>
          <p:nvPr/>
        </p:nvSpPr>
        <p:spPr bwMode="auto">
          <a:xfrm>
            <a:off x="4680302" y="4401102"/>
            <a:ext cx="124946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2" name="Ryhmä 1"/>
          <p:cNvGrpSpPr/>
          <p:nvPr/>
        </p:nvGrpSpPr>
        <p:grpSpPr>
          <a:xfrm>
            <a:off x="1231974" y="1702292"/>
            <a:ext cx="623844" cy="1033755"/>
            <a:chOff x="1193874" y="1549892"/>
            <a:chExt cx="623844" cy="1033755"/>
          </a:xfrm>
        </p:grpSpPr>
        <p:pic>
          <p:nvPicPr>
            <p:cNvPr id="107" name="Kuva 10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193874" y="1549892"/>
              <a:ext cx="507600" cy="833205"/>
            </a:xfrm>
            <a:prstGeom prst="rect">
              <a:avLst/>
            </a:prstGeom>
          </p:spPr>
        </p:pic>
        <p:pic>
          <p:nvPicPr>
            <p:cNvPr id="109"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9748" y="240249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0" name="Suora yhdysviiva 109"/>
            <p:cNvCxnSpPr/>
            <p:nvPr/>
          </p:nvCxnSpPr>
          <p:spPr>
            <a:xfrm flipH="1">
              <a:off x="1520533" y="176264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 name="Ryhmä 2"/>
          <p:cNvGrpSpPr/>
          <p:nvPr/>
        </p:nvGrpSpPr>
        <p:grpSpPr>
          <a:xfrm>
            <a:off x="4950029" y="1705358"/>
            <a:ext cx="737508" cy="1033755"/>
            <a:chOff x="4940504" y="1543433"/>
            <a:chExt cx="737508" cy="1033755"/>
          </a:xfrm>
        </p:grpSpPr>
        <p:pic>
          <p:nvPicPr>
            <p:cNvPr id="111" name="Kuva 110"/>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5170412" y="1543433"/>
              <a:ext cx="507600" cy="833205"/>
            </a:xfrm>
            <a:prstGeom prst="rect">
              <a:avLst/>
            </a:prstGeom>
          </p:spPr>
        </p:pic>
        <p:pic>
          <p:nvPicPr>
            <p:cNvPr id="112"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16286" y="239604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3" name="Suora yhdysviiva 112"/>
            <p:cNvCxnSpPr/>
            <p:nvPr/>
          </p:nvCxnSpPr>
          <p:spPr>
            <a:xfrm flipH="1">
              <a:off x="4940504" y="1768423"/>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Ryhmä 3"/>
          <p:cNvGrpSpPr/>
          <p:nvPr/>
        </p:nvGrpSpPr>
        <p:grpSpPr>
          <a:xfrm>
            <a:off x="5029342" y="7632735"/>
            <a:ext cx="623844" cy="1021054"/>
            <a:chOff x="5048392" y="7928010"/>
            <a:chExt cx="623844" cy="1021054"/>
          </a:xfrm>
        </p:grpSpPr>
        <p:pic>
          <p:nvPicPr>
            <p:cNvPr id="116" name="Kuva 115"/>
            <p:cNvPicPr>
              <a:picLocks noChangeAspect="1"/>
            </p:cNvPicPr>
            <p:nvPr/>
          </p:nvPicPr>
          <p:blipFill>
            <a:blip r:embed="rId8">
              <a:extLst>
                <a:ext uri="{28A0092B-C50C-407E-A947-70E740481C1C}">
                  <a14:useLocalDpi xmlns:a14="http://schemas.microsoft.com/office/drawing/2010/main" val="0"/>
                </a:ext>
              </a:extLst>
            </a:blip>
            <a:srcRect/>
            <a:stretch/>
          </p:blipFill>
          <p:spPr>
            <a:xfrm>
              <a:off x="5164636" y="8115859"/>
              <a:ext cx="507600" cy="833205"/>
            </a:xfrm>
            <a:prstGeom prst="rect">
              <a:avLst/>
            </a:prstGeom>
          </p:spPr>
        </p:pic>
        <p:cxnSp>
          <p:nvCxnSpPr>
            <p:cNvPr id="117" name="Suora yhdysviiva 116"/>
            <p:cNvCxnSpPr/>
            <p:nvPr/>
          </p:nvCxnSpPr>
          <p:spPr>
            <a:xfrm rot="10800000" flipH="1">
              <a:off x="5048392" y="811515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38"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5342210" y="792801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 name="Ryhmä 150"/>
          <p:cNvGrpSpPr/>
          <p:nvPr/>
        </p:nvGrpSpPr>
        <p:grpSpPr>
          <a:xfrm>
            <a:off x="1188098" y="7620144"/>
            <a:ext cx="737508" cy="1033754"/>
            <a:chOff x="1188098" y="8226569"/>
            <a:chExt cx="737508" cy="1033754"/>
          </a:xfrm>
        </p:grpSpPr>
        <p:pic>
          <p:nvPicPr>
            <p:cNvPr id="152" name="Kuva 151"/>
            <p:cNvPicPr>
              <a:picLocks noChangeAspect="1"/>
            </p:cNvPicPr>
            <p:nvPr/>
          </p:nvPicPr>
          <p:blipFill>
            <a:blip r:embed="rId8">
              <a:extLst>
                <a:ext uri="{28A0092B-C50C-407E-A947-70E740481C1C}">
                  <a14:useLocalDpi xmlns:a14="http://schemas.microsoft.com/office/drawing/2010/main" val="0"/>
                </a:ext>
              </a:extLst>
            </a:blip>
            <a:srcRect/>
            <a:stretch/>
          </p:blipFill>
          <p:spPr>
            <a:xfrm>
              <a:off x="1188098" y="8427118"/>
              <a:ext cx="507600" cy="833205"/>
            </a:xfrm>
            <a:prstGeom prst="rect">
              <a:avLst/>
            </a:prstGeom>
          </p:spPr>
        </p:pic>
        <p:pic>
          <p:nvPicPr>
            <p:cNvPr id="15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1365672" y="822656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4" name="Suora yhdysviiva 153"/>
            <p:cNvCxnSpPr/>
            <p:nvPr/>
          </p:nvCxnSpPr>
          <p:spPr>
            <a:xfrm rot="10800000" flipH="1">
              <a:off x="1628421" y="8414177"/>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Ryhmä 6">
            <a:extLst>
              <a:ext uri="{FF2B5EF4-FFF2-40B4-BE49-F238E27FC236}">
                <a16:creationId xmlns:a16="http://schemas.microsoft.com/office/drawing/2014/main" id="{D7E51B5F-D04D-9768-C21A-5F7F6753AFC2}"/>
              </a:ext>
            </a:extLst>
          </p:cNvPr>
          <p:cNvGrpSpPr/>
          <p:nvPr/>
        </p:nvGrpSpPr>
        <p:grpSpPr>
          <a:xfrm>
            <a:off x="3031350" y="4168972"/>
            <a:ext cx="2309103" cy="2008958"/>
            <a:chOff x="3031350" y="4168972"/>
            <a:chExt cx="2309103" cy="2008958"/>
          </a:xfrm>
        </p:grpSpPr>
        <p:grpSp>
          <p:nvGrpSpPr>
            <p:cNvPr id="84" name="Ryhmä 83"/>
            <p:cNvGrpSpPr/>
            <p:nvPr/>
          </p:nvGrpSpPr>
          <p:grpSpPr>
            <a:xfrm>
              <a:off x="3031350" y="4168972"/>
              <a:ext cx="2309103" cy="2008958"/>
              <a:chOff x="3146007" y="4575843"/>
              <a:chExt cx="2309103" cy="2008958"/>
            </a:xfrm>
          </p:grpSpPr>
          <p:grpSp>
            <p:nvGrpSpPr>
              <p:cNvPr id="85" name="Ryhmä 84"/>
              <p:cNvGrpSpPr>
                <a:grpSpLocks noChangeAspect="1"/>
              </p:cNvGrpSpPr>
              <p:nvPr/>
            </p:nvGrpSpPr>
            <p:grpSpPr>
              <a:xfrm>
                <a:off x="3146007" y="4575843"/>
                <a:ext cx="2309103" cy="2008958"/>
                <a:chOff x="3114003" y="4531463"/>
                <a:chExt cx="1635670" cy="1423065"/>
              </a:xfrm>
            </p:grpSpPr>
            <p:pic>
              <p:nvPicPr>
                <p:cNvPr id="87" name="Kuva 8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071237" y="5183815"/>
                  <a:ext cx="678436" cy="687600"/>
                </a:xfrm>
                <a:prstGeom prst="rect">
                  <a:avLst/>
                </a:prstGeom>
              </p:spPr>
            </p:pic>
            <p:grpSp>
              <p:nvGrpSpPr>
                <p:cNvPr id="88" name="Ryhmä 87"/>
                <p:cNvGrpSpPr/>
                <p:nvPr/>
              </p:nvGrpSpPr>
              <p:grpSpPr>
                <a:xfrm>
                  <a:off x="3114003" y="4531463"/>
                  <a:ext cx="1590859" cy="1423065"/>
                  <a:chOff x="3120633" y="4735822"/>
                  <a:chExt cx="1590859" cy="1423065"/>
                </a:xfrm>
              </p:grpSpPr>
              <p:pic>
                <p:nvPicPr>
                  <p:cNvPr id="89" name="Kuva 2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0" name="Ryhmä 89"/>
                  <p:cNvGrpSpPr/>
                  <p:nvPr/>
                </p:nvGrpSpPr>
                <p:grpSpPr>
                  <a:xfrm>
                    <a:off x="3120633" y="4735822"/>
                    <a:ext cx="1590859" cy="1386552"/>
                    <a:chOff x="3271244" y="4764401"/>
                    <a:chExt cx="1590859" cy="1386552"/>
                  </a:xfrm>
                </p:grpSpPr>
                <p:sp>
                  <p:nvSpPr>
                    <p:cNvPr id="9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9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0"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2"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03" name="Suora yhdysviiva 387"/>
                    <p:cNvCxnSpPr>
                      <a:cxnSpLocks noChangeShapeType="1"/>
                      <a:stCxn id="94" idx="2"/>
                    </p:cNvCxnSpPr>
                    <p:nvPr/>
                  </p:nvCxnSpPr>
                  <p:spPr bwMode="auto">
                    <a:xfrm flipV="1">
                      <a:off x="3699398" y="5591909"/>
                      <a:ext cx="289836" cy="181257"/>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04" name="Ryhmä 200"/>
                    <p:cNvGrpSpPr>
                      <a:grpSpLocks/>
                    </p:cNvGrpSpPr>
                    <p:nvPr/>
                  </p:nvGrpSpPr>
                  <p:grpSpPr bwMode="auto">
                    <a:xfrm>
                      <a:off x="4257435" y="5314515"/>
                      <a:ext cx="604668" cy="118554"/>
                      <a:chOff x="5328545" y="5260682"/>
                      <a:chExt cx="605298" cy="118462"/>
                    </a:xfrm>
                  </p:grpSpPr>
                  <p:pic>
                    <p:nvPicPr>
                      <p:cNvPr id="127"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5328545"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0"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5813302" y="5260682"/>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05" name="Suora yhdysviiva 387"/>
                    <p:cNvCxnSpPr>
                      <a:cxnSpLocks noChangeShapeType="1"/>
                      <a:stCxn id="87" idx="1"/>
                      <a:endCxn id="89" idx="0"/>
                    </p:cNvCxnSpPr>
                    <p:nvPr/>
                  </p:nvCxnSpPr>
                  <p:spPr bwMode="auto">
                    <a:xfrm flipH="1">
                      <a:off x="3877822" y="5760553"/>
                      <a:ext cx="350656" cy="390400"/>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114" name="Suora yhdysviiva 387"/>
                    <p:cNvCxnSpPr>
                      <a:cxnSpLocks noChangeShapeType="1"/>
                    </p:cNvCxnSpPr>
                    <p:nvPr/>
                  </p:nvCxnSpPr>
                  <p:spPr bwMode="auto">
                    <a:xfrm>
                      <a:off x="3299025" y="5435522"/>
                      <a:ext cx="370481" cy="873"/>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15" name="Suora yhdysviiva 387"/>
                    <p:cNvCxnSpPr>
                      <a:cxnSpLocks noChangeShapeType="1"/>
                    </p:cNvCxnSpPr>
                    <p:nvPr/>
                  </p:nvCxnSpPr>
                  <p:spPr bwMode="auto">
                    <a:xfrm flipV="1">
                      <a:off x="3271244" y="54068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18" name="Suora yhdysviiva 387"/>
                    <p:cNvCxnSpPr>
                      <a:cxnSpLocks noChangeShapeType="1"/>
                    </p:cNvCxnSpPr>
                    <p:nvPr/>
                  </p:nvCxnSpPr>
                  <p:spPr bwMode="auto">
                    <a:xfrm flipV="1">
                      <a:off x="3641725" y="541231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19" name="Suorakulmio 211"/>
                    <p:cNvSpPr>
                      <a:spLocks noChangeArrowheads="1"/>
                    </p:cNvSpPr>
                    <p:nvPr/>
                  </p:nvSpPr>
                  <p:spPr bwMode="auto">
                    <a:xfrm>
                      <a:off x="3365094" y="5295509"/>
                      <a:ext cx="305903" cy="10900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120"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21" name="Ryhmä 120"/>
                    <p:cNvGrpSpPr/>
                    <p:nvPr/>
                  </p:nvGrpSpPr>
                  <p:grpSpPr>
                    <a:xfrm>
                      <a:off x="3525170" y="5070438"/>
                      <a:ext cx="174228" cy="51113"/>
                      <a:chOff x="2599006" y="4903374"/>
                      <a:chExt cx="174228" cy="51113"/>
                    </a:xfrm>
                  </p:grpSpPr>
                  <p:cxnSp>
                    <p:nvCxnSpPr>
                      <p:cNvPr id="122" name="Suora yhdysviiva 387"/>
                      <p:cNvCxnSpPr>
                        <a:cxnSpLocks noChangeShapeType="1"/>
                      </p:cNvCxnSpPr>
                      <p:nvPr/>
                    </p:nvCxnSpPr>
                    <p:spPr bwMode="auto">
                      <a:xfrm flipV="1">
                        <a:off x="2599006" y="49033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3" name="Suora yhdysviiva 387"/>
                      <p:cNvCxnSpPr>
                        <a:cxnSpLocks noChangeShapeType="1"/>
                      </p:cNvCxnSpPr>
                      <p:nvPr/>
                    </p:nvCxnSpPr>
                    <p:spPr bwMode="auto">
                      <a:xfrm flipV="1">
                        <a:off x="2622823" y="4930055"/>
                        <a:ext cx="122010" cy="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4"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8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20186" y="55380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Suorakulmio 211">
              <a:extLst>
                <a:ext uri="{FF2B5EF4-FFF2-40B4-BE49-F238E27FC236}">
                  <a16:creationId xmlns:a16="http://schemas.microsoft.com/office/drawing/2014/main" id="{CB6144C6-CDDA-78FD-4C54-1B4E51151D4F}"/>
                </a:ext>
              </a:extLst>
            </p:cNvPr>
            <p:cNvSpPr>
              <a:spLocks noChangeArrowheads="1"/>
            </p:cNvSpPr>
            <p:nvPr/>
          </p:nvSpPr>
          <p:spPr bwMode="auto">
            <a:xfrm>
              <a:off x="3163840" y="4445803"/>
              <a:ext cx="455472" cy="15627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8" name="Text Box 3">
            <a:extLst>
              <a:ext uri="{FF2B5EF4-FFF2-40B4-BE49-F238E27FC236}">
                <a16:creationId xmlns:a16="http://schemas.microsoft.com/office/drawing/2014/main" id="{9911A1A2-21A9-0FD2-C58C-8E0D8D409F65}"/>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osittain ajoradalla, Käytettävissä oleva TIEN leveys ≥ 5,5 metriä</a:t>
            </a:r>
          </a:p>
          <a:p>
            <a:pPr>
              <a:spcBef>
                <a:spcPct val="0"/>
              </a:spcBef>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enintään 50 km/h.</a:t>
            </a:r>
          </a:p>
        </p:txBody>
      </p:sp>
    </p:spTree>
    <p:extLst>
      <p:ext uri="{BB962C8B-B14F-4D97-AF65-F5344CB8AC3E}">
        <p14:creationId xmlns:p14="http://schemas.microsoft.com/office/powerpoint/2010/main" val="3431697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512" name="Ryhmä 511"/>
          <p:cNvGrpSpPr>
            <a:grpSpLocks noChangeAspect="1"/>
          </p:cNvGrpSpPr>
          <p:nvPr/>
        </p:nvGrpSpPr>
        <p:grpSpPr>
          <a:xfrm rot="10800000">
            <a:off x="1909574" y="1476971"/>
            <a:ext cx="4221935" cy="2322562"/>
            <a:chOff x="332648" y="6734774"/>
            <a:chExt cx="4909226" cy="2700653"/>
          </a:xfrm>
        </p:grpSpPr>
        <p:pic>
          <p:nvPicPr>
            <p:cNvPr id="513" name="Kuva 512"/>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789009" y="7100381"/>
              <a:ext cx="360000" cy="360000"/>
            </a:xfrm>
            <a:prstGeom prst="rect">
              <a:avLst/>
            </a:prstGeom>
          </p:spPr>
        </p:pic>
        <p:grpSp>
          <p:nvGrpSpPr>
            <p:cNvPr id="515" name="Ryhmä 514"/>
            <p:cNvGrpSpPr/>
            <p:nvPr/>
          </p:nvGrpSpPr>
          <p:grpSpPr>
            <a:xfrm rot="10800000">
              <a:off x="332648" y="6734774"/>
              <a:ext cx="4909226" cy="2700653"/>
              <a:chOff x="1610272" y="1352485"/>
              <a:chExt cx="4909226" cy="2700653"/>
            </a:xfrm>
          </p:grpSpPr>
          <p:pic>
            <p:nvPicPr>
              <p:cNvPr id="51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4030" y="1641464"/>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9080" y="163634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 name="Ryhmä 518"/>
              <p:cNvGrpSpPr/>
              <p:nvPr/>
            </p:nvGrpSpPr>
            <p:grpSpPr>
              <a:xfrm>
                <a:off x="1610272" y="1352485"/>
                <a:ext cx="4909226" cy="2700653"/>
                <a:chOff x="1610272" y="1352485"/>
                <a:chExt cx="4909226" cy="2700653"/>
              </a:xfrm>
            </p:grpSpPr>
            <p:grpSp>
              <p:nvGrpSpPr>
                <p:cNvPr id="521" name="Ryhmä 520"/>
                <p:cNvGrpSpPr/>
                <p:nvPr/>
              </p:nvGrpSpPr>
              <p:grpSpPr>
                <a:xfrm>
                  <a:off x="5897844" y="3032507"/>
                  <a:ext cx="621654" cy="1020631"/>
                  <a:chOff x="3737097" y="6519563"/>
                  <a:chExt cx="621654" cy="1020631"/>
                </a:xfrm>
              </p:grpSpPr>
              <p:cxnSp>
                <p:nvCxnSpPr>
                  <p:cNvPr id="538" name="Suora yhdysviiva 537"/>
                  <p:cNvCxnSpPr>
                    <a:cxnSpLocks/>
                  </p:cNvCxnSpPr>
                  <p:nvPr/>
                </p:nvCxnSpPr>
                <p:spPr>
                  <a:xfrm flipV="1">
                    <a:off x="3815176" y="6615892"/>
                    <a:ext cx="0" cy="8473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9" name="Suora yhdysviiva 538"/>
                  <p:cNvCxnSpPr/>
                  <p:nvPr/>
                </p:nvCxnSpPr>
                <p:spPr>
                  <a:xfrm rot="10800000">
                    <a:off x="3743176" y="662705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737097" y="746011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3937295" y="6519563"/>
                    <a:ext cx="421456"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542" name="Tekstiruutu 541"/>
                  <p:cNvSpPr txBox="1"/>
                  <p:nvPr/>
                </p:nvSpPr>
                <p:spPr>
                  <a:xfrm>
                    <a:off x="3937295" y="7386306"/>
                    <a:ext cx="42145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22" name="Ryhmä 521"/>
                <p:cNvGrpSpPr/>
                <p:nvPr/>
              </p:nvGrpSpPr>
              <p:grpSpPr>
                <a:xfrm rot="10800000">
                  <a:off x="1610272" y="1352485"/>
                  <a:ext cx="3529498" cy="1973503"/>
                  <a:chOff x="1718477" y="7413174"/>
                  <a:chExt cx="3529498" cy="1973503"/>
                </a:xfrm>
              </p:grpSpPr>
              <p:grpSp>
                <p:nvGrpSpPr>
                  <p:cNvPr id="525" name="Ryhmä 524"/>
                  <p:cNvGrpSpPr/>
                  <p:nvPr/>
                </p:nvGrpSpPr>
                <p:grpSpPr>
                  <a:xfrm rot="10800000">
                    <a:off x="2854063" y="7594054"/>
                    <a:ext cx="1266211" cy="1531394"/>
                    <a:chOff x="2744306" y="1853124"/>
                    <a:chExt cx="1266211" cy="1531394"/>
                  </a:xfrm>
                </p:grpSpPr>
                <p:pic>
                  <p:nvPicPr>
                    <p:cNvPr id="53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030" y="3319430"/>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4306" y="18531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17990" y="185837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26" name="Ryhmä 525"/>
                  <p:cNvGrpSpPr/>
                  <p:nvPr/>
                </p:nvGrpSpPr>
                <p:grpSpPr>
                  <a:xfrm>
                    <a:off x="1971603" y="7413174"/>
                    <a:ext cx="927702" cy="1684523"/>
                    <a:chOff x="1977662" y="7071119"/>
                    <a:chExt cx="927702" cy="1684523"/>
                  </a:xfrm>
                </p:grpSpPr>
                <p:cxnSp>
                  <p:nvCxnSpPr>
                    <p:cNvPr id="533" name="Suora yhdysviiva 532"/>
                    <p:cNvCxnSpPr>
                      <a:stCxn id="535" idx="2"/>
                    </p:cNvCxnSpPr>
                    <p:nvPr/>
                  </p:nvCxnSpPr>
                  <p:spPr>
                    <a:xfrm rot="10800000">
                      <a:off x="1977662" y="7071119"/>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4" name="Suora yhdysviiva 533"/>
                    <p:cNvCxnSpPr>
                      <a:endCxn id="532" idx="2"/>
                    </p:cNvCxnSpPr>
                    <p:nvPr/>
                  </p:nvCxnSpPr>
                  <p:spPr>
                    <a:xfrm rot="10800000">
                      <a:off x="1977664" y="8662483"/>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7" name="Ryhmä 526"/>
                  <p:cNvGrpSpPr/>
                  <p:nvPr/>
                </p:nvGrpSpPr>
                <p:grpSpPr>
                  <a:xfrm rot="10800000">
                    <a:off x="1718477" y="8560461"/>
                    <a:ext cx="506254" cy="820965"/>
                    <a:chOff x="1871549" y="3945729"/>
                    <a:chExt cx="506254" cy="820965"/>
                  </a:xfrm>
                </p:grpSpPr>
                <p:pic>
                  <p:nvPicPr>
                    <p:cNvPr id="531" name="Kuva 53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8981" y="3945729"/>
                      <a:ext cx="359569" cy="359569"/>
                    </a:xfrm>
                    <a:prstGeom prst="rect">
                      <a:avLst/>
                    </a:prstGeom>
                  </p:spPr>
                </p:pic>
                <p:pic>
                  <p:nvPicPr>
                    <p:cNvPr id="532" name="Kuva 53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71549" y="4322879"/>
                      <a:ext cx="506254" cy="443815"/>
                    </a:xfrm>
                    <a:prstGeom prst="rect">
                      <a:avLst/>
                    </a:prstGeom>
                  </p:spPr>
                </p:pic>
              </p:grpSp>
              <p:pic>
                <p:nvPicPr>
                  <p:cNvPr id="528" name="Kuva 527"/>
                  <p:cNvPicPr>
                    <a:picLocks noChangeAspect="1"/>
                  </p:cNvPicPr>
                  <p:nvPr/>
                </p:nvPicPr>
                <p:blipFill>
                  <a:blip r:embed="rId7">
                    <a:extLst>
                      <a:ext uri="{28A0092B-C50C-407E-A947-70E740481C1C}">
                        <a14:useLocalDpi xmlns:a14="http://schemas.microsoft.com/office/drawing/2010/main" val="0"/>
                      </a:ext>
                    </a:extLst>
                  </a:blip>
                  <a:srcRect/>
                  <a:stretch/>
                </p:blipFill>
                <p:spPr>
                  <a:xfrm>
                    <a:off x="4820973" y="9027108"/>
                    <a:ext cx="359569" cy="359569"/>
                  </a:xfrm>
                  <a:prstGeom prst="rect">
                    <a:avLst/>
                  </a:prstGeom>
                </p:spPr>
              </p:pic>
              <p:pic>
                <p:nvPicPr>
                  <p:cNvPr id="529" name="Kuva 528"/>
                  <p:cNvPicPr>
                    <a:picLocks noChangeAspect="1"/>
                  </p:cNvPicPr>
                  <p:nvPr/>
                </p:nvPicPr>
                <p:blipFill>
                  <a:blip r:embed="rId8">
                    <a:extLst>
                      <a:ext uri="{28A0092B-C50C-407E-A947-70E740481C1C}">
                        <a14:useLocalDpi xmlns:a14="http://schemas.microsoft.com/office/drawing/2010/main" val="0"/>
                      </a:ext>
                    </a:extLst>
                  </a:blip>
                  <a:srcRect/>
                  <a:stretch/>
                </p:blipFill>
                <p:spPr>
                  <a:xfrm>
                    <a:off x="4741720" y="8565711"/>
                    <a:ext cx="506255" cy="443815"/>
                  </a:xfrm>
                  <a:prstGeom prst="rect">
                    <a:avLst/>
                  </a:prstGeom>
                </p:spPr>
              </p:pic>
              <p:cxnSp>
                <p:nvCxnSpPr>
                  <p:cNvPr id="530" name="Suora yhdysviiva 529"/>
                  <p:cNvCxnSpPr>
                    <a:stCxn id="529" idx="2"/>
                  </p:cNvCxnSpPr>
                  <p:nvPr/>
                </p:nvCxnSpPr>
                <p:spPr>
                  <a:xfrm rot="10800000" flipV="1">
                    <a:off x="4071323" y="9009789"/>
                    <a:ext cx="923525"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2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4829" y="2181114"/>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5721" y="217585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4" name="Dian numeron paikkamerkki 3"/>
          <p:cNvSpPr>
            <a:spLocks noGrp="1"/>
          </p:cNvSpPr>
          <p:nvPr>
            <p:ph type="sldNum" sz="quarter" idx="12"/>
          </p:nvPr>
        </p:nvSpPr>
        <p:spPr>
          <a:xfrm>
            <a:off x="2490065" y="9310896"/>
            <a:ext cx="1800000" cy="527403"/>
          </a:xfrm>
        </p:spPr>
        <p:txBody>
          <a:bodyPr/>
          <a:lstStyle/>
          <a:p>
            <a:pPr algn="ctr"/>
            <a:r>
              <a:rPr lang="fi-FI" sz="1100" dirty="0"/>
              <a:t>3.6</a:t>
            </a:r>
          </a:p>
        </p:txBody>
      </p:sp>
      <p:grpSp>
        <p:nvGrpSpPr>
          <p:cNvPr id="586" name="Ryhmä 585"/>
          <p:cNvGrpSpPr>
            <a:grpSpLocks noChangeAspect="1"/>
          </p:cNvGrpSpPr>
          <p:nvPr/>
        </p:nvGrpSpPr>
        <p:grpSpPr>
          <a:xfrm>
            <a:off x="1064377" y="7115403"/>
            <a:ext cx="5254488" cy="2167360"/>
            <a:chOff x="719323" y="6706914"/>
            <a:chExt cx="6109869" cy="2520185"/>
          </a:xfrm>
        </p:grpSpPr>
        <p:pic>
          <p:nvPicPr>
            <p:cNvPr id="587" name="Kuva 58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769590" y="6846814"/>
              <a:ext cx="360000" cy="353929"/>
            </a:xfrm>
            <a:prstGeom prst="rect">
              <a:avLst/>
            </a:prstGeom>
          </p:spPr>
        </p:pic>
        <p:grpSp>
          <p:nvGrpSpPr>
            <p:cNvPr id="588" name="Ryhmä 587"/>
            <p:cNvGrpSpPr/>
            <p:nvPr/>
          </p:nvGrpSpPr>
          <p:grpSpPr>
            <a:xfrm>
              <a:off x="719323" y="6706914"/>
              <a:ext cx="6109869" cy="2520185"/>
              <a:chOff x="719323" y="6706914"/>
              <a:chExt cx="6109869" cy="2520185"/>
            </a:xfrm>
          </p:grpSpPr>
          <p:grpSp>
            <p:nvGrpSpPr>
              <p:cNvPr id="589" name="Ryhmä 588"/>
              <p:cNvGrpSpPr/>
              <p:nvPr/>
            </p:nvGrpSpPr>
            <p:grpSpPr>
              <a:xfrm rot="10800000">
                <a:off x="719323" y="6706914"/>
                <a:ext cx="6109869" cy="2520185"/>
                <a:chOff x="22954" y="1560813"/>
                <a:chExt cx="6109869" cy="2520185"/>
              </a:xfrm>
            </p:grpSpPr>
            <p:pic>
              <p:nvPicPr>
                <p:cNvPr id="591"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 name="Ryhmä 592"/>
                <p:cNvGrpSpPr/>
                <p:nvPr/>
              </p:nvGrpSpPr>
              <p:grpSpPr>
                <a:xfrm>
                  <a:off x="22954" y="1560813"/>
                  <a:ext cx="6109869" cy="2520185"/>
                  <a:chOff x="22954" y="1560813"/>
                  <a:chExt cx="6109869" cy="2520185"/>
                </a:xfrm>
              </p:grpSpPr>
              <p:grpSp>
                <p:nvGrpSpPr>
                  <p:cNvPr id="594" name="Ryhmä 593"/>
                  <p:cNvGrpSpPr/>
                  <p:nvPr/>
                </p:nvGrpSpPr>
                <p:grpSpPr>
                  <a:xfrm rot="10800000">
                    <a:off x="22954" y="1769044"/>
                    <a:ext cx="833928" cy="2311954"/>
                    <a:chOff x="3842811" y="6297890"/>
                    <a:chExt cx="833928" cy="2311954"/>
                  </a:xfrm>
                </p:grpSpPr>
                <p:cxnSp>
                  <p:nvCxnSpPr>
                    <p:cNvPr id="617" name="Suora yhdysviiva 616"/>
                    <p:cNvCxnSpPr/>
                    <p:nvPr/>
                  </p:nvCxnSpPr>
                  <p:spPr>
                    <a:xfrm rot="10800000" flipH="1">
                      <a:off x="3912710" y="6384882"/>
                      <a:ext cx="1262" cy="21442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uora yhdysviiva 617"/>
                    <p:cNvCxnSpPr/>
                    <p:nvPr/>
                  </p:nvCxnSpPr>
                  <p:spPr>
                    <a:xfrm rot="10800000" flipH="1">
                      <a:off x="3842811" y="6388188"/>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uora yhdysviiva 619"/>
                    <p:cNvCxnSpPr/>
                    <p:nvPr/>
                  </p:nvCxnSpPr>
                  <p:spPr>
                    <a:xfrm rot="10800000" flipH="1">
                      <a:off x="3842811" y="852909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1" name="Tekstiruutu 620"/>
                    <p:cNvSpPr txBox="1"/>
                    <p:nvPr/>
                  </p:nvSpPr>
                  <p:spPr>
                    <a:xfrm>
                      <a:off x="4014509" y="629789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22" name="Tekstiruutu 621"/>
                    <p:cNvSpPr txBox="1"/>
                    <p:nvPr/>
                  </p:nvSpPr>
                  <p:spPr>
                    <a:xfrm>
                      <a:off x="4019309" y="8430905"/>
                      <a:ext cx="657430"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grpSp>
              <p:grpSp>
                <p:nvGrpSpPr>
                  <p:cNvPr id="595" name="Ryhmä 594"/>
                  <p:cNvGrpSpPr/>
                  <p:nvPr/>
                </p:nvGrpSpPr>
                <p:grpSpPr>
                  <a:xfrm>
                    <a:off x="5522948" y="3909000"/>
                    <a:ext cx="609875" cy="153888"/>
                    <a:chOff x="3362201" y="7396056"/>
                    <a:chExt cx="609875" cy="153888"/>
                  </a:xfrm>
                </p:grpSpPr>
                <p:cxnSp>
                  <p:nvCxnSpPr>
                    <p:cNvPr id="614" name="Suora yhdysviiva 613"/>
                    <p:cNvCxnSpPr/>
                    <p:nvPr/>
                  </p:nvCxnSpPr>
                  <p:spPr>
                    <a:xfrm rot="10800000">
                      <a:off x="3362201" y="74721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6" name="Tekstiruutu 61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96" name="Ryhmä 595"/>
                  <p:cNvGrpSpPr/>
                  <p:nvPr/>
                </p:nvGrpSpPr>
                <p:grpSpPr>
                  <a:xfrm rot="10800000">
                    <a:off x="1608607" y="1560813"/>
                    <a:ext cx="3529497" cy="2036910"/>
                    <a:chOff x="1720143" y="7141439"/>
                    <a:chExt cx="3529497" cy="2036910"/>
                  </a:xfrm>
                </p:grpSpPr>
                <p:grpSp>
                  <p:nvGrpSpPr>
                    <p:cNvPr id="599" name="Ryhmä 598"/>
                    <p:cNvGrpSpPr/>
                    <p:nvPr/>
                  </p:nvGrpSpPr>
                  <p:grpSpPr>
                    <a:xfrm rot="10800000">
                      <a:off x="2838846" y="7322321"/>
                      <a:ext cx="1279385" cy="1572300"/>
                      <a:chOff x="2746349" y="2083951"/>
                      <a:chExt cx="1279385" cy="1572300"/>
                    </a:xfrm>
                  </p:grpSpPr>
                  <p:pic>
                    <p:nvPicPr>
                      <p:cNvPr id="60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35247" y="359116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0"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1"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0" name="Ryhmä 599"/>
                    <p:cNvGrpSpPr/>
                    <p:nvPr/>
                  </p:nvGrpSpPr>
                  <p:grpSpPr>
                    <a:xfrm>
                      <a:off x="1956386" y="7141439"/>
                      <a:ext cx="942919" cy="1747931"/>
                      <a:chOff x="1962445" y="6799384"/>
                      <a:chExt cx="942919" cy="1747931"/>
                    </a:xfrm>
                  </p:grpSpPr>
                  <p:cxnSp>
                    <p:nvCxnSpPr>
                      <p:cNvPr id="607" name="Suora yhdysviiva 606"/>
                      <p:cNvCxnSpPr>
                        <a:stCxn id="609" idx="2"/>
                      </p:cNvCxnSpPr>
                      <p:nvPr/>
                    </p:nvCxnSpPr>
                    <p:spPr>
                      <a:xfrm rot="10800000">
                        <a:off x="1962445" y="6799384"/>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a:stCxn id="611" idx="2"/>
                        <a:endCxn id="606"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1" name="Ryhmä 600"/>
                    <p:cNvGrpSpPr/>
                    <p:nvPr/>
                  </p:nvGrpSpPr>
                  <p:grpSpPr>
                    <a:xfrm rot="10800000">
                      <a:off x="1720143" y="8352132"/>
                      <a:ext cx="506254" cy="820966"/>
                      <a:chOff x="1869883" y="4154057"/>
                      <a:chExt cx="506254" cy="820966"/>
                    </a:xfrm>
                  </p:grpSpPr>
                  <p:pic>
                    <p:nvPicPr>
                      <p:cNvPr id="605" name="Kuva 60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8" y="4154057"/>
                        <a:ext cx="359568" cy="359568"/>
                      </a:xfrm>
                      <a:prstGeom prst="rect">
                        <a:avLst/>
                      </a:prstGeom>
                    </p:spPr>
                  </p:pic>
                  <p:pic>
                    <p:nvPicPr>
                      <p:cNvPr id="606" name="Kuva 60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6"/>
                      </a:xfrm>
                      <a:prstGeom prst="rect">
                        <a:avLst/>
                      </a:prstGeom>
                    </p:spPr>
                  </p:pic>
                </p:grpSp>
                <p:pic>
                  <p:nvPicPr>
                    <p:cNvPr id="602" name="Kuva 601"/>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8" y="8818780"/>
                      <a:ext cx="359569" cy="359569"/>
                    </a:xfrm>
                    <a:prstGeom prst="rect">
                      <a:avLst/>
                    </a:prstGeom>
                  </p:spPr>
                </p:pic>
                <p:pic>
                  <p:nvPicPr>
                    <p:cNvPr id="603" name="Kuva 602"/>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7" y="8357384"/>
                      <a:ext cx="506253" cy="443815"/>
                    </a:xfrm>
                    <a:prstGeom prst="rect">
                      <a:avLst/>
                    </a:prstGeom>
                  </p:spPr>
                </p:pic>
                <p:cxnSp>
                  <p:nvCxnSpPr>
                    <p:cNvPr id="604" name="Suora yhdysviiva 603"/>
                    <p:cNvCxnSpPr>
                      <a:stCxn id="603" idx="2"/>
                      <a:endCxn id="610"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9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590" name="Suora yhdysviiva 589"/>
              <p:cNvCxnSpPr/>
              <p:nvPr/>
            </p:nvCxnSpPr>
            <p:spPr>
              <a:xfrm flipV="1">
                <a:off x="1319864" y="6798897"/>
                <a:ext cx="4639961" cy="703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623" name="Ryhmä 622"/>
          <p:cNvGrpSpPr>
            <a:grpSpLocks noChangeAspect="1"/>
          </p:cNvGrpSpPr>
          <p:nvPr/>
        </p:nvGrpSpPr>
        <p:grpSpPr>
          <a:xfrm rot="10800000">
            <a:off x="1621089" y="5297451"/>
            <a:ext cx="2197297" cy="1891988"/>
            <a:chOff x="3123876" y="4575846"/>
            <a:chExt cx="2333146" cy="2008959"/>
          </a:xfrm>
        </p:grpSpPr>
        <p:grpSp>
          <p:nvGrpSpPr>
            <p:cNvPr id="624" name="Ryhmä 623"/>
            <p:cNvGrpSpPr>
              <a:grpSpLocks noChangeAspect="1"/>
            </p:cNvGrpSpPr>
            <p:nvPr/>
          </p:nvGrpSpPr>
          <p:grpSpPr>
            <a:xfrm>
              <a:off x="3123876" y="4575846"/>
              <a:ext cx="2333146" cy="2008959"/>
              <a:chOff x="3098327" y="4531463"/>
              <a:chExt cx="1652701" cy="1423065"/>
            </a:xfrm>
          </p:grpSpPr>
          <p:pic>
            <p:nvPicPr>
              <p:cNvPr id="626" name="Kuva 6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72592" y="4966669"/>
                <a:ext cx="678436" cy="687600"/>
              </a:xfrm>
              <a:prstGeom prst="rect">
                <a:avLst/>
              </a:prstGeom>
            </p:spPr>
          </p:pic>
          <p:grpSp>
            <p:nvGrpSpPr>
              <p:cNvPr id="627" name="Ryhmä 626"/>
              <p:cNvGrpSpPr/>
              <p:nvPr/>
            </p:nvGrpSpPr>
            <p:grpSpPr>
              <a:xfrm>
                <a:off x="3098327" y="4531463"/>
                <a:ext cx="1607889" cy="1423065"/>
                <a:chOff x="3104957" y="4735822"/>
                <a:chExt cx="1607889" cy="1423065"/>
              </a:xfrm>
            </p:grpSpPr>
            <p:pic>
              <p:nvPicPr>
                <p:cNvPr id="628" name="Kuva 2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0" name="Ryhmä 629"/>
                <p:cNvGrpSpPr/>
                <p:nvPr/>
              </p:nvGrpSpPr>
              <p:grpSpPr>
                <a:xfrm>
                  <a:off x="3104957" y="4735822"/>
                  <a:ext cx="1607889" cy="1386552"/>
                  <a:chOff x="3255568" y="4764401"/>
                  <a:chExt cx="1607889" cy="1386552"/>
                </a:xfrm>
              </p:grpSpPr>
              <p:sp>
                <p:nvSpPr>
                  <p:cNvPr id="63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0"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2"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643" name="Suora yhdysviiva 387"/>
                  <p:cNvCxnSpPr>
                    <a:cxnSpLocks noChangeShapeType="1"/>
                    <a:stCxn id="633" idx="2"/>
                  </p:cNvCxnSpPr>
                  <p:nvPr/>
                </p:nvCxnSpPr>
                <p:spPr bwMode="auto">
                  <a:xfrm rot="10800000" flipH="1">
                    <a:off x="3699514" y="5622656"/>
                    <a:ext cx="264457" cy="254192"/>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644" name="Ryhmä 200"/>
                  <p:cNvGrpSpPr>
                    <a:grpSpLocks/>
                  </p:cNvGrpSpPr>
                  <p:nvPr/>
                </p:nvGrpSpPr>
                <p:grpSpPr bwMode="auto">
                  <a:xfrm>
                    <a:off x="4258789" y="5097369"/>
                    <a:ext cx="604668" cy="118554"/>
                    <a:chOff x="5329899" y="5043704"/>
                    <a:chExt cx="605298" cy="118462"/>
                  </a:xfrm>
                </p:grpSpPr>
                <p:pic>
                  <p:nvPicPr>
                    <p:cNvPr id="656"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9899"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4656"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645" name="Suora yhdysviiva 387"/>
                  <p:cNvCxnSpPr>
                    <a:cxnSpLocks noChangeShapeType="1"/>
                    <a:stCxn id="626" idx="1"/>
                    <a:endCxn id="628" idx="0"/>
                  </p:cNvCxnSpPr>
                  <p:nvPr/>
                </p:nvCxnSpPr>
                <p:spPr bwMode="auto">
                  <a:xfrm rot="10800000" flipV="1">
                    <a:off x="3877822" y="5543408"/>
                    <a:ext cx="352012" cy="607545"/>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646" name="Suora yhdysviiva 387"/>
                  <p:cNvCxnSpPr>
                    <a:cxnSpLocks noChangeShapeType="1"/>
                  </p:cNvCxnSpPr>
                  <p:nvPr/>
                </p:nvCxnSpPr>
                <p:spPr bwMode="auto">
                  <a:xfrm rot="10800000" flipH="1" flipV="1">
                    <a:off x="3283608" y="5439499"/>
                    <a:ext cx="391168" cy="207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47" name="Suora yhdysviiva 387"/>
                  <p:cNvCxnSpPr>
                    <a:cxnSpLocks noChangeShapeType="1"/>
                  </p:cNvCxnSpPr>
                  <p:nvPr/>
                </p:nvCxnSpPr>
                <p:spPr bwMode="auto">
                  <a:xfrm rot="10800000" flipH="1">
                    <a:off x="3255568" y="541371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48" name="Suora yhdysviiva 387"/>
                  <p:cNvCxnSpPr>
                    <a:cxnSpLocks noChangeShapeType="1"/>
                  </p:cNvCxnSpPr>
                  <p:nvPr/>
                </p:nvCxnSpPr>
                <p:spPr bwMode="auto">
                  <a:xfrm flipV="1">
                    <a:off x="3650134" y="541427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649" name="Suorakulmio 211"/>
                  <p:cNvSpPr>
                    <a:spLocks noChangeArrowheads="1"/>
                  </p:cNvSpPr>
                  <p:nvPr/>
                </p:nvSpPr>
                <p:spPr bwMode="auto">
                  <a:xfrm rot="10800000">
                    <a:off x="3350915" y="5481317"/>
                    <a:ext cx="322138"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650"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651" name="Ryhmä 650"/>
                  <p:cNvGrpSpPr/>
                  <p:nvPr/>
                </p:nvGrpSpPr>
                <p:grpSpPr>
                  <a:xfrm>
                    <a:off x="3350915" y="5070751"/>
                    <a:ext cx="348483" cy="184385"/>
                    <a:chOff x="2424751" y="4903687"/>
                    <a:chExt cx="348483" cy="184385"/>
                  </a:xfrm>
                </p:grpSpPr>
                <p:cxnSp>
                  <p:nvCxnSpPr>
                    <p:cNvPr id="652" name="Suora yhdysviiva 387"/>
                    <p:cNvCxnSpPr>
                      <a:cxnSpLocks noChangeShapeType="1"/>
                    </p:cNvCxnSpPr>
                    <p:nvPr/>
                  </p:nvCxnSpPr>
                  <p:spPr bwMode="auto">
                    <a:xfrm flipV="1">
                      <a:off x="2604839" y="490670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53" name="Suora yhdysviiva 387"/>
                    <p:cNvCxnSpPr>
                      <a:cxnSpLocks noChangeShapeType="1"/>
                    </p:cNvCxnSpPr>
                    <p:nvPr/>
                  </p:nvCxnSpPr>
                  <p:spPr bwMode="auto">
                    <a:xfrm rot="10800000" flipH="1" flipV="1">
                      <a:off x="2633984" y="4928830"/>
                      <a:ext cx="110848" cy="122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54"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655" name="Suorakulmio 211"/>
                    <p:cNvSpPr>
                      <a:spLocks noChangeArrowheads="1"/>
                    </p:cNvSpPr>
                    <p:nvPr/>
                  </p:nvSpPr>
                  <p:spPr bwMode="auto">
                    <a:xfrm rot="10800000">
                      <a:off x="2424751" y="4972325"/>
                      <a:ext cx="319217"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grpSp>
          </p:grpSp>
        </p:grpSp>
        <p:pic>
          <p:nvPicPr>
            <p:cNvPr id="625"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94035" y="5589959"/>
              <a:ext cx="131957" cy="3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 name="Ryhmä 25"/>
          <p:cNvGrpSpPr/>
          <p:nvPr/>
        </p:nvGrpSpPr>
        <p:grpSpPr>
          <a:xfrm>
            <a:off x="2088114" y="4900706"/>
            <a:ext cx="869444" cy="706031"/>
            <a:chOff x="2136652" y="4789430"/>
            <a:chExt cx="869444" cy="706031"/>
          </a:xfrm>
        </p:grpSpPr>
        <p:pic>
          <p:nvPicPr>
            <p:cNvPr id="66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28277" y="4937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 name="Kuva 664"/>
            <p:cNvPicPr>
              <a:picLocks noChangeAspect="1"/>
            </p:cNvPicPr>
            <p:nvPr/>
          </p:nvPicPr>
          <p:blipFill>
            <a:blip r:embed="rId12">
              <a:extLst>
                <a:ext uri="{28A0092B-C50C-407E-A947-70E740481C1C}">
                  <a14:useLocalDpi xmlns:a14="http://schemas.microsoft.com/office/drawing/2010/main" val="0"/>
                </a:ext>
              </a:extLst>
            </a:blip>
            <a:srcRect/>
            <a:stretch/>
          </p:blipFill>
          <p:spPr>
            <a:xfrm rot="10800000">
              <a:off x="2194644" y="4789430"/>
              <a:ext cx="309229" cy="309229"/>
            </a:xfrm>
            <a:prstGeom prst="rect">
              <a:avLst/>
            </a:prstGeom>
          </p:spPr>
        </p:pic>
        <p:pic>
          <p:nvPicPr>
            <p:cNvPr id="666" name="Kuva 66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136652" y="5113780"/>
              <a:ext cx="435378" cy="381681"/>
            </a:xfrm>
            <a:prstGeom prst="rect">
              <a:avLst/>
            </a:prstGeom>
          </p:spPr>
        </p:pic>
        <p:cxnSp>
          <p:nvCxnSpPr>
            <p:cNvPr id="667" name="Suora yhdysviiva 666"/>
            <p:cNvCxnSpPr>
              <a:stCxn id="666" idx="2"/>
              <a:endCxn id="664" idx="2"/>
            </p:cNvCxnSpPr>
            <p:nvPr/>
          </p:nvCxnSpPr>
          <p:spPr>
            <a:xfrm flipV="1">
              <a:off x="2354341" y="4937153"/>
              <a:ext cx="612845" cy="17640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Ryhmä 27"/>
          <p:cNvGrpSpPr/>
          <p:nvPr/>
        </p:nvGrpSpPr>
        <p:grpSpPr>
          <a:xfrm rot="16200000">
            <a:off x="469453" y="4088985"/>
            <a:ext cx="2346953" cy="472761"/>
            <a:chOff x="838401" y="5112742"/>
            <a:chExt cx="2346953" cy="472761"/>
          </a:xfrm>
        </p:grpSpPr>
        <p:cxnSp>
          <p:nvCxnSpPr>
            <p:cNvPr id="670" name="Suora yhdysviiva 669"/>
            <p:cNvCxnSpPr>
              <a:stCxn id="669" idx="2"/>
              <a:endCxn id="668" idx="2"/>
            </p:cNvCxnSpPr>
            <p:nvPr/>
          </p:nvCxnSpPr>
          <p:spPr>
            <a:xfrm rot="5400000" flipV="1">
              <a:off x="1195974" y="4972859"/>
              <a:ext cx="416785" cy="69655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68"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713734" y="5529527"/>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9" name="Kuva 66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838401" y="5112969"/>
              <a:ext cx="435378" cy="381681"/>
            </a:xfrm>
            <a:prstGeom prst="rect">
              <a:avLst/>
            </a:prstGeom>
          </p:spPr>
        </p:pic>
        <p:cxnSp>
          <p:nvCxnSpPr>
            <p:cNvPr id="733" name="Suora yhdysviiva 732"/>
            <p:cNvCxnSpPr>
              <a:stCxn id="735" idx="2"/>
              <a:endCxn id="734" idx="2"/>
            </p:cNvCxnSpPr>
            <p:nvPr/>
          </p:nvCxnSpPr>
          <p:spPr>
            <a:xfrm rot="5400000">
              <a:off x="2510627" y="5072890"/>
              <a:ext cx="417185" cy="4968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3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431867" y="5529926"/>
              <a:ext cx="7781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5" name="Kuva 734"/>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749976" y="5112967"/>
              <a:ext cx="435378" cy="381681"/>
            </a:xfrm>
            <a:prstGeom prst="rect">
              <a:avLst/>
            </a:prstGeom>
          </p:spPr>
        </p:pic>
      </p:grpSp>
      <p:grpSp>
        <p:nvGrpSpPr>
          <p:cNvPr id="29" name="Ryhmä 28"/>
          <p:cNvGrpSpPr/>
          <p:nvPr/>
        </p:nvGrpSpPr>
        <p:grpSpPr>
          <a:xfrm rot="5400000">
            <a:off x="2023445" y="4442663"/>
            <a:ext cx="534625" cy="1086099"/>
            <a:chOff x="5449879" y="3455882"/>
            <a:chExt cx="534625" cy="1086099"/>
          </a:xfrm>
        </p:grpSpPr>
        <p:cxnSp>
          <p:nvCxnSpPr>
            <p:cNvPr id="671" name="Suora yhdysviiva 670"/>
            <p:cNvCxnSpPr/>
            <p:nvPr/>
          </p:nvCxnSpPr>
          <p:spPr>
            <a:xfrm rot="10800000" flipH="1">
              <a:off x="5517028" y="3536262"/>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5449879" y="3534961"/>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uora yhdysviiva 672"/>
            <p:cNvCxnSpPr/>
            <p:nvPr/>
          </p:nvCxnSpPr>
          <p:spPr>
            <a:xfrm rot="10800000">
              <a:off x="5449880" y="446233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4" name="Tekstiruutu 673"/>
            <p:cNvSpPr txBox="1"/>
            <p:nvPr/>
          </p:nvSpPr>
          <p:spPr>
            <a:xfrm>
              <a:off x="5616396" y="345588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75" name="Tekstiruutu 674"/>
            <p:cNvSpPr txBox="1"/>
            <p:nvPr/>
          </p:nvSpPr>
          <p:spPr>
            <a:xfrm>
              <a:off x="5622053" y="4388093"/>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678" name="Ryhmä 677"/>
          <p:cNvGrpSpPr/>
          <p:nvPr/>
        </p:nvGrpSpPr>
        <p:grpSpPr>
          <a:xfrm rot="5400000">
            <a:off x="4786824" y="3274258"/>
            <a:ext cx="752945" cy="508202"/>
            <a:chOff x="946084" y="4599723"/>
            <a:chExt cx="752945" cy="508202"/>
          </a:xfrm>
        </p:grpSpPr>
        <p:cxnSp>
          <p:nvCxnSpPr>
            <p:cNvPr id="685" name="Suora yhdysviiva 684"/>
            <p:cNvCxnSpPr>
              <a:cxnSpLocks/>
              <a:stCxn id="687" idx="2"/>
              <a:endCxn id="686" idx="2"/>
            </p:cNvCxnSpPr>
            <p:nvPr/>
          </p:nvCxnSpPr>
          <p:spPr>
            <a:xfrm rot="16200000" flipH="1">
              <a:off x="1185835" y="4577663"/>
              <a:ext cx="452226" cy="4963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8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621210" y="50519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7" name="Kuva 6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946084" y="4599949"/>
              <a:ext cx="435378" cy="381681"/>
            </a:xfrm>
            <a:prstGeom prst="rect">
              <a:avLst/>
            </a:prstGeom>
          </p:spPr>
        </p:pic>
      </p:grpSp>
      <p:grpSp>
        <p:nvGrpSpPr>
          <p:cNvPr id="679" name="Ryhmä 678"/>
          <p:cNvGrpSpPr/>
          <p:nvPr/>
        </p:nvGrpSpPr>
        <p:grpSpPr>
          <a:xfrm rot="16200000">
            <a:off x="4223910" y="2847501"/>
            <a:ext cx="534622" cy="1086099"/>
            <a:chOff x="5555452" y="3929430"/>
            <a:chExt cx="534622" cy="1086099"/>
          </a:xfrm>
        </p:grpSpPr>
        <p:cxnSp>
          <p:nvCxnSpPr>
            <p:cNvPr id="680" name="Suora yhdysviiva 679"/>
            <p:cNvCxnSpPr/>
            <p:nvPr/>
          </p:nvCxnSpPr>
          <p:spPr>
            <a:xfrm rot="10800000" flipH="1">
              <a:off x="5622600" y="4009811"/>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5555452" y="4008510"/>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uora yhdysviiva 681"/>
            <p:cNvCxnSpPr/>
            <p:nvPr/>
          </p:nvCxnSpPr>
          <p:spPr>
            <a:xfrm rot="10800000">
              <a:off x="5555452" y="4935888"/>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3" name="Tekstiruutu 682"/>
            <p:cNvSpPr txBox="1"/>
            <p:nvPr/>
          </p:nvSpPr>
          <p:spPr>
            <a:xfrm>
              <a:off x="5721968" y="3929430"/>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84" name="Tekstiruutu 683"/>
            <p:cNvSpPr txBox="1"/>
            <p:nvPr/>
          </p:nvSpPr>
          <p:spPr>
            <a:xfrm>
              <a:off x="5727623" y="4861641"/>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cxnSp>
        <p:nvCxnSpPr>
          <p:cNvPr id="741" name="Suora yhdysviiva 740"/>
          <p:cNvCxnSpPr>
            <a:stCxn id="743" idx="2"/>
            <a:endCxn id="742" idx="2"/>
          </p:cNvCxnSpPr>
          <p:nvPr/>
        </p:nvCxnSpPr>
        <p:spPr>
          <a:xfrm flipH="1" flipV="1">
            <a:off x="4965676" y="4580759"/>
            <a:ext cx="451722" cy="4022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42"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6200000">
            <a:off x="4898778" y="4552771"/>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 name="Kuva 742"/>
          <p:cNvPicPr>
            <a:picLocks noChangeAspect="1"/>
          </p:cNvPicPr>
          <p:nvPr/>
        </p:nvPicPr>
        <p:blipFill>
          <a:blip r:embed="rId8">
            <a:extLst>
              <a:ext uri="{28A0092B-C50C-407E-A947-70E740481C1C}">
                <a14:useLocalDpi xmlns:a14="http://schemas.microsoft.com/office/drawing/2010/main" val="0"/>
              </a:ext>
            </a:extLst>
          </a:blip>
          <a:srcRect/>
          <a:stretch/>
        </p:blipFill>
        <p:spPr>
          <a:xfrm rot="16200000">
            <a:off x="5008642" y="4792203"/>
            <a:ext cx="435378" cy="381681"/>
          </a:xfrm>
          <a:prstGeom prst="rect">
            <a:avLst/>
          </a:prstGeom>
        </p:spPr>
      </p:pic>
      <p:pic>
        <p:nvPicPr>
          <p:cNvPr id="14" name="Kuva 13"/>
          <p:cNvPicPr>
            <a:picLocks noChangeAspect="1"/>
          </p:cNvPicPr>
          <p:nvPr/>
        </p:nvPicPr>
        <p:blipFill>
          <a:blip r:embed="rId13">
            <a:extLst>
              <a:ext uri="{28A0092B-C50C-407E-A947-70E740481C1C}">
                <a14:useLocalDpi xmlns:a14="http://schemas.microsoft.com/office/drawing/2010/main" val="0"/>
              </a:ext>
            </a:extLst>
          </a:blip>
          <a:srcRect/>
          <a:stretch/>
        </p:blipFill>
        <p:spPr>
          <a:xfrm rot="5400000">
            <a:off x="1205133" y="3298127"/>
            <a:ext cx="216027" cy="144018"/>
          </a:xfrm>
          <a:prstGeom prst="rect">
            <a:avLst/>
          </a:prstGeom>
        </p:spPr>
      </p:pic>
      <p:pic>
        <p:nvPicPr>
          <p:cNvPr id="15" name="Kuva 14"/>
          <p:cNvPicPr>
            <a:picLocks noChangeAspect="1"/>
          </p:cNvPicPr>
          <p:nvPr/>
        </p:nvPicPr>
        <p:blipFill>
          <a:blip r:embed="rId14">
            <a:extLst>
              <a:ext uri="{28A0092B-C50C-407E-A947-70E740481C1C}">
                <a14:useLocalDpi xmlns:a14="http://schemas.microsoft.com/office/drawing/2010/main" val="0"/>
              </a:ext>
            </a:extLst>
          </a:blip>
          <a:srcRect/>
          <a:stretch/>
        </p:blipFill>
        <p:spPr>
          <a:xfrm rot="16200000">
            <a:off x="5411485" y="3298126"/>
            <a:ext cx="216027" cy="144018"/>
          </a:xfrm>
          <a:prstGeom prst="rect">
            <a:avLst/>
          </a:prstGeom>
        </p:spPr>
      </p:pic>
      <p:pic>
        <p:nvPicPr>
          <p:cNvPr id="160" name="Kuva 159"/>
          <p:cNvPicPr>
            <a:picLocks noChangeAspect="1"/>
          </p:cNvPicPr>
          <p:nvPr/>
        </p:nvPicPr>
        <p:blipFill>
          <a:blip r:embed="rId14">
            <a:extLst>
              <a:ext uri="{28A0092B-C50C-407E-A947-70E740481C1C}">
                <a14:useLocalDpi xmlns:a14="http://schemas.microsoft.com/office/drawing/2010/main" val="0"/>
              </a:ext>
            </a:extLst>
          </a:blip>
          <a:srcRect/>
          <a:stretch/>
        </p:blipFill>
        <p:spPr>
          <a:xfrm rot="16200000">
            <a:off x="5411485" y="4903520"/>
            <a:ext cx="216027" cy="144018"/>
          </a:xfrm>
          <a:prstGeom prst="rect">
            <a:avLst/>
          </a:prstGeom>
        </p:spPr>
      </p:pic>
      <p:pic>
        <p:nvPicPr>
          <p:cNvPr id="161" name="Kuva 160"/>
          <p:cNvPicPr>
            <a:picLocks noChangeAspect="1"/>
          </p:cNvPicPr>
          <p:nvPr/>
        </p:nvPicPr>
        <p:blipFill>
          <a:blip r:embed="rId13">
            <a:extLst>
              <a:ext uri="{28A0092B-C50C-407E-A947-70E740481C1C}">
                <a14:useLocalDpi xmlns:a14="http://schemas.microsoft.com/office/drawing/2010/main" val="0"/>
              </a:ext>
            </a:extLst>
          </a:blip>
          <a:srcRect/>
          <a:stretch/>
        </p:blipFill>
        <p:spPr>
          <a:xfrm rot="5400000">
            <a:off x="1205133" y="5205602"/>
            <a:ext cx="216027" cy="144018"/>
          </a:xfrm>
          <a:prstGeom prst="rect">
            <a:avLst/>
          </a:prstGeom>
        </p:spPr>
      </p:pic>
      <p:pic>
        <p:nvPicPr>
          <p:cNvPr id="16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34258" y="3784708"/>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934111" y="4321549"/>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Ryhmä 18"/>
          <p:cNvGrpSpPr/>
          <p:nvPr/>
        </p:nvGrpSpPr>
        <p:grpSpPr>
          <a:xfrm rot="10800000">
            <a:off x="4622597" y="3894380"/>
            <a:ext cx="342575" cy="660220"/>
            <a:chOff x="2460973" y="3758854"/>
            <a:chExt cx="342575" cy="660220"/>
          </a:xfrm>
        </p:grpSpPr>
        <p:pic>
          <p:nvPicPr>
            <p:cNvPr id="16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570644" y="3649183"/>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2570497" y="4186024"/>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Picture 131">
            <a:extLst>
              <a:ext uri="{FF2B5EF4-FFF2-40B4-BE49-F238E27FC236}">
                <a16:creationId xmlns:a16="http://schemas.microsoft.com/office/drawing/2014/main" id="{99428BCD-CE77-4B05-4731-D66F26F14EC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p:blipFill>
        <p:spPr bwMode="auto">
          <a:xfrm rot="16200000">
            <a:off x="3698569" y="3587616"/>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31">
            <a:extLst>
              <a:ext uri="{FF2B5EF4-FFF2-40B4-BE49-F238E27FC236}">
                <a16:creationId xmlns:a16="http://schemas.microsoft.com/office/drawing/2014/main" id="{F3AB0923-5A0D-A01A-9A90-3EC554FFACA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p:blipFill>
        <p:spPr bwMode="auto">
          <a:xfrm rot="5400000">
            <a:off x="2716391" y="4481349"/>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7" name="Kuva 114">
            <a:extLst>
              <a:ext uri="{FF2B5EF4-FFF2-40B4-BE49-F238E27FC236}">
                <a16:creationId xmlns:a16="http://schemas.microsoft.com/office/drawing/2014/main" id="{9BF53A26-CD3C-DF1D-8F70-713053F5BB9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48175" y="2569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8" name="Kuva 114">
            <a:extLst>
              <a:ext uri="{FF2B5EF4-FFF2-40B4-BE49-F238E27FC236}">
                <a16:creationId xmlns:a16="http://schemas.microsoft.com/office/drawing/2014/main" id="{1806E650-0BD9-8597-409D-70B7EEBF1767}"/>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70352" y="257372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89" name="Suora yhdysviiva 688">
            <a:extLst>
              <a:ext uri="{FF2B5EF4-FFF2-40B4-BE49-F238E27FC236}">
                <a16:creationId xmlns:a16="http://schemas.microsoft.com/office/drawing/2014/main" id="{90DC8CA5-63BD-4B32-9D9F-8685DC97E747}"/>
              </a:ext>
            </a:extLst>
          </p:cNvPr>
          <p:cNvCxnSpPr>
            <a:cxnSpLocks/>
            <a:endCxn id="690" idx="3"/>
          </p:cNvCxnSpPr>
          <p:nvPr/>
        </p:nvCxnSpPr>
        <p:spPr>
          <a:xfrm flipV="1">
            <a:off x="3896174" y="2542264"/>
            <a:ext cx="637036" cy="8939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90" name="Kuva 689">
            <a:extLst>
              <a:ext uri="{FF2B5EF4-FFF2-40B4-BE49-F238E27FC236}">
                <a16:creationId xmlns:a16="http://schemas.microsoft.com/office/drawing/2014/main" id="{9B5D0FA8-3A7A-A039-F736-4F4810C8601B}"/>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rot="10800000">
            <a:off x="4533210" y="2388291"/>
            <a:ext cx="308540" cy="307946"/>
          </a:xfrm>
          <a:prstGeom prst="rect">
            <a:avLst/>
          </a:prstGeom>
        </p:spPr>
      </p:pic>
      <p:pic>
        <p:nvPicPr>
          <p:cNvPr id="691" name="Kuva 690">
            <a:extLst>
              <a:ext uri="{FF2B5EF4-FFF2-40B4-BE49-F238E27FC236}">
                <a16:creationId xmlns:a16="http://schemas.microsoft.com/office/drawing/2014/main" id="{0FC7D043-8447-3D4B-0C43-9C05209EAC55}"/>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rot="10800000">
            <a:off x="1933222" y="2383777"/>
            <a:ext cx="308540" cy="307946"/>
          </a:xfrm>
          <a:prstGeom prst="rect">
            <a:avLst/>
          </a:prstGeom>
        </p:spPr>
      </p:pic>
      <p:cxnSp>
        <p:nvCxnSpPr>
          <p:cNvPr id="692" name="Suora yhdysviiva 691">
            <a:extLst>
              <a:ext uri="{FF2B5EF4-FFF2-40B4-BE49-F238E27FC236}">
                <a16:creationId xmlns:a16="http://schemas.microsoft.com/office/drawing/2014/main" id="{D76EC0C6-10B3-9888-9ED7-94593F34DD06}"/>
              </a:ext>
            </a:extLst>
          </p:cNvPr>
          <p:cNvCxnSpPr>
            <a:cxnSpLocks/>
            <a:stCxn id="691" idx="1"/>
            <a:endCxn id="677" idx="2"/>
          </p:cNvCxnSpPr>
          <p:nvPr/>
        </p:nvCxnSpPr>
        <p:spPr>
          <a:xfrm>
            <a:off x="2241762" y="2537750"/>
            <a:ext cx="645322" cy="3140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93" name="Kuva 114">
            <a:extLst>
              <a:ext uri="{FF2B5EF4-FFF2-40B4-BE49-F238E27FC236}">
                <a16:creationId xmlns:a16="http://schemas.microsoft.com/office/drawing/2014/main" id="{0509E962-4622-F42F-ECDE-71789F2A2AB2}"/>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88765" y="7991165"/>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4" name="Kuva 114">
            <a:extLst>
              <a:ext uri="{FF2B5EF4-FFF2-40B4-BE49-F238E27FC236}">
                <a16:creationId xmlns:a16="http://schemas.microsoft.com/office/drawing/2014/main" id="{F42DDE3C-C1CE-DD5A-BA8B-46ED11790E60}"/>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881194" y="79866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95" name="Suora yhdysviiva 694">
            <a:extLst>
              <a:ext uri="{FF2B5EF4-FFF2-40B4-BE49-F238E27FC236}">
                <a16:creationId xmlns:a16="http://schemas.microsoft.com/office/drawing/2014/main" id="{22A16EB2-1D38-EFFD-6E49-5A5AF35C226E}"/>
              </a:ext>
            </a:extLst>
          </p:cNvPr>
          <p:cNvCxnSpPr>
            <a:cxnSpLocks/>
            <a:endCxn id="696" idx="3"/>
          </p:cNvCxnSpPr>
          <p:nvPr/>
        </p:nvCxnSpPr>
        <p:spPr>
          <a:xfrm flipH="1">
            <a:off x="2281268" y="8042626"/>
            <a:ext cx="637040" cy="8939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96" name="Kuva 695">
            <a:extLst>
              <a:ext uri="{FF2B5EF4-FFF2-40B4-BE49-F238E27FC236}">
                <a16:creationId xmlns:a16="http://schemas.microsoft.com/office/drawing/2014/main" id="{969CB6DB-5890-C80F-008D-7D645022F2C7}"/>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972728" y="7978043"/>
            <a:ext cx="308540" cy="307946"/>
          </a:xfrm>
          <a:prstGeom prst="rect">
            <a:avLst/>
          </a:prstGeom>
        </p:spPr>
      </p:pic>
      <p:pic>
        <p:nvPicPr>
          <p:cNvPr id="697" name="Kuva 696">
            <a:extLst>
              <a:ext uri="{FF2B5EF4-FFF2-40B4-BE49-F238E27FC236}">
                <a16:creationId xmlns:a16="http://schemas.microsoft.com/office/drawing/2014/main" id="{B99574B0-0CEE-085D-8F11-20B1C04A68B2}"/>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4572718" y="7982559"/>
            <a:ext cx="308540" cy="307946"/>
          </a:xfrm>
          <a:prstGeom prst="rect">
            <a:avLst/>
          </a:prstGeom>
        </p:spPr>
      </p:pic>
      <p:cxnSp>
        <p:nvCxnSpPr>
          <p:cNvPr id="698" name="Suora yhdysviiva 697">
            <a:extLst>
              <a:ext uri="{FF2B5EF4-FFF2-40B4-BE49-F238E27FC236}">
                <a16:creationId xmlns:a16="http://schemas.microsoft.com/office/drawing/2014/main" id="{6AE11C7D-AA91-0245-A25B-685BEC48DAC6}"/>
              </a:ext>
            </a:extLst>
          </p:cNvPr>
          <p:cNvCxnSpPr>
            <a:cxnSpLocks/>
            <a:stCxn id="697" idx="1"/>
            <a:endCxn id="693" idx="2"/>
          </p:cNvCxnSpPr>
          <p:nvPr/>
        </p:nvCxnSpPr>
        <p:spPr>
          <a:xfrm flipH="1" flipV="1">
            <a:off x="3927675" y="8047141"/>
            <a:ext cx="645043" cy="8939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uora yhdysviiva 8">
            <a:extLst>
              <a:ext uri="{FF2B5EF4-FFF2-40B4-BE49-F238E27FC236}">
                <a16:creationId xmlns:a16="http://schemas.microsoft.com/office/drawing/2014/main" id="{8C04AED1-34CB-7210-9431-EB96923590D8}"/>
              </a:ext>
            </a:extLst>
          </p:cNvPr>
          <p:cNvCxnSpPr>
            <a:cxnSpLocks/>
          </p:cNvCxnSpPr>
          <p:nvPr/>
        </p:nvCxnSpPr>
        <p:spPr>
          <a:xfrm>
            <a:off x="1195892" y="1700567"/>
            <a:ext cx="0" cy="20391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kstiruutu 10">
            <a:extLst>
              <a:ext uri="{FF2B5EF4-FFF2-40B4-BE49-F238E27FC236}">
                <a16:creationId xmlns:a16="http://schemas.microsoft.com/office/drawing/2014/main" id="{A9080643-78E6-6253-6A69-3430E7EB4BFB}"/>
              </a:ext>
            </a:extLst>
          </p:cNvPr>
          <p:cNvSpPr txBox="1"/>
          <p:nvPr/>
        </p:nvSpPr>
        <p:spPr>
          <a:xfrm rot="10800000">
            <a:off x="747358" y="3660642"/>
            <a:ext cx="362071" cy="1538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2" name="Tekstiruutu 11">
            <a:extLst>
              <a:ext uri="{FF2B5EF4-FFF2-40B4-BE49-F238E27FC236}">
                <a16:creationId xmlns:a16="http://schemas.microsoft.com/office/drawing/2014/main" id="{9B981526-F48B-450F-9565-22C10FF42BE3}"/>
              </a:ext>
            </a:extLst>
          </p:cNvPr>
          <p:cNvSpPr txBox="1"/>
          <p:nvPr/>
        </p:nvSpPr>
        <p:spPr>
          <a:xfrm rot="10800000">
            <a:off x="539910" y="1631119"/>
            <a:ext cx="56539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cxnSp>
        <p:nvCxnSpPr>
          <p:cNvPr id="13" name="Suora yhdysviiva 12">
            <a:extLst>
              <a:ext uri="{FF2B5EF4-FFF2-40B4-BE49-F238E27FC236}">
                <a16:creationId xmlns:a16="http://schemas.microsoft.com/office/drawing/2014/main" id="{8B9A2976-D383-EBF9-5531-D9CCA904B467}"/>
              </a:ext>
            </a:extLst>
          </p:cNvPr>
          <p:cNvCxnSpPr/>
          <p:nvPr/>
        </p:nvCxnSpPr>
        <p:spPr>
          <a:xfrm flipH="1">
            <a:off x="1149183" y="2575903"/>
            <a:ext cx="1223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kstiruutu 15">
            <a:extLst>
              <a:ext uri="{FF2B5EF4-FFF2-40B4-BE49-F238E27FC236}">
                <a16:creationId xmlns:a16="http://schemas.microsoft.com/office/drawing/2014/main" id="{519B2934-8E05-6B6C-E0BE-9BEDCDC795FC}"/>
              </a:ext>
            </a:extLst>
          </p:cNvPr>
          <p:cNvSpPr txBox="1"/>
          <p:nvPr/>
        </p:nvSpPr>
        <p:spPr>
          <a:xfrm rot="10800000">
            <a:off x="554403" y="2506455"/>
            <a:ext cx="56539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cxnSp>
        <p:nvCxnSpPr>
          <p:cNvPr id="17" name="Suora yhdysviiva 16">
            <a:extLst>
              <a:ext uri="{FF2B5EF4-FFF2-40B4-BE49-F238E27FC236}">
                <a16:creationId xmlns:a16="http://schemas.microsoft.com/office/drawing/2014/main" id="{709B7BCF-87C2-7E26-1922-669F3FD60890}"/>
              </a:ext>
            </a:extLst>
          </p:cNvPr>
          <p:cNvCxnSpPr/>
          <p:nvPr/>
        </p:nvCxnSpPr>
        <p:spPr>
          <a:xfrm flipH="1">
            <a:off x="1134689" y="3736875"/>
            <a:ext cx="122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uora yhdysviiva 17">
            <a:extLst>
              <a:ext uri="{FF2B5EF4-FFF2-40B4-BE49-F238E27FC236}">
                <a16:creationId xmlns:a16="http://schemas.microsoft.com/office/drawing/2014/main" id="{618E53E2-FAD8-266C-7983-123CC19EA9ED}"/>
              </a:ext>
            </a:extLst>
          </p:cNvPr>
          <p:cNvCxnSpPr/>
          <p:nvPr/>
        </p:nvCxnSpPr>
        <p:spPr>
          <a:xfrm flipH="1">
            <a:off x="1134691" y="1700567"/>
            <a:ext cx="1223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uora yhdysviiva 29">
            <a:extLst>
              <a:ext uri="{FF2B5EF4-FFF2-40B4-BE49-F238E27FC236}">
                <a16:creationId xmlns:a16="http://schemas.microsoft.com/office/drawing/2014/main" id="{1DD0C8AD-D712-16BC-867E-6D3C150EDF96}"/>
              </a:ext>
            </a:extLst>
          </p:cNvPr>
          <p:cNvCxnSpPr>
            <a:cxnSpLocks/>
          </p:cNvCxnSpPr>
          <p:nvPr/>
        </p:nvCxnSpPr>
        <p:spPr>
          <a:xfrm>
            <a:off x="1516676" y="7204226"/>
            <a:ext cx="0" cy="5005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kstiruutu 30">
            <a:extLst>
              <a:ext uri="{FF2B5EF4-FFF2-40B4-BE49-F238E27FC236}">
                <a16:creationId xmlns:a16="http://schemas.microsoft.com/office/drawing/2014/main" id="{FAC7DB8F-0D84-630B-8B23-61EDEA98BB36}"/>
              </a:ext>
            </a:extLst>
          </p:cNvPr>
          <p:cNvSpPr txBox="1"/>
          <p:nvPr/>
        </p:nvSpPr>
        <p:spPr>
          <a:xfrm rot="10800000">
            <a:off x="1075863" y="7602380"/>
            <a:ext cx="362452"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676" name="Suora yhdysviiva 675">
            <a:extLst>
              <a:ext uri="{FF2B5EF4-FFF2-40B4-BE49-F238E27FC236}">
                <a16:creationId xmlns:a16="http://schemas.microsoft.com/office/drawing/2014/main" id="{9FB8272A-BD56-09B9-6B08-8FF0427B1F3D}"/>
              </a:ext>
            </a:extLst>
          </p:cNvPr>
          <p:cNvCxnSpPr/>
          <p:nvPr/>
        </p:nvCxnSpPr>
        <p:spPr>
          <a:xfrm>
            <a:off x="1454756" y="770480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1" name="Tekstiruutu 700">
            <a:extLst>
              <a:ext uri="{FF2B5EF4-FFF2-40B4-BE49-F238E27FC236}">
                <a16:creationId xmlns:a16="http://schemas.microsoft.com/office/drawing/2014/main" id="{E85C593D-5D97-6A9D-BAD1-13A5C224156A}"/>
              </a:ext>
            </a:extLst>
          </p:cNvPr>
          <p:cNvSpPr txBox="1"/>
          <p:nvPr/>
        </p:nvSpPr>
        <p:spPr>
          <a:xfrm>
            <a:off x="5741502" y="7899778"/>
            <a:ext cx="565390"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cxnSp>
        <p:nvCxnSpPr>
          <p:cNvPr id="702" name="Suora yhdysviiva 701">
            <a:extLst>
              <a:ext uri="{FF2B5EF4-FFF2-40B4-BE49-F238E27FC236}">
                <a16:creationId xmlns:a16="http://schemas.microsoft.com/office/drawing/2014/main" id="{91246BA2-8192-3106-9861-4BEAA91C56A8}"/>
              </a:ext>
            </a:extLst>
          </p:cNvPr>
          <p:cNvCxnSpPr/>
          <p:nvPr/>
        </p:nvCxnSpPr>
        <p:spPr>
          <a:xfrm rot="10800000" flipH="1">
            <a:off x="5601686" y="7976722"/>
            <a:ext cx="122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 Box 3">
            <a:extLst>
              <a:ext uri="{FF2B5EF4-FFF2-40B4-BE49-F238E27FC236}">
                <a16:creationId xmlns:a16="http://schemas.microsoft.com/office/drawing/2014/main" id="{FB1809C3-BFFC-5229-AFFD-40D591C4EF48}"/>
              </a:ext>
            </a:extLst>
          </p:cNvPr>
          <p:cNvSpPr txBox="1">
            <a:spLocks noChangeArrowheads="1"/>
          </p:cNvSpPr>
          <p:nvPr/>
        </p:nvSpPr>
        <p:spPr bwMode="auto">
          <a:xfrm>
            <a:off x="621000" y="129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Työ risteysalueen läheisyydessä osittain ajoradalla.</a:t>
            </a:r>
          </a:p>
          <a:p>
            <a:pPr>
              <a:spcBef>
                <a:spcPct val="0"/>
              </a:spcBef>
              <a:buFontTx/>
              <a:buNone/>
            </a:pPr>
            <a:r>
              <a:rPr lang="fi-FI" altLang="fi-FI" sz="1300" dirty="0">
                <a:latin typeface="Arial" panose="020B0604020202020204" pitchFamily="34" charset="0"/>
                <a:cs typeface="Arial" panose="020B0604020202020204" pitchFamily="34" charset="0"/>
              </a:rPr>
              <a:t>Käytettävissä oleva TIEN leveys ≥ 5,5 metriä</a:t>
            </a:r>
          </a:p>
          <a:p>
            <a:pPr>
              <a:spcBef>
                <a:spcPct val="0"/>
              </a:spcBef>
              <a:buFontTx/>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Päätien 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2640359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512" name="Ryhmä 511"/>
          <p:cNvGrpSpPr>
            <a:grpSpLocks noChangeAspect="1"/>
          </p:cNvGrpSpPr>
          <p:nvPr/>
        </p:nvGrpSpPr>
        <p:grpSpPr>
          <a:xfrm rot="10800000">
            <a:off x="539910" y="1656132"/>
            <a:ext cx="5591597" cy="2158390"/>
            <a:chOff x="332650" y="6717344"/>
            <a:chExt cx="6501857" cy="2509755"/>
          </a:xfrm>
        </p:grpSpPr>
        <p:pic>
          <p:nvPicPr>
            <p:cNvPr id="513" name="Kuva 512"/>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788487" y="7327089"/>
              <a:ext cx="360000" cy="360000"/>
            </a:xfrm>
            <a:prstGeom prst="rect">
              <a:avLst/>
            </a:prstGeom>
          </p:spPr>
        </p:pic>
        <p:grpSp>
          <p:nvGrpSpPr>
            <p:cNvPr id="515" name="Ryhmä 514"/>
            <p:cNvGrpSpPr/>
            <p:nvPr/>
          </p:nvGrpSpPr>
          <p:grpSpPr>
            <a:xfrm rot="10800000">
              <a:off x="332650" y="6717344"/>
              <a:ext cx="6501857" cy="2509755"/>
              <a:chOff x="17639" y="1560813"/>
              <a:chExt cx="6501857" cy="2509755"/>
            </a:xfrm>
          </p:grpSpPr>
          <p:pic>
            <p:nvPicPr>
              <p:cNvPr id="51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 name="Ryhmä 518"/>
              <p:cNvGrpSpPr/>
              <p:nvPr/>
            </p:nvGrpSpPr>
            <p:grpSpPr>
              <a:xfrm>
                <a:off x="17639" y="1560813"/>
                <a:ext cx="6501857" cy="2509755"/>
                <a:chOff x="17639" y="1560813"/>
                <a:chExt cx="6501857" cy="2509755"/>
              </a:xfrm>
            </p:grpSpPr>
            <p:grpSp>
              <p:nvGrpSpPr>
                <p:cNvPr id="520" name="Ryhmä 519"/>
                <p:cNvGrpSpPr/>
                <p:nvPr/>
              </p:nvGrpSpPr>
              <p:grpSpPr>
                <a:xfrm rot="10800000">
                  <a:off x="17639" y="1758613"/>
                  <a:ext cx="833929" cy="2311955"/>
                  <a:chOff x="3848125" y="6308320"/>
                  <a:chExt cx="833929" cy="2311955"/>
                </a:xfrm>
              </p:grpSpPr>
              <p:cxnSp>
                <p:nvCxnSpPr>
                  <p:cNvPr id="543" name="Suora yhdysviiva 542"/>
                  <p:cNvCxnSpPr/>
                  <p:nvPr/>
                </p:nvCxnSpPr>
                <p:spPr>
                  <a:xfrm rot="10800000" flipH="1">
                    <a:off x="3918024" y="6395312"/>
                    <a:ext cx="1262" cy="2144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uora yhdysviiva 543"/>
                  <p:cNvCxnSpPr/>
                  <p:nvPr/>
                </p:nvCxnSpPr>
                <p:spPr>
                  <a:xfrm rot="10800000" flipH="1">
                    <a:off x="3848125" y="639861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uora yhdysviiva 545"/>
                  <p:cNvCxnSpPr/>
                  <p:nvPr/>
                </p:nvCxnSpPr>
                <p:spPr>
                  <a:xfrm rot="10800000" flipH="1">
                    <a:off x="3848125" y="8539525"/>
                    <a:ext cx="1423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7" name="Tekstiruutu 546"/>
                  <p:cNvSpPr txBox="1"/>
                  <p:nvPr/>
                </p:nvSpPr>
                <p:spPr>
                  <a:xfrm>
                    <a:off x="4019823" y="630832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548" name="Tekstiruutu 547"/>
                  <p:cNvSpPr txBox="1"/>
                  <p:nvPr/>
                </p:nvSpPr>
                <p:spPr>
                  <a:xfrm>
                    <a:off x="4024623" y="8441336"/>
                    <a:ext cx="657431"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21" name="Ryhmä 520"/>
                <p:cNvGrpSpPr/>
                <p:nvPr/>
              </p:nvGrpSpPr>
              <p:grpSpPr>
                <a:xfrm>
                  <a:off x="5897844" y="2815284"/>
                  <a:ext cx="621652" cy="1237854"/>
                  <a:chOff x="3737097" y="6302340"/>
                  <a:chExt cx="621652" cy="1237854"/>
                </a:xfrm>
              </p:grpSpPr>
              <p:cxnSp>
                <p:nvCxnSpPr>
                  <p:cNvPr id="538" name="Suora yhdysviiva 537"/>
                  <p:cNvCxnSpPr/>
                  <p:nvPr/>
                </p:nvCxnSpPr>
                <p:spPr>
                  <a:xfrm rot="10800000" flipH="1">
                    <a:off x="3815176" y="638327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9" name="Suora yhdysviiva 538"/>
                  <p:cNvCxnSpPr/>
                  <p:nvPr/>
                </p:nvCxnSpPr>
                <p:spPr>
                  <a:xfrm rot="10800000">
                    <a:off x="3737097" y="63817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737097" y="746011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3930719" y="6302340"/>
                    <a:ext cx="421456"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542" name="Tekstiruutu 541"/>
                  <p:cNvSpPr txBox="1"/>
                  <p:nvPr/>
                </p:nvSpPr>
                <p:spPr>
                  <a:xfrm>
                    <a:off x="3937295" y="7386306"/>
                    <a:ext cx="42145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22" name="Ryhmä 521"/>
                <p:cNvGrpSpPr/>
                <p:nvPr/>
              </p:nvGrpSpPr>
              <p:grpSpPr>
                <a:xfrm rot="10800000">
                  <a:off x="1608607" y="1560813"/>
                  <a:ext cx="3529497" cy="1538467"/>
                  <a:chOff x="1720143" y="7639882"/>
                  <a:chExt cx="3529497" cy="1538467"/>
                </a:xfrm>
              </p:grpSpPr>
              <p:grpSp>
                <p:nvGrpSpPr>
                  <p:cNvPr id="525" name="Ryhmä 524"/>
                  <p:cNvGrpSpPr/>
                  <p:nvPr/>
                </p:nvGrpSpPr>
                <p:grpSpPr>
                  <a:xfrm rot="10800000">
                    <a:off x="2853541" y="7820762"/>
                    <a:ext cx="1264690" cy="1073859"/>
                    <a:chOff x="2746349" y="2083951"/>
                    <a:chExt cx="1264690" cy="1073859"/>
                  </a:xfrm>
                </p:grpSpPr>
                <p:pic>
                  <p:nvPicPr>
                    <p:cNvPr id="53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26" name="Ryhmä 525"/>
                  <p:cNvGrpSpPr/>
                  <p:nvPr/>
                </p:nvGrpSpPr>
                <p:grpSpPr>
                  <a:xfrm>
                    <a:off x="1971081" y="7639882"/>
                    <a:ext cx="928224" cy="1249488"/>
                    <a:chOff x="1977140" y="7297827"/>
                    <a:chExt cx="928224" cy="1249488"/>
                  </a:xfrm>
                </p:grpSpPr>
                <p:cxnSp>
                  <p:nvCxnSpPr>
                    <p:cNvPr id="533" name="Suora yhdysviiva 532"/>
                    <p:cNvCxnSpPr>
                      <a:stCxn id="535" idx="2"/>
                    </p:cNvCxnSpPr>
                    <p:nvPr/>
                  </p:nvCxnSpPr>
                  <p:spPr>
                    <a:xfrm rot="10800000">
                      <a:off x="1977140" y="7297827"/>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4" name="Suora yhdysviiva 533"/>
                    <p:cNvCxnSpPr>
                      <a:stCxn id="537" idx="2"/>
                      <a:endCxn id="532"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7" name="Ryhmä 526"/>
                  <p:cNvGrpSpPr/>
                  <p:nvPr/>
                </p:nvGrpSpPr>
                <p:grpSpPr>
                  <a:xfrm rot="10800000">
                    <a:off x="1720143" y="8352133"/>
                    <a:ext cx="506254" cy="820965"/>
                    <a:chOff x="1869883" y="4154057"/>
                    <a:chExt cx="506254" cy="820965"/>
                  </a:xfrm>
                </p:grpSpPr>
                <p:pic>
                  <p:nvPicPr>
                    <p:cNvPr id="531" name="Kuva 53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6" y="4154057"/>
                      <a:ext cx="359569" cy="359569"/>
                    </a:xfrm>
                    <a:prstGeom prst="rect">
                      <a:avLst/>
                    </a:prstGeom>
                  </p:spPr>
                </p:pic>
                <p:pic>
                  <p:nvPicPr>
                    <p:cNvPr id="532" name="Kuva 53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5"/>
                    </a:xfrm>
                    <a:prstGeom prst="rect">
                      <a:avLst/>
                    </a:prstGeom>
                  </p:spPr>
                </p:pic>
              </p:grpSp>
              <p:pic>
                <p:nvPicPr>
                  <p:cNvPr id="528" name="Kuva 527"/>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9" y="8818780"/>
                    <a:ext cx="359569" cy="359569"/>
                  </a:xfrm>
                  <a:prstGeom prst="rect">
                    <a:avLst/>
                  </a:prstGeom>
                </p:spPr>
              </p:pic>
              <p:pic>
                <p:nvPicPr>
                  <p:cNvPr id="529" name="Kuva 528"/>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6" y="8357383"/>
                    <a:ext cx="506254" cy="443815"/>
                  </a:xfrm>
                  <a:prstGeom prst="rect">
                    <a:avLst/>
                  </a:prstGeom>
                </p:spPr>
              </p:pic>
              <p:cxnSp>
                <p:nvCxnSpPr>
                  <p:cNvPr id="530" name="Suora yhdysviiva 529"/>
                  <p:cNvCxnSpPr>
                    <a:stCxn id="529" idx="2"/>
                    <a:endCxn id="536"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2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4" name="Dian numeron paikkamerkki 3"/>
          <p:cNvSpPr>
            <a:spLocks noGrp="1"/>
          </p:cNvSpPr>
          <p:nvPr>
            <p:ph type="sldNum" sz="quarter" idx="12"/>
          </p:nvPr>
        </p:nvSpPr>
        <p:spPr>
          <a:xfrm>
            <a:off x="2490065" y="9310896"/>
            <a:ext cx="1800000" cy="527403"/>
          </a:xfrm>
        </p:spPr>
        <p:txBody>
          <a:bodyPr/>
          <a:lstStyle/>
          <a:p>
            <a:pPr algn="ctr"/>
            <a:r>
              <a:rPr lang="fi-FI" sz="1100" dirty="0"/>
              <a:t>3.7</a:t>
            </a:r>
          </a:p>
        </p:txBody>
      </p:sp>
      <p:grpSp>
        <p:nvGrpSpPr>
          <p:cNvPr id="586" name="Ryhmä 585"/>
          <p:cNvGrpSpPr>
            <a:grpSpLocks noChangeAspect="1"/>
          </p:cNvGrpSpPr>
          <p:nvPr/>
        </p:nvGrpSpPr>
        <p:grpSpPr>
          <a:xfrm>
            <a:off x="1058435" y="7122479"/>
            <a:ext cx="5254488" cy="2167360"/>
            <a:chOff x="719323" y="6706914"/>
            <a:chExt cx="6109869" cy="2520185"/>
          </a:xfrm>
        </p:grpSpPr>
        <p:pic>
          <p:nvPicPr>
            <p:cNvPr id="587" name="Kuva 58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788484" y="7327089"/>
              <a:ext cx="360000" cy="360000"/>
            </a:xfrm>
            <a:prstGeom prst="rect">
              <a:avLst/>
            </a:prstGeom>
          </p:spPr>
        </p:pic>
        <p:grpSp>
          <p:nvGrpSpPr>
            <p:cNvPr id="588" name="Ryhmä 587"/>
            <p:cNvGrpSpPr/>
            <p:nvPr/>
          </p:nvGrpSpPr>
          <p:grpSpPr>
            <a:xfrm>
              <a:off x="719323" y="6706914"/>
              <a:ext cx="6109869" cy="2520185"/>
              <a:chOff x="719323" y="6706914"/>
              <a:chExt cx="6109869" cy="2520185"/>
            </a:xfrm>
          </p:grpSpPr>
          <p:grpSp>
            <p:nvGrpSpPr>
              <p:cNvPr id="589" name="Ryhmä 588"/>
              <p:cNvGrpSpPr/>
              <p:nvPr/>
            </p:nvGrpSpPr>
            <p:grpSpPr>
              <a:xfrm rot="10800000">
                <a:off x="719323" y="6706914"/>
                <a:ext cx="6109869" cy="2520185"/>
                <a:chOff x="22954" y="1560813"/>
                <a:chExt cx="6109869" cy="2520185"/>
              </a:xfrm>
            </p:grpSpPr>
            <p:pic>
              <p:nvPicPr>
                <p:cNvPr id="591"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 name="Ryhmä 592"/>
                <p:cNvGrpSpPr/>
                <p:nvPr/>
              </p:nvGrpSpPr>
              <p:grpSpPr>
                <a:xfrm>
                  <a:off x="22954" y="1560813"/>
                  <a:ext cx="6109869" cy="2520185"/>
                  <a:chOff x="22954" y="1560813"/>
                  <a:chExt cx="6109869" cy="2520185"/>
                </a:xfrm>
              </p:grpSpPr>
              <p:grpSp>
                <p:nvGrpSpPr>
                  <p:cNvPr id="594" name="Ryhmä 593"/>
                  <p:cNvGrpSpPr/>
                  <p:nvPr/>
                </p:nvGrpSpPr>
                <p:grpSpPr>
                  <a:xfrm rot="10800000">
                    <a:off x="22954" y="1769044"/>
                    <a:ext cx="833928" cy="2311954"/>
                    <a:chOff x="3842811" y="6297890"/>
                    <a:chExt cx="833928" cy="2311954"/>
                  </a:xfrm>
                </p:grpSpPr>
                <p:cxnSp>
                  <p:nvCxnSpPr>
                    <p:cNvPr id="617" name="Suora yhdysviiva 616"/>
                    <p:cNvCxnSpPr/>
                    <p:nvPr/>
                  </p:nvCxnSpPr>
                  <p:spPr>
                    <a:xfrm rot="10800000" flipH="1">
                      <a:off x="3912710" y="6384882"/>
                      <a:ext cx="1262" cy="21442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uora yhdysviiva 617"/>
                    <p:cNvCxnSpPr/>
                    <p:nvPr/>
                  </p:nvCxnSpPr>
                  <p:spPr>
                    <a:xfrm rot="10800000" flipH="1">
                      <a:off x="3842811" y="6388188"/>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uora yhdysviiva 619"/>
                    <p:cNvCxnSpPr/>
                    <p:nvPr/>
                  </p:nvCxnSpPr>
                  <p:spPr>
                    <a:xfrm rot="10800000" flipH="1">
                      <a:off x="3842811" y="852909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1" name="Tekstiruutu 620"/>
                    <p:cNvSpPr txBox="1"/>
                    <p:nvPr/>
                  </p:nvSpPr>
                  <p:spPr>
                    <a:xfrm>
                      <a:off x="4014509" y="629789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22" name="Tekstiruutu 621"/>
                    <p:cNvSpPr txBox="1"/>
                    <p:nvPr/>
                  </p:nvSpPr>
                  <p:spPr>
                    <a:xfrm>
                      <a:off x="4019309" y="8430905"/>
                      <a:ext cx="657430"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95" name="Ryhmä 594"/>
                  <p:cNvGrpSpPr/>
                  <p:nvPr/>
                </p:nvGrpSpPr>
                <p:grpSpPr>
                  <a:xfrm>
                    <a:off x="5511171" y="2825034"/>
                    <a:ext cx="621652" cy="1237854"/>
                    <a:chOff x="3350424" y="6312090"/>
                    <a:chExt cx="621652" cy="1237854"/>
                  </a:xfrm>
                </p:grpSpPr>
                <p:cxnSp>
                  <p:nvCxnSpPr>
                    <p:cNvPr id="612" name="Suora yhdysviiva 611"/>
                    <p:cNvCxnSpPr/>
                    <p:nvPr/>
                  </p:nvCxnSpPr>
                  <p:spPr>
                    <a:xfrm rot="10800000" flipH="1">
                      <a:off x="3428503" y="639302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uora yhdysviiva 61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uora yhdysviiva 613"/>
                    <p:cNvCxnSpPr/>
                    <p:nvPr/>
                  </p:nvCxnSpPr>
                  <p:spPr>
                    <a:xfrm rot="10800000">
                      <a:off x="3362201" y="74721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5" name="Tekstiruutu 61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616" name="Tekstiruutu 61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96" name="Ryhmä 595"/>
                  <p:cNvGrpSpPr/>
                  <p:nvPr/>
                </p:nvGrpSpPr>
                <p:grpSpPr>
                  <a:xfrm rot="10800000">
                    <a:off x="1608607" y="1560813"/>
                    <a:ext cx="3529497" cy="1538467"/>
                    <a:chOff x="1720143" y="7639882"/>
                    <a:chExt cx="3529497" cy="1538467"/>
                  </a:xfrm>
                </p:grpSpPr>
                <p:grpSp>
                  <p:nvGrpSpPr>
                    <p:cNvPr id="599" name="Ryhmä 598"/>
                    <p:cNvGrpSpPr/>
                    <p:nvPr/>
                  </p:nvGrpSpPr>
                  <p:grpSpPr>
                    <a:xfrm rot="10800000">
                      <a:off x="2853541" y="7820762"/>
                      <a:ext cx="1264690" cy="1073859"/>
                      <a:chOff x="2746349" y="2083951"/>
                      <a:chExt cx="1264690" cy="1073859"/>
                    </a:xfrm>
                  </p:grpSpPr>
                  <p:pic>
                    <p:nvPicPr>
                      <p:cNvPr id="60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0"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1"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0" name="Ryhmä 599"/>
                    <p:cNvGrpSpPr/>
                    <p:nvPr/>
                  </p:nvGrpSpPr>
                  <p:grpSpPr>
                    <a:xfrm>
                      <a:off x="1971081" y="7639882"/>
                      <a:ext cx="928224" cy="1249488"/>
                      <a:chOff x="1977140" y="7297827"/>
                      <a:chExt cx="928224" cy="1249488"/>
                    </a:xfrm>
                  </p:grpSpPr>
                  <p:cxnSp>
                    <p:nvCxnSpPr>
                      <p:cNvPr id="607" name="Suora yhdysviiva 606"/>
                      <p:cNvCxnSpPr>
                        <a:stCxn id="609" idx="2"/>
                      </p:cNvCxnSpPr>
                      <p:nvPr/>
                    </p:nvCxnSpPr>
                    <p:spPr>
                      <a:xfrm rot="10800000">
                        <a:off x="1977140" y="7297827"/>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a:stCxn id="611" idx="2"/>
                        <a:endCxn id="606"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1" name="Ryhmä 600"/>
                    <p:cNvGrpSpPr/>
                    <p:nvPr/>
                  </p:nvGrpSpPr>
                  <p:grpSpPr>
                    <a:xfrm rot="10800000">
                      <a:off x="1720143" y="8352132"/>
                      <a:ext cx="506254" cy="820966"/>
                      <a:chOff x="1869883" y="4154057"/>
                      <a:chExt cx="506254" cy="820966"/>
                    </a:xfrm>
                  </p:grpSpPr>
                  <p:pic>
                    <p:nvPicPr>
                      <p:cNvPr id="605" name="Kuva 60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8" y="4154057"/>
                        <a:ext cx="359568" cy="359568"/>
                      </a:xfrm>
                      <a:prstGeom prst="rect">
                        <a:avLst/>
                      </a:prstGeom>
                    </p:spPr>
                  </p:pic>
                  <p:pic>
                    <p:nvPicPr>
                      <p:cNvPr id="606" name="Kuva 60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6"/>
                      </a:xfrm>
                      <a:prstGeom prst="rect">
                        <a:avLst/>
                      </a:prstGeom>
                    </p:spPr>
                  </p:pic>
                </p:grpSp>
                <p:pic>
                  <p:nvPicPr>
                    <p:cNvPr id="602" name="Kuva 601"/>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8" y="8818780"/>
                      <a:ext cx="359569" cy="359569"/>
                    </a:xfrm>
                    <a:prstGeom prst="rect">
                      <a:avLst/>
                    </a:prstGeom>
                  </p:spPr>
                </p:pic>
                <p:pic>
                  <p:nvPicPr>
                    <p:cNvPr id="603" name="Kuva 602"/>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7" y="8357384"/>
                      <a:ext cx="506253" cy="443815"/>
                    </a:xfrm>
                    <a:prstGeom prst="rect">
                      <a:avLst/>
                    </a:prstGeom>
                  </p:spPr>
                </p:pic>
                <p:cxnSp>
                  <p:nvCxnSpPr>
                    <p:cNvPr id="604" name="Suora yhdysviiva 603"/>
                    <p:cNvCxnSpPr>
                      <a:stCxn id="603" idx="2"/>
                      <a:endCxn id="610"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9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590" name="Suora yhdysviiva 589"/>
              <p:cNvCxnSpPr/>
              <p:nvPr/>
            </p:nvCxnSpPr>
            <p:spPr>
              <a:xfrm flipV="1">
                <a:off x="1319864" y="6798897"/>
                <a:ext cx="4639961" cy="703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623" name="Ryhmä 622"/>
          <p:cNvGrpSpPr>
            <a:grpSpLocks noChangeAspect="1"/>
          </p:cNvGrpSpPr>
          <p:nvPr/>
        </p:nvGrpSpPr>
        <p:grpSpPr>
          <a:xfrm rot="10800000">
            <a:off x="1621089" y="5297451"/>
            <a:ext cx="2197297" cy="1891988"/>
            <a:chOff x="3123876" y="4575846"/>
            <a:chExt cx="2333146" cy="2008959"/>
          </a:xfrm>
        </p:grpSpPr>
        <p:grpSp>
          <p:nvGrpSpPr>
            <p:cNvPr id="624" name="Ryhmä 623"/>
            <p:cNvGrpSpPr>
              <a:grpSpLocks noChangeAspect="1"/>
            </p:cNvGrpSpPr>
            <p:nvPr/>
          </p:nvGrpSpPr>
          <p:grpSpPr>
            <a:xfrm>
              <a:off x="3123876" y="4575846"/>
              <a:ext cx="2333146" cy="2008959"/>
              <a:chOff x="3098327" y="4531463"/>
              <a:chExt cx="1652701" cy="1423065"/>
            </a:xfrm>
          </p:grpSpPr>
          <p:pic>
            <p:nvPicPr>
              <p:cNvPr id="626" name="Kuva 6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72592" y="4966669"/>
                <a:ext cx="678436" cy="687600"/>
              </a:xfrm>
              <a:prstGeom prst="rect">
                <a:avLst/>
              </a:prstGeom>
            </p:spPr>
          </p:pic>
          <p:grpSp>
            <p:nvGrpSpPr>
              <p:cNvPr id="627" name="Ryhmä 626"/>
              <p:cNvGrpSpPr/>
              <p:nvPr/>
            </p:nvGrpSpPr>
            <p:grpSpPr>
              <a:xfrm>
                <a:off x="3098327" y="4531463"/>
                <a:ext cx="1607889" cy="1423065"/>
                <a:chOff x="3104957" y="4735822"/>
                <a:chExt cx="1607889" cy="1423065"/>
              </a:xfrm>
            </p:grpSpPr>
            <p:pic>
              <p:nvPicPr>
                <p:cNvPr id="628" name="Kuva 2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0" name="Ryhmä 629"/>
                <p:cNvGrpSpPr/>
                <p:nvPr/>
              </p:nvGrpSpPr>
              <p:grpSpPr>
                <a:xfrm>
                  <a:off x="3104957" y="4735822"/>
                  <a:ext cx="1607889" cy="1386552"/>
                  <a:chOff x="3255568" y="4764401"/>
                  <a:chExt cx="1607889" cy="1386552"/>
                </a:xfrm>
              </p:grpSpPr>
              <p:sp>
                <p:nvSpPr>
                  <p:cNvPr id="63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3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0"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1"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642"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643" name="Suora yhdysviiva 387"/>
                  <p:cNvCxnSpPr>
                    <a:cxnSpLocks noChangeShapeType="1"/>
                    <a:stCxn id="633" idx="2"/>
                  </p:cNvCxnSpPr>
                  <p:nvPr/>
                </p:nvCxnSpPr>
                <p:spPr bwMode="auto">
                  <a:xfrm rot="10800000" flipH="1">
                    <a:off x="3699514" y="5622656"/>
                    <a:ext cx="264457" cy="254192"/>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644" name="Ryhmä 200"/>
                  <p:cNvGrpSpPr>
                    <a:grpSpLocks/>
                  </p:cNvGrpSpPr>
                  <p:nvPr/>
                </p:nvGrpSpPr>
                <p:grpSpPr bwMode="auto">
                  <a:xfrm>
                    <a:off x="4258789" y="5097369"/>
                    <a:ext cx="604668" cy="118554"/>
                    <a:chOff x="5329899" y="5043704"/>
                    <a:chExt cx="605298" cy="118462"/>
                  </a:xfrm>
                </p:grpSpPr>
                <p:pic>
                  <p:nvPicPr>
                    <p:cNvPr id="656"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9899"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4656"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645" name="Suora yhdysviiva 387"/>
                  <p:cNvCxnSpPr>
                    <a:cxnSpLocks noChangeShapeType="1"/>
                    <a:stCxn id="626" idx="1"/>
                    <a:endCxn id="628" idx="0"/>
                  </p:cNvCxnSpPr>
                  <p:nvPr/>
                </p:nvCxnSpPr>
                <p:spPr bwMode="auto">
                  <a:xfrm rot="10800000" flipV="1">
                    <a:off x="3877822" y="5543408"/>
                    <a:ext cx="352012" cy="607545"/>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646" name="Suora yhdysviiva 387"/>
                  <p:cNvCxnSpPr>
                    <a:cxnSpLocks noChangeShapeType="1"/>
                  </p:cNvCxnSpPr>
                  <p:nvPr/>
                </p:nvCxnSpPr>
                <p:spPr bwMode="auto">
                  <a:xfrm rot="10800000" flipH="1" flipV="1">
                    <a:off x="3283608" y="5439499"/>
                    <a:ext cx="391168" cy="207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47" name="Suora yhdysviiva 387"/>
                  <p:cNvCxnSpPr>
                    <a:cxnSpLocks noChangeShapeType="1"/>
                  </p:cNvCxnSpPr>
                  <p:nvPr/>
                </p:nvCxnSpPr>
                <p:spPr bwMode="auto">
                  <a:xfrm rot="10800000" flipH="1">
                    <a:off x="3255568" y="541371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48" name="Suora yhdysviiva 387"/>
                  <p:cNvCxnSpPr>
                    <a:cxnSpLocks noChangeShapeType="1"/>
                  </p:cNvCxnSpPr>
                  <p:nvPr/>
                </p:nvCxnSpPr>
                <p:spPr bwMode="auto">
                  <a:xfrm flipV="1">
                    <a:off x="3650134" y="541427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649" name="Suorakulmio 211"/>
                  <p:cNvSpPr>
                    <a:spLocks noChangeArrowheads="1"/>
                  </p:cNvSpPr>
                  <p:nvPr/>
                </p:nvSpPr>
                <p:spPr bwMode="auto">
                  <a:xfrm rot="10800000">
                    <a:off x="3350915" y="5481317"/>
                    <a:ext cx="322138"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650"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651" name="Ryhmä 650"/>
                  <p:cNvGrpSpPr/>
                  <p:nvPr/>
                </p:nvGrpSpPr>
                <p:grpSpPr>
                  <a:xfrm>
                    <a:off x="3350915" y="5070751"/>
                    <a:ext cx="348483" cy="184385"/>
                    <a:chOff x="2424751" y="4903687"/>
                    <a:chExt cx="348483" cy="184385"/>
                  </a:xfrm>
                </p:grpSpPr>
                <p:cxnSp>
                  <p:nvCxnSpPr>
                    <p:cNvPr id="652" name="Suora yhdysviiva 387"/>
                    <p:cNvCxnSpPr>
                      <a:cxnSpLocks noChangeShapeType="1"/>
                    </p:cNvCxnSpPr>
                    <p:nvPr/>
                  </p:nvCxnSpPr>
                  <p:spPr bwMode="auto">
                    <a:xfrm flipV="1">
                      <a:off x="2604839" y="490670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53" name="Suora yhdysviiva 387"/>
                    <p:cNvCxnSpPr>
                      <a:cxnSpLocks noChangeShapeType="1"/>
                    </p:cNvCxnSpPr>
                    <p:nvPr/>
                  </p:nvCxnSpPr>
                  <p:spPr bwMode="auto">
                    <a:xfrm rot="10800000" flipH="1" flipV="1">
                      <a:off x="2633984" y="4928830"/>
                      <a:ext cx="110848" cy="122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654"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655" name="Suorakulmio 211"/>
                    <p:cNvSpPr>
                      <a:spLocks noChangeArrowheads="1"/>
                    </p:cNvSpPr>
                    <p:nvPr/>
                  </p:nvSpPr>
                  <p:spPr bwMode="auto">
                    <a:xfrm rot="10800000">
                      <a:off x="2424751" y="4972325"/>
                      <a:ext cx="319217"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grpSp>
          </p:grpSp>
        </p:grpSp>
        <p:pic>
          <p:nvPicPr>
            <p:cNvPr id="625"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94035" y="5589959"/>
              <a:ext cx="131957" cy="3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 name="Ryhmä 25"/>
          <p:cNvGrpSpPr/>
          <p:nvPr/>
        </p:nvGrpSpPr>
        <p:grpSpPr>
          <a:xfrm>
            <a:off x="2088114" y="4900706"/>
            <a:ext cx="869444" cy="706031"/>
            <a:chOff x="2136652" y="4789430"/>
            <a:chExt cx="869444" cy="706031"/>
          </a:xfrm>
        </p:grpSpPr>
        <p:pic>
          <p:nvPicPr>
            <p:cNvPr id="66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28277" y="4937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 name="Kuva 66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2194644" y="4789430"/>
              <a:ext cx="309229" cy="309229"/>
            </a:xfrm>
            <a:prstGeom prst="rect">
              <a:avLst/>
            </a:prstGeom>
          </p:spPr>
        </p:pic>
        <p:pic>
          <p:nvPicPr>
            <p:cNvPr id="666" name="Kuva 66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136652" y="5113780"/>
              <a:ext cx="435378" cy="381681"/>
            </a:xfrm>
            <a:prstGeom prst="rect">
              <a:avLst/>
            </a:prstGeom>
          </p:spPr>
        </p:pic>
        <p:cxnSp>
          <p:nvCxnSpPr>
            <p:cNvPr id="667" name="Suora yhdysviiva 666"/>
            <p:cNvCxnSpPr>
              <a:stCxn id="666" idx="2"/>
              <a:endCxn id="664" idx="2"/>
            </p:cNvCxnSpPr>
            <p:nvPr/>
          </p:nvCxnSpPr>
          <p:spPr>
            <a:xfrm flipV="1">
              <a:off x="2354341" y="4937153"/>
              <a:ext cx="612845" cy="17640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Ryhmä 27"/>
          <p:cNvGrpSpPr/>
          <p:nvPr/>
        </p:nvGrpSpPr>
        <p:grpSpPr>
          <a:xfrm rot="16200000">
            <a:off x="469453" y="4088985"/>
            <a:ext cx="2346953" cy="472761"/>
            <a:chOff x="838401" y="5112742"/>
            <a:chExt cx="2346953" cy="472761"/>
          </a:xfrm>
        </p:grpSpPr>
        <p:cxnSp>
          <p:nvCxnSpPr>
            <p:cNvPr id="670" name="Suora yhdysviiva 669"/>
            <p:cNvCxnSpPr>
              <a:stCxn id="669" idx="2"/>
              <a:endCxn id="668" idx="2"/>
            </p:cNvCxnSpPr>
            <p:nvPr/>
          </p:nvCxnSpPr>
          <p:spPr>
            <a:xfrm rot="5400000" flipV="1">
              <a:off x="1195974" y="4972859"/>
              <a:ext cx="416785" cy="69655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68"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713734" y="5529527"/>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9" name="Kuva 66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838401" y="5112969"/>
              <a:ext cx="435378" cy="381681"/>
            </a:xfrm>
            <a:prstGeom prst="rect">
              <a:avLst/>
            </a:prstGeom>
          </p:spPr>
        </p:pic>
        <p:cxnSp>
          <p:nvCxnSpPr>
            <p:cNvPr id="733" name="Suora yhdysviiva 732"/>
            <p:cNvCxnSpPr>
              <a:stCxn id="735" idx="2"/>
              <a:endCxn id="734" idx="2"/>
            </p:cNvCxnSpPr>
            <p:nvPr/>
          </p:nvCxnSpPr>
          <p:spPr>
            <a:xfrm rot="5400000">
              <a:off x="2510627" y="5072890"/>
              <a:ext cx="417185" cy="4968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3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431867" y="5529926"/>
              <a:ext cx="7781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5" name="Kuva 734"/>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749976" y="5112967"/>
              <a:ext cx="435378" cy="381681"/>
            </a:xfrm>
            <a:prstGeom prst="rect">
              <a:avLst/>
            </a:prstGeom>
          </p:spPr>
        </p:pic>
      </p:grpSp>
      <p:grpSp>
        <p:nvGrpSpPr>
          <p:cNvPr id="29" name="Ryhmä 28"/>
          <p:cNvGrpSpPr/>
          <p:nvPr/>
        </p:nvGrpSpPr>
        <p:grpSpPr>
          <a:xfrm rot="5400000">
            <a:off x="2023445" y="4442663"/>
            <a:ext cx="534625" cy="1086099"/>
            <a:chOff x="5449879" y="3455882"/>
            <a:chExt cx="534625" cy="1086099"/>
          </a:xfrm>
        </p:grpSpPr>
        <p:cxnSp>
          <p:nvCxnSpPr>
            <p:cNvPr id="671" name="Suora yhdysviiva 670"/>
            <p:cNvCxnSpPr/>
            <p:nvPr/>
          </p:nvCxnSpPr>
          <p:spPr>
            <a:xfrm rot="10800000" flipH="1">
              <a:off x="5517028" y="3536262"/>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5449879" y="3534961"/>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uora yhdysviiva 672"/>
            <p:cNvCxnSpPr/>
            <p:nvPr/>
          </p:nvCxnSpPr>
          <p:spPr>
            <a:xfrm rot="10800000">
              <a:off x="5449880" y="446233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4" name="Tekstiruutu 673"/>
            <p:cNvSpPr txBox="1"/>
            <p:nvPr/>
          </p:nvSpPr>
          <p:spPr>
            <a:xfrm>
              <a:off x="5616396" y="345588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75" name="Tekstiruutu 674"/>
            <p:cNvSpPr txBox="1"/>
            <p:nvPr/>
          </p:nvSpPr>
          <p:spPr>
            <a:xfrm>
              <a:off x="5622053" y="4388093"/>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678" name="Ryhmä 677"/>
          <p:cNvGrpSpPr/>
          <p:nvPr/>
        </p:nvGrpSpPr>
        <p:grpSpPr>
          <a:xfrm rot="5400000">
            <a:off x="4786824" y="3274258"/>
            <a:ext cx="752945" cy="508202"/>
            <a:chOff x="946084" y="4599723"/>
            <a:chExt cx="752945" cy="508202"/>
          </a:xfrm>
        </p:grpSpPr>
        <p:cxnSp>
          <p:nvCxnSpPr>
            <p:cNvPr id="685" name="Suora yhdysviiva 684"/>
            <p:cNvCxnSpPr>
              <a:cxnSpLocks/>
              <a:stCxn id="687" idx="2"/>
              <a:endCxn id="686" idx="2"/>
            </p:cNvCxnSpPr>
            <p:nvPr/>
          </p:nvCxnSpPr>
          <p:spPr>
            <a:xfrm rot="16200000" flipH="1">
              <a:off x="1185835" y="4577663"/>
              <a:ext cx="452226" cy="4963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8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621210" y="50519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7" name="Kuva 6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946084" y="4599949"/>
              <a:ext cx="435378" cy="381681"/>
            </a:xfrm>
            <a:prstGeom prst="rect">
              <a:avLst/>
            </a:prstGeom>
          </p:spPr>
        </p:pic>
      </p:grpSp>
      <p:grpSp>
        <p:nvGrpSpPr>
          <p:cNvPr id="679" name="Ryhmä 678"/>
          <p:cNvGrpSpPr/>
          <p:nvPr/>
        </p:nvGrpSpPr>
        <p:grpSpPr>
          <a:xfrm rot="16200000">
            <a:off x="4223910" y="2847501"/>
            <a:ext cx="534622" cy="1086099"/>
            <a:chOff x="5555452" y="3929430"/>
            <a:chExt cx="534622" cy="1086099"/>
          </a:xfrm>
        </p:grpSpPr>
        <p:cxnSp>
          <p:nvCxnSpPr>
            <p:cNvPr id="680" name="Suora yhdysviiva 679"/>
            <p:cNvCxnSpPr/>
            <p:nvPr/>
          </p:nvCxnSpPr>
          <p:spPr>
            <a:xfrm rot="10800000" flipH="1">
              <a:off x="5622600" y="4009811"/>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5555452" y="4008510"/>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uora yhdysviiva 681"/>
            <p:cNvCxnSpPr/>
            <p:nvPr/>
          </p:nvCxnSpPr>
          <p:spPr>
            <a:xfrm rot="10800000">
              <a:off x="5555452" y="4935888"/>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3" name="Tekstiruutu 682"/>
            <p:cNvSpPr txBox="1"/>
            <p:nvPr/>
          </p:nvSpPr>
          <p:spPr>
            <a:xfrm>
              <a:off x="5721968" y="3929430"/>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84" name="Tekstiruutu 683"/>
            <p:cNvSpPr txBox="1"/>
            <p:nvPr/>
          </p:nvSpPr>
          <p:spPr>
            <a:xfrm>
              <a:off x="5727623" y="4861641"/>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cxnSp>
        <p:nvCxnSpPr>
          <p:cNvPr id="741" name="Suora yhdysviiva 740"/>
          <p:cNvCxnSpPr>
            <a:stCxn id="743" idx="2"/>
            <a:endCxn id="742" idx="2"/>
          </p:cNvCxnSpPr>
          <p:nvPr/>
        </p:nvCxnSpPr>
        <p:spPr>
          <a:xfrm flipH="1" flipV="1">
            <a:off x="4965676" y="4580759"/>
            <a:ext cx="451722" cy="4022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42"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6200000">
            <a:off x="4898778" y="4552771"/>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 name="Kuva 742"/>
          <p:cNvPicPr>
            <a:picLocks noChangeAspect="1"/>
          </p:cNvPicPr>
          <p:nvPr/>
        </p:nvPicPr>
        <p:blipFill>
          <a:blip r:embed="rId8">
            <a:extLst>
              <a:ext uri="{28A0092B-C50C-407E-A947-70E740481C1C}">
                <a14:useLocalDpi xmlns:a14="http://schemas.microsoft.com/office/drawing/2010/main" val="0"/>
              </a:ext>
            </a:extLst>
          </a:blip>
          <a:srcRect/>
          <a:stretch/>
        </p:blipFill>
        <p:spPr>
          <a:xfrm rot="16200000">
            <a:off x="5008642" y="4792203"/>
            <a:ext cx="435378" cy="381681"/>
          </a:xfrm>
          <a:prstGeom prst="rect">
            <a:avLst/>
          </a:prstGeom>
        </p:spPr>
      </p:pic>
      <p:pic>
        <p:nvPicPr>
          <p:cNvPr id="14" name="Kuva 13"/>
          <p:cNvPicPr>
            <a:picLocks noChangeAspect="1"/>
          </p:cNvPicPr>
          <p:nvPr/>
        </p:nvPicPr>
        <p:blipFill>
          <a:blip r:embed="rId12">
            <a:extLst>
              <a:ext uri="{28A0092B-C50C-407E-A947-70E740481C1C}">
                <a14:useLocalDpi xmlns:a14="http://schemas.microsoft.com/office/drawing/2010/main" val="0"/>
              </a:ext>
            </a:extLst>
          </a:blip>
          <a:srcRect/>
          <a:stretch/>
        </p:blipFill>
        <p:spPr>
          <a:xfrm rot="5400000">
            <a:off x="1205133" y="3298127"/>
            <a:ext cx="216027" cy="144018"/>
          </a:xfrm>
          <a:prstGeom prst="rect">
            <a:avLst/>
          </a:prstGeom>
        </p:spPr>
      </p:pic>
      <p:pic>
        <p:nvPicPr>
          <p:cNvPr id="15" name="Kuva 14"/>
          <p:cNvPicPr>
            <a:picLocks noChangeAspect="1"/>
          </p:cNvPicPr>
          <p:nvPr/>
        </p:nvPicPr>
        <p:blipFill>
          <a:blip r:embed="rId13">
            <a:extLst>
              <a:ext uri="{28A0092B-C50C-407E-A947-70E740481C1C}">
                <a14:useLocalDpi xmlns:a14="http://schemas.microsoft.com/office/drawing/2010/main" val="0"/>
              </a:ext>
            </a:extLst>
          </a:blip>
          <a:srcRect/>
          <a:stretch/>
        </p:blipFill>
        <p:spPr>
          <a:xfrm rot="16200000">
            <a:off x="5411485" y="3298126"/>
            <a:ext cx="216027" cy="144018"/>
          </a:xfrm>
          <a:prstGeom prst="rect">
            <a:avLst/>
          </a:prstGeom>
        </p:spPr>
      </p:pic>
      <p:pic>
        <p:nvPicPr>
          <p:cNvPr id="160" name="Kuva 159"/>
          <p:cNvPicPr>
            <a:picLocks noChangeAspect="1"/>
          </p:cNvPicPr>
          <p:nvPr/>
        </p:nvPicPr>
        <p:blipFill>
          <a:blip r:embed="rId13">
            <a:extLst>
              <a:ext uri="{28A0092B-C50C-407E-A947-70E740481C1C}">
                <a14:useLocalDpi xmlns:a14="http://schemas.microsoft.com/office/drawing/2010/main" val="0"/>
              </a:ext>
            </a:extLst>
          </a:blip>
          <a:srcRect/>
          <a:stretch/>
        </p:blipFill>
        <p:spPr>
          <a:xfrm rot="16200000">
            <a:off x="5411485" y="4903520"/>
            <a:ext cx="216027" cy="144018"/>
          </a:xfrm>
          <a:prstGeom prst="rect">
            <a:avLst/>
          </a:prstGeom>
        </p:spPr>
      </p:pic>
      <p:pic>
        <p:nvPicPr>
          <p:cNvPr id="161" name="Kuva 160"/>
          <p:cNvPicPr>
            <a:picLocks noChangeAspect="1"/>
          </p:cNvPicPr>
          <p:nvPr/>
        </p:nvPicPr>
        <p:blipFill>
          <a:blip r:embed="rId12">
            <a:extLst>
              <a:ext uri="{28A0092B-C50C-407E-A947-70E740481C1C}">
                <a14:useLocalDpi xmlns:a14="http://schemas.microsoft.com/office/drawing/2010/main" val="0"/>
              </a:ext>
            </a:extLst>
          </a:blip>
          <a:srcRect/>
          <a:stretch/>
        </p:blipFill>
        <p:spPr>
          <a:xfrm rot="5400000">
            <a:off x="1205133" y="5205602"/>
            <a:ext cx="216027" cy="144018"/>
          </a:xfrm>
          <a:prstGeom prst="rect">
            <a:avLst/>
          </a:prstGeom>
        </p:spPr>
      </p:pic>
      <p:pic>
        <p:nvPicPr>
          <p:cNvPr id="16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34258" y="3784708"/>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934111" y="4321549"/>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Ryhmä 18"/>
          <p:cNvGrpSpPr/>
          <p:nvPr/>
        </p:nvGrpSpPr>
        <p:grpSpPr>
          <a:xfrm rot="10800000">
            <a:off x="4622597" y="3894380"/>
            <a:ext cx="342575" cy="660220"/>
            <a:chOff x="2460973" y="3758854"/>
            <a:chExt cx="342575" cy="660220"/>
          </a:xfrm>
        </p:grpSpPr>
        <p:pic>
          <p:nvPicPr>
            <p:cNvPr id="16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570644" y="3649183"/>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2570497" y="4186024"/>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Picture 131">
            <a:extLst>
              <a:ext uri="{FF2B5EF4-FFF2-40B4-BE49-F238E27FC236}">
                <a16:creationId xmlns:a16="http://schemas.microsoft.com/office/drawing/2014/main" id="{99428BCD-CE77-4B05-4731-D66F26F14EC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rot="16200000">
            <a:off x="3698569" y="3587616"/>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31">
            <a:extLst>
              <a:ext uri="{FF2B5EF4-FFF2-40B4-BE49-F238E27FC236}">
                <a16:creationId xmlns:a16="http://schemas.microsoft.com/office/drawing/2014/main" id="{F3AB0923-5A0D-A01A-9A90-3EC554FFACA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rot="5400000">
            <a:off x="2716391" y="4481349"/>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3">
            <a:extLst>
              <a:ext uri="{FF2B5EF4-FFF2-40B4-BE49-F238E27FC236}">
                <a16:creationId xmlns:a16="http://schemas.microsoft.com/office/drawing/2014/main" id="{08ADD066-49C4-0A0D-0D33-20BD5CB5FDCC}"/>
              </a:ext>
            </a:extLst>
          </p:cNvPr>
          <p:cNvSpPr txBox="1">
            <a:spLocks noChangeArrowheads="1"/>
          </p:cNvSpPr>
          <p:nvPr/>
        </p:nvSpPr>
        <p:spPr bwMode="auto">
          <a:xfrm>
            <a:off x="621000" y="129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Työ risteysalueen läheisyydessä osittain ajoradalla.</a:t>
            </a:r>
          </a:p>
          <a:p>
            <a:pPr>
              <a:spcBef>
                <a:spcPct val="0"/>
              </a:spcBef>
              <a:buFontTx/>
              <a:buNone/>
            </a:pPr>
            <a:r>
              <a:rPr lang="fi-FI" altLang="fi-FI" sz="1300" dirty="0">
                <a:latin typeface="Arial" panose="020B0604020202020204" pitchFamily="34" charset="0"/>
                <a:cs typeface="Arial" panose="020B0604020202020204" pitchFamily="34" charset="0"/>
              </a:rPr>
              <a:t>Käytettävissä oleva TIEN leveys ≥ 5,5 metriä</a:t>
            </a:r>
          </a:p>
          <a:p>
            <a:pPr>
              <a:spcBef>
                <a:spcPct val="0"/>
              </a:spcBef>
              <a:buFontTx/>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Päätien 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252439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3" name="Ryhmä 2"/>
          <p:cNvGrpSpPr/>
          <p:nvPr/>
        </p:nvGrpSpPr>
        <p:grpSpPr>
          <a:xfrm>
            <a:off x="539910" y="1656132"/>
            <a:ext cx="5591597" cy="2158390"/>
            <a:chOff x="539910" y="1656132"/>
            <a:chExt cx="5591597" cy="2158390"/>
          </a:xfrm>
        </p:grpSpPr>
        <p:pic>
          <p:nvPicPr>
            <p:cNvPr id="155" name="Kuva 154"/>
            <p:cNvPicPr>
              <a:picLocks noChangeAspect="1"/>
            </p:cNvPicPr>
            <p:nvPr/>
          </p:nvPicPr>
          <p:blipFill>
            <a:blip r:embed="rId3">
              <a:extLst>
                <a:ext uri="{28A0092B-C50C-407E-A947-70E740481C1C}">
                  <a14:useLocalDpi xmlns:a14="http://schemas.microsoft.com/office/drawing/2010/main" val="0"/>
                </a:ext>
              </a:extLst>
            </a:blip>
            <a:srcRect/>
            <a:stretch/>
          </p:blipFill>
          <p:spPr>
            <a:xfrm>
              <a:off x="4572902" y="2979642"/>
              <a:ext cx="309600" cy="309600"/>
            </a:xfrm>
            <a:prstGeom prst="rect">
              <a:avLst/>
            </a:prstGeom>
          </p:spPr>
        </p:pic>
        <p:grpSp>
          <p:nvGrpSpPr>
            <p:cNvPr id="515" name="Ryhmä 514"/>
            <p:cNvGrpSpPr/>
            <p:nvPr/>
          </p:nvGrpSpPr>
          <p:grpSpPr>
            <a:xfrm>
              <a:off x="539910" y="1656132"/>
              <a:ext cx="5591597" cy="2158390"/>
              <a:chOff x="17639" y="1560813"/>
              <a:chExt cx="6501857" cy="2509755"/>
            </a:xfrm>
          </p:grpSpPr>
          <p:pic>
            <p:nvPicPr>
              <p:cNvPr id="517"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8"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9" name="Ryhmä 518"/>
              <p:cNvGrpSpPr/>
              <p:nvPr/>
            </p:nvGrpSpPr>
            <p:grpSpPr>
              <a:xfrm>
                <a:off x="17639" y="1560813"/>
                <a:ext cx="6501857" cy="2509755"/>
                <a:chOff x="17639" y="1560813"/>
                <a:chExt cx="6501857" cy="2509755"/>
              </a:xfrm>
            </p:grpSpPr>
            <p:grpSp>
              <p:nvGrpSpPr>
                <p:cNvPr id="520" name="Ryhmä 519"/>
                <p:cNvGrpSpPr/>
                <p:nvPr/>
              </p:nvGrpSpPr>
              <p:grpSpPr>
                <a:xfrm rot="10800000">
                  <a:off x="17639" y="1758613"/>
                  <a:ext cx="833929" cy="2311955"/>
                  <a:chOff x="3848125" y="6308320"/>
                  <a:chExt cx="833929" cy="2311955"/>
                </a:xfrm>
              </p:grpSpPr>
              <p:cxnSp>
                <p:nvCxnSpPr>
                  <p:cNvPr id="543" name="Suora yhdysviiva 542"/>
                  <p:cNvCxnSpPr/>
                  <p:nvPr/>
                </p:nvCxnSpPr>
                <p:spPr>
                  <a:xfrm rot="10800000" flipH="1">
                    <a:off x="3918024" y="6395312"/>
                    <a:ext cx="1262" cy="21442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uora yhdysviiva 543"/>
                  <p:cNvCxnSpPr/>
                  <p:nvPr/>
                </p:nvCxnSpPr>
                <p:spPr>
                  <a:xfrm rot="10800000" flipH="1">
                    <a:off x="3848125" y="639861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uora yhdysviiva 545"/>
                  <p:cNvCxnSpPr/>
                  <p:nvPr/>
                </p:nvCxnSpPr>
                <p:spPr>
                  <a:xfrm rot="10800000" flipH="1">
                    <a:off x="3848125" y="8539525"/>
                    <a:ext cx="1423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7" name="Tekstiruutu 546"/>
                  <p:cNvSpPr txBox="1"/>
                  <p:nvPr/>
                </p:nvSpPr>
                <p:spPr>
                  <a:xfrm>
                    <a:off x="4019823" y="630832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548" name="Tekstiruutu 547"/>
                  <p:cNvSpPr txBox="1"/>
                  <p:nvPr/>
                </p:nvSpPr>
                <p:spPr>
                  <a:xfrm>
                    <a:off x="4024623" y="8441336"/>
                    <a:ext cx="657431"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21" name="Ryhmä 520"/>
                <p:cNvGrpSpPr/>
                <p:nvPr/>
              </p:nvGrpSpPr>
              <p:grpSpPr>
                <a:xfrm>
                  <a:off x="5897844" y="2815284"/>
                  <a:ext cx="621652" cy="1237854"/>
                  <a:chOff x="3737097" y="6302340"/>
                  <a:chExt cx="621652" cy="1237854"/>
                </a:xfrm>
              </p:grpSpPr>
              <p:cxnSp>
                <p:nvCxnSpPr>
                  <p:cNvPr id="538" name="Suora yhdysviiva 537"/>
                  <p:cNvCxnSpPr/>
                  <p:nvPr/>
                </p:nvCxnSpPr>
                <p:spPr>
                  <a:xfrm rot="10800000" flipH="1">
                    <a:off x="3815176" y="638327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9" name="Suora yhdysviiva 538"/>
                  <p:cNvCxnSpPr/>
                  <p:nvPr/>
                </p:nvCxnSpPr>
                <p:spPr>
                  <a:xfrm rot="10800000">
                    <a:off x="3737097" y="63817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uora yhdysviiva 539"/>
                  <p:cNvCxnSpPr/>
                  <p:nvPr/>
                </p:nvCxnSpPr>
                <p:spPr>
                  <a:xfrm rot="10800000">
                    <a:off x="3737097" y="746011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1" name="Tekstiruutu 540"/>
                  <p:cNvSpPr txBox="1"/>
                  <p:nvPr/>
                </p:nvSpPr>
                <p:spPr>
                  <a:xfrm>
                    <a:off x="3930719" y="6302340"/>
                    <a:ext cx="421456"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542" name="Tekstiruutu 541"/>
                  <p:cNvSpPr txBox="1"/>
                  <p:nvPr/>
                </p:nvSpPr>
                <p:spPr>
                  <a:xfrm>
                    <a:off x="3937295" y="7386306"/>
                    <a:ext cx="42145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22" name="Ryhmä 521"/>
                <p:cNvGrpSpPr/>
                <p:nvPr/>
              </p:nvGrpSpPr>
              <p:grpSpPr>
                <a:xfrm rot="10800000">
                  <a:off x="1608607" y="1560813"/>
                  <a:ext cx="3529497" cy="1538965"/>
                  <a:chOff x="1720143" y="7639384"/>
                  <a:chExt cx="3529497" cy="1538965"/>
                </a:xfrm>
              </p:grpSpPr>
              <p:grpSp>
                <p:nvGrpSpPr>
                  <p:cNvPr id="525" name="Ryhmä 524"/>
                  <p:cNvGrpSpPr/>
                  <p:nvPr/>
                </p:nvGrpSpPr>
                <p:grpSpPr>
                  <a:xfrm rot="10800000">
                    <a:off x="2853541" y="7820762"/>
                    <a:ext cx="1264690" cy="1073859"/>
                    <a:chOff x="2746349" y="2083951"/>
                    <a:chExt cx="1264690" cy="1073859"/>
                  </a:xfrm>
                </p:grpSpPr>
                <p:pic>
                  <p:nvPicPr>
                    <p:cNvPr id="53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26" name="Ryhmä 525"/>
                  <p:cNvGrpSpPr/>
                  <p:nvPr/>
                </p:nvGrpSpPr>
                <p:grpSpPr>
                  <a:xfrm>
                    <a:off x="1971081" y="7639384"/>
                    <a:ext cx="928224" cy="1249986"/>
                    <a:chOff x="1977140" y="7297329"/>
                    <a:chExt cx="928224" cy="1249986"/>
                  </a:xfrm>
                </p:grpSpPr>
                <p:cxnSp>
                  <p:nvCxnSpPr>
                    <p:cNvPr id="533" name="Suora yhdysviiva 532"/>
                    <p:cNvCxnSpPr>
                      <a:stCxn id="535" idx="2"/>
                      <a:endCxn id="155" idx="0"/>
                    </p:cNvCxnSpPr>
                    <p:nvPr/>
                  </p:nvCxnSpPr>
                  <p:spPr>
                    <a:xfrm rot="10800000">
                      <a:off x="1977140" y="7297329"/>
                      <a:ext cx="927703" cy="1813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4" name="Suora yhdysviiva 533"/>
                    <p:cNvCxnSpPr>
                      <a:stCxn id="537" idx="2"/>
                      <a:endCxn id="532"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7" name="Ryhmä 526"/>
                  <p:cNvGrpSpPr/>
                  <p:nvPr/>
                </p:nvGrpSpPr>
                <p:grpSpPr>
                  <a:xfrm rot="10800000">
                    <a:off x="1720143" y="8352133"/>
                    <a:ext cx="506254" cy="820965"/>
                    <a:chOff x="1869883" y="4154057"/>
                    <a:chExt cx="506254" cy="820965"/>
                  </a:xfrm>
                </p:grpSpPr>
                <p:pic>
                  <p:nvPicPr>
                    <p:cNvPr id="531" name="Kuva 53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6" y="4154057"/>
                      <a:ext cx="359569" cy="359569"/>
                    </a:xfrm>
                    <a:prstGeom prst="rect">
                      <a:avLst/>
                    </a:prstGeom>
                  </p:spPr>
                </p:pic>
                <p:pic>
                  <p:nvPicPr>
                    <p:cNvPr id="532" name="Kuva 53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5"/>
                    </a:xfrm>
                    <a:prstGeom prst="rect">
                      <a:avLst/>
                    </a:prstGeom>
                  </p:spPr>
                </p:pic>
              </p:grpSp>
              <p:pic>
                <p:nvPicPr>
                  <p:cNvPr id="528" name="Kuva 527"/>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9" y="8818780"/>
                    <a:ext cx="359569" cy="359569"/>
                  </a:xfrm>
                  <a:prstGeom prst="rect">
                    <a:avLst/>
                  </a:prstGeom>
                </p:spPr>
              </p:pic>
              <p:pic>
                <p:nvPicPr>
                  <p:cNvPr id="529" name="Kuva 528"/>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6" y="8357384"/>
                    <a:ext cx="506254" cy="443815"/>
                  </a:xfrm>
                  <a:prstGeom prst="rect">
                    <a:avLst/>
                  </a:prstGeom>
                </p:spPr>
              </p:pic>
              <p:cxnSp>
                <p:nvCxnSpPr>
                  <p:cNvPr id="530" name="Suora yhdysviiva 529"/>
                  <p:cNvCxnSpPr>
                    <a:stCxn id="529" idx="2"/>
                    <a:endCxn id="536"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2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
        <p:nvSpPr>
          <p:cNvPr id="4" name="Dian numeron paikkamerkki 3"/>
          <p:cNvSpPr>
            <a:spLocks noGrp="1"/>
          </p:cNvSpPr>
          <p:nvPr>
            <p:ph type="sldNum" sz="quarter" idx="12"/>
          </p:nvPr>
        </p:nvSpPr>
        <p:spPr>
          <a:xfrm>
            <a:off x="2490065" y="9310896"/>
            <a:ext cx="1800000" cy="527403"/>
          </a:xfrm>
        </p:spPr>
        <p:txBody>
          <a:bodyPr/>
          <a:lstStyle/>
          <a:p>
            <a:pPr algn="ctr"/>
            <a:r>
              <a:rPr lang="fi-FI" sz="1100" dirty="0"/>
              <a:t>3.8</a:t>
            </a:r>
          </a:p>
        </p:txBody>
      </p:sp>
      <p:grpSp>
        <p:nvGrpSpPr>
          <p:cNvPr id="2" name="Ryhmä 1"/>
          <p:cNvGrpSpPr/>
          <p:nvPr/>
        </p:nvGrpSpPr>
        <p:grpSpPr>
          <a:xfrm>
            <a:off x="1058435" y="7122479"/>
            <a:ext cx="5254488" cy="2167360"/>
            <a:chOff x="1058435" y="7122479"/>
            <a:chExt cx="5254488" cy="2167360"/>
          </a:xfrm>
        </p:grpSpPr>
        <p:pic>
          <p:nvPicPr>
            <p:cNvPr id="153" name="Kuva 152"/>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975108" y="7658672"/>
              <a:ext cx="309600" cy="309600"/>
            </a:xfrm>
            <a:prstGeom prst="rect">
              <a:avLst/>
            </a:prstGeom>
          </p:spPr>
        </p:pic>
        <p:grpSp>
          <p:nvGrpSpPr>
            <p:cNvPr id="588" name="Ryhmä 587"/>
            <p:cNvGrpSpPr/>
            <p:nvPr/>
          </p:nvGrpSpPr>
          <p:grpSpPr>
            <a:xfrm>
              <a:off x="1058435" y="7122479"/>
              <a:ext cx="5254488" cy="2167360"/>
              <a:chOff x="719323" y="6706914"/>
              <a:chExt cx="6109869" cy="2520185"/>
            </a:xfrm>
          </p:grpSpPr>
          <p:grpSp>
            <p:nvGrpSpPr>
              <p:cNvPr id="589" name="Ryhmä 588"/>
              <p:cNvGrpSpPr/>
              <p:nvPr/>
            </p:nvGrpSpPr>
            <p:grpSpPr>
              <a:xfrm rot="10800000">
                <a:off x="719323" y="6706914"/>
                <a:ext cx="6109869" cy="2520185"/>
                <a:chOff x="22954" y="1560813"/>
                <a:chExt cx="6109869" cy="2520185"/>
              </a:xfrm>
            </p:grpSpPr>
            <p:pic>
              <p:nvPicPr>
                <p:cNvPr id="591"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62364" y="1849792"/>
                  <a:ext cx="14202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47413" y="1844672"/>
                  <a:ext cx="143697"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 name="Ryhmä 592"/>
                <p:cNvGrpSpPr/>
                <p:nvPr/>
              </p:nvGrpSpPr>
              <p:grpSpPr>
                <a:xfrm>
                  <a:off x="22954" y="1560813"/>
                  <a:ext cx="6109869" cy="2520185"/>
                  <a:chOff x="22954" y="1560813"/>
                  <a:chExt cx="6109869" cy="2520185"/>
                </a:xfrm>
              </p:grpSpPr>
              <p:grpSp>
                <p:nvGrpSpPr>
                  <p:cNvPr id="594" name="Ryhmä 593"/>
                  <p:cNvGrpSpPr/>
                  <p:nvPr/>
                </p:nvGrpSpPr>
                <p:grpSpPr>
                  <a:xfrm rot="10800000">
                    <a:off x="22954" y="1769044"/>
                    <a:ext cx="833928" cy="2311954"/>
                    <a:chOff x="3842811" y="6297890"/>
                    <a:chExt cx="833928" cy="2311954"/>
                  </a:xfrm>
                </p:grpSpPr>
                <p:cxnSp>
                  <p:nvCxnSpPr>
                    <p:cNvPr id="617" name="Suora yhdysviiva 616"/>
                    <p:cNvCxnSpPr/>
                    <p:nvPr/>
                  </p:nvCxnSpPr>
                  <p:spPr>
                    <a:xfrm rot="10800000" flipH="1">
                      <a:off x="3912710" y="6384882"/>
                      <a:ext cx="1262" cy="21442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uora yhdysviiva 617"/>
                    <p:cNvCxnSpPr/>
                    <p:nvPr/>
                  </p:nvCxnSpPr>
                  <p:spPr>
                    <a:xfrm rot="10800000" flipH="1">
                      <a:off x="3842811" y="6388188"/>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uora yhdysviiva 619"/>
                    <p:cNvCxnSpPr/>
                    <p:nvPr/>
                  </p:nvCxnSpPr>
                  <p:spPr>
                    <a:xfrm rot="10800000" flipH="1">
                      <a:off x="3842811" y="8529095"/>
                      <a:ext cx="1423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1" name="Tekstiruutu 620"/>
                    <p:cNvSpPr txBox="1"/>
                    <p:nvPr/>
                  </p:nvSpPr>
                  <p:spPr>
                    <a:xfrm>
                      <a:off x="4014509" y="6297890"/>
                      <a:ext cx="421013"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22" name="Tekstiruutu 621"/>
                    <p:cNvSpPr txBox="1"/>
                    <p:nvPr/>
                  </p:nvSpPr>
                  <p:spPr>
                    <a:xfrm>
                      <a:off x="4019309" y="8430905"/>
                      <a:ext cx="657430" cy="1789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595" name="Ryhmä 594"/>
                  <p:cNvGrpSpPr/>
                  <p:nvPr/>
                </p:nvGrpSpPr>
                <p:grpSpPr>
                  <a:xfrm>
                    <a:off x="5511171" y="2825034"/>
                    <a:ext cx="621652" cy="1237854"/>
                    <a:chOff x="3350424" y="6312090"/>
                    <a:chExt cx="621652" cy="1237854"/>
                  </a:xfrm>
                </p:grpSpPr>
                <p:cxnSp>
                  <p:nvCxnSpPr>
                    <p:cNvPr id="612" name="Suora yhdysviiva 611"/>
                    <p:cNvCxnSpPr/>
                    <p:nvPr/>
                  </p:nvCxnSpPr>
                  <p:spPr>
                    <a:xfrm rot="10800000" flipH="1">
                      <a:off x="3428503" y="6393029"/>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uora yhdysviiva 612"/>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uora yhdysviiva 613"/>
                    <p:cNvCxnSpPr/>
                    <p:nvPr/>
                  </p:nvCxnSpPr>
                  <p:spPr>
                    <a:xfrm rot="10800000">
                      <a:off x="3362201" y="7472166"/>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5" name="Tekstiruutu 614"/>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616" name="Tekstiruutu 615"/>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596" name="Ryhmä 595"/>
                  <p:cNvGrpSpPr/>
                  <p:nvPr/>
                </p:nvGrpSpPr>
                <p:grpSpPr>
                  <a:xfrm rot="10800000">
                    <a:off x="1608607" y="1560813"/>
                    <a:ext cx="3529497" cy="1538467"/>
                    <a:chOff x="1720143" y="7639882"/>
                    <a:chExt cx="3529497" cy="1538467"/>
                  </a:xfrm>
                </p:grpSpPr>
                <p:grpSp>
                  <p:nvGrpSpPr>
                    <p:cNvPr id="599" name="Ryhmä 598"/>
                    <p:cNvGrpSpPr/>
                    <p:nvPr/>
                  </p:nvGrpSpPr>
                  <p:grpSpPr>
                    <a:xfrm rot="10800000">
                      <a:off x="2853541" y="7820762"/>
                      <a:ext cx="1264690" cy="1073859"/>
                      <a:chOff x="2746349" y="2083951"/>
                      <a:chExt cx="1264690" cy="1073859"/>
                    </a:xfrm>
                  </p:grpSpPr>
                  <p:pic>
                    <p:nvPicPr>
                      <p:cNvPr id="60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920552" y="309272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0"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746349" y="208395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1"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920033" y="208920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0" name="Ryhmä 599"/>
                    <p:cNvGrpSpPr/>
                    <p:nvPr/>
                  </p:nvGrpSpPr>
                  <p:grpSpPr>
                    <a:xfrm>
                      <a:off x="1971081" y="7639882"/>
                      <a:ext cx="928224" cy="1249488"/>
                      <a:chOff x="1977140" y="7297827"/>
                      <a:chExt cx="928224" cy="1249488"/>
                    </a:xfrm>
                  </p:grpSpPr>
                  <p:cxnSp>
                    <p:nvCxnSpPr>
                      <p:cNvPr id="607" name="Suora yhdysviiva 606"/>
                      <p:cNvCxnSpPr>
                        <a:stCxn id="609" idx="2"/>
                      </p:cNvCxnSpPr>
                      <p:nvPr/>
                    </p:nvCxnSpPr>
                    <p:spPr>
                      <a:xfrm rot="10800000">
                        <a:off x="1977140" y="7297827"/>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uora yhdysviiva 607"/>
                      <p:cNvCxnSpPr>
                        <a:stCxn id="611" idx="2"/>
                        <a:endCxn id="606" idx="2"/>
                      </p:cNvCxnSpPr>
                      <p:nvPr/>
                    </p:nvCxnSpPr>
                    <p:spPr>
                      <a:xfrm rot="10800000">
                        <a:off x="1979329" y="8454156"/>
                        <a:ext cx="92603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1" name="Ryhmä 600"/>
                    <p:cNvGrpSpPr/>
                    <p:nvPr/>
                  </p:nvGrpSpPr>
                  <p:grpSpPr>
                    <a:xfrm rot="10800000">
                      <a:off x="1720143" y="8352132"/>
                      <a:ext cx="506254" cy="820966"/>
                      <a:chOff x="1869883" y="4154057"/>
                      <a:chExt cx="506254" cy="820966"/>
                    </a:xfrm>
                  </p:grpSpPr>
                  <p:pic>
                    <p:nvPicPr>
                      <p:cNvPr id="605" name="Kuva 60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37318" y="4154057"/>
                        <a:ext cx="359568" cy="359568"/>
                      </a:xfrm>
                      <a:prstGeom prst="rect">
                        <a:avLst/>
                      </a:prstGeom>
                    </p:spPr>
                  </p:pic>
                  <p:pic>
                    <p:nvPicPr>
                      <p:cNvPr id="606" name="Kuva 60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69883" y="4531207"/>
                        <a:ext cx="506254" cy="443816"/>
                      </a:xfrm>
                      <a:prstGeom prst="rect">
                        <a:avLst/>
                      </a:prstGeom>
                    </p:spPr>
                  </p:pic>
                </p:grpSp>
                <p:pic>
                  <p:nvPicPr>
                    <p:cNvPr id="602" name="Kuva 601"/>
                    <p:cNvPicPr>
                      <a:picLocks noChangeAspect="1"/>
                    </p:cNvPicPr>
                    <p:nvPr/>
                  </p:nvPicPr>
                  <p:blipFill>
                    <a:blip r:embed="rId7">
                      <a:extLst>
                        <a:ext uri="{28A0092B-C50C-407E-A947-70E740481C1C}">
                          <a14:useLocalDpi xmlns:a14="http://schemas.microsoft.com/office/drawing/2010/main" val="0"/>
                        </a:ext>
                      </a:extLst>
                    </a:blip>
                    <a:srcRect/>
                    <a:stretch/>
                  </p:blipFill>
                  <p:spPr>
                    <a:xfrm>
                      <a:off x="4822638" y="8818780"/>
                      <a:ext cx="359569" cy="359569"/>
                    </a:xfrm>
                    <a:prstGeom prst="rect">
                      <a:avLst/>
                    </a:prstGeom>
                  </p:spPr>
                </p:pic>
                <p:pic>
                  <p:nvPicPr>
                    <p:cNvPr id="603" name="Kuva 602"/>
                    <p:cNvPicPr>
                      <a:picLocks noChangeAspect="1"/>
                    </p:cNvPicPr>
                    <p:nvPr/>
                  </p:nvPicPr>
                  <p:blipFill>
                    <a:blip r:embed="rId8">
                      <a:extLst>
                        <a:ext uri="{28A0092B-C50C-407E-A947-70E740481C1C}">
                          <a14:useLocalDpi xmlns:a14="http://schemas.microsoft.com/office/drawing/2010/main" val="0"/>
                        </a:ext>
                      </a:extLst>
                    </a:blip>
                    <a:srcRect/>
                    <a:stretch/>
                  </p:blipFill>
                  <p:spPr>
                    <a:xfrm>
                      <a:off x="4743387" y="8357384"/>
                      <a:ext cx="506253" cy="443815"/>
                    </a:xfrm>
                    <a:prstGeom prst="rect">
                      <a:avLst/>
                    </a:prstGeom>
                  </p:spPr>
                </p:pic>
                <p:cxnSp>
                  <p:nvCxnSpPr>
                    <p:cNvPr id="604" name="Suora yhdysviiva 603"/>
                    <p:cNvCxnSpPr>
                      <a:stCxn id="603" idx="2"/>
                      <a:endCxn id="610" idx="2"/>
                    </p:cNvCxnSpPr>
                    <p:nvPr/>
                  </p:nvCxnSpPr>
                  <p:spPr>
                    <a:xfrm rot="10800000" flipV="1">
                      <a:off x="4072988" y="8801461"/>
                      <a:ext cx="923526" cy="931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9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9422" y="240498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0315" y="239973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590" name="Suora yhdysviiva 589"/>
              <p:cNvCxnSpPr/>
              <p:nvPr/>
            </p:nvCxnSpPr>
            <p:spPr>
              <a:xfrm flipV="1">
                <a:off x="1319864" y="6798897"/>
                <a:ext cx="4639961" cy="7036"/>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nvGrpSpPr>
          <p:cNvPr id="26" name="Ryhmä 25"/>
          <p:cNvGrpSpPr/>
          <p:nvPr/>
        </p:nvGrpSpPr>
        <p:grpSpPr>
          <a:xfrm>
            <a:off x="2088114" y="4900706"/>
            <a:ext cx="869444" cy="706031"/>
            <a:chOff x="2136652" y="4789430"/>
            <a:chExt cx="869444" cy="706031"/>
          </a:xfrm>
        </p:grpSpPr>
        <p:pic>
          <p:nvPicPr>
            <p:cNvPr id="66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28277" y="4937153"/>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 name="Kuva 66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2194644" y="4789430"/>
              <a:ext cx="309229" cy="309229"/>
            </a:xfrm>
            <a:prstGeom prst="rect">
              <a:avLst/>
            </a:prstGeom>
          </p:spPr>
        </p:pic>
        <p:pic>
          <p:nvPicPr>
            <p:cNvPr id="666" name="Kuva 66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136652" y="5113780"/>
              <a:ext cx="435378" cy="381681"/>
            </a:xfrm>
            <a:prstGeom prst="rect">
              <a:avLst/>
            </a:prstGeom>
          </p:spPr>
        </p:pic>
        <p:cxnSp>
          <p:nvCxnSpPr>
            <p:cNvPr id="667" name="Suora yhdysviiva 666"/>
            <p:cNvCxnSpPr>
              <a:stCxn id="666" idx="2"/>
              <a:endCxn id="664" idx="2"/>
            </p:cNvCxnSpPr>
            <p:nvPr/>
          </p:nvCxnSpPr>
          <p:spPr>
            <a:xfrm flipV="1">
              <a:off x="2354341" y="4937153"/>
              <a:ext cx="612845" cy="17640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8" name="Ryhmä 27"/>
          <p:cNvGrpSpPr/>
          <p:nvPr/>
        </p:nvGrpSpPr>
        <p:grpSpPr>
          <a:xfrm rot="16200000">
            <a:off x="469452" y="4088984"/>
            <a:ext cx="2346953" cy="472761"/>
            <a:chOff x="838401" y="5112742"/>
            <a:chExt cx="2346953" cy="472761"/>
          </a:xfrm>
        </p:grpSpPr>
        <p:cxnSp>
          <p:nvCxnSpPr>
            <p:cNvPr id="670" name="Suora yhdysviiva 669"/>
            <p:cNvCxnSpPr>
              <a:stCxn id="669" idx="2"/>
              <a:endCxn id="668" idx="2"/>
            </p:cNvCxnSpPr>
            <p:nvPr/>
          </p:nvCxnSpPr>
          <p:spPr>
            <a:xfrm rot="5400000" flipV="1">
              <a:off x="1195974" y="4972859"/>
              <a:ext cx="416785" cy="69655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68"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713734" y="5529527"/>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9" name="Kuva 66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838401" y="5112969"/>
              <a:ext cx="435378" cy="381681"/>
            </a:xfrm>
            <a:prstGeom prst="rect">
              <a:avLst/>
            </a:prstGeom>
          </p:spPr>
        </p:pic>
        <p:cxnSp>
          <p:nvCxnSpPr>
            <p:cNvPr id="733" name="Suora yhdysviiva 732"/>
            <p:cNvCxnSpPr>
              <a:stCxn id="735" idx="2"/>
              <a:endCxn id="734" idx="2"/>
            </p:cNvCxnSpPr>
            <p:nvPr/>
          </p:nvCxnSpPr>
          <p:spPr>
            <a:xfrm rot="5400000">
              <a:off x="2510627" y="5072890"/>
              <a:ext cx="417185" cy="49688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3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431867" y="5529926"/>
              <a:ext cx="77819"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5" name="Kuva 734"/>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2749976" y="5112967"/>
              <a:ext cx="435378" cy="381681"/>
            </a:xfrm>
            <a:prstGeom prst="rect">
              <a:avLst/>
            </a:prstGeom>
          </p:spPr>
        </p:pic>
      </p:grpSp>
      <p:grpSp>
        <p:nvGrpSpPr>
          <p:cNvPr id="29" name="Ryhmä 28"/>
          <p:cNvGrpSpPr/>
          <p:nvPr/>
        </p:nvGrpSpPr>
        <p:grpSpPr>
          <a:xfrm rot="5400000">
            <a:off x="2021125" y="4419213"/>
            <a:ext cx="534625" cy="1086099"/>
            <a:chOff x="5449879" y="3455882"/>
            <a:chExt cx="534625" cy="1086099"/>
          </a:xfrm>
        </p:grpSpPr>
        <p:cxnSp>
          <p:nvCxnSpPr>
            <p:cNvPr id="671" name="Suora yhdysviiva 670"/>
            <p:cNvCxnSpPr/>
            <p:nvPr/>
          </p:nvCxnSpPr>
          <p:spPr>
            <a:xfrm rot="10800000" flipH="1">
              <a:off x="5517028" y="3536262"/>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5449879" y="3534961"/>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uora yhdysviiva 672"/>
            <p:cNvCxnSpPr/>
            <p:nvPr/>
          </p:nvCxnSpPr>
          <p:spPr>
            <a:xfrm rot="10800000">
              <a:off x="5449880" y="4462339"/>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4" name="Tekstiruutu 673"/>
            <p:cNvSpPr txBox="1"/>
            <p:nvPr/>
          </p:nvSpPr>
          <p:spPr>
            <a:xfrm>
              <a:off x="5616396" y="3455882"/>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75" name="Tekstiruutu 674"/>
            <p:cNvSpPr txBox="1"/>
            <p:nvPr/>
          </p:nvSpPr>
          <p:spPr>
            <a:xfrm>
              <a:off x="5622053" y="4388093"/>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678" name="Ryhmä 677"/>
          <p:cNvGrpSpPr/>
          <p:nvPr/>
        </p:nvGrpSpPr>
        <p:grpSpPr>
          <a:xfrm rot="5400000">
            <a:off x="4786824" y="3274258"/>
            <a:ext cx="752945" cy="508202"/>
            <a:chOff x="946084" y="4599723"/>
            <a:chExt cx="752945" cy="508202"/>
          </a:xfrm>
        </p:grpSpPr>
        <p:cxnSp>
          <p:nvCxnSpPr>
            <p:cNvPr id="685" name="Suora yhdysviiva 684"/>
            <p:cNvCxnSpPr>
              <a:stCxn id="687" idx="2"/>
              <a:endCxn id="686" idx="2"/>
            </p:cNvCxnSpPr>
            <p:nvPr/>
          </p:nvCxnSpPr>
          <p:spPr>
            <a:xfrm rot="16200000" flipH="1">
              <a:off x="1185834" y="4577663"/>
              <a:ext cx="452226" cy="4963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68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621210" y="5051949"/>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7" name="Kuva 6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946084" y="4599949"/>
              <a:ext cx="435378" cy="381681"/>
            </a:xfrm>
            <a:prstGeom prst="rect">
              <a:avLst/>
            </a:prstGeom>
          </p:spPr>
        </p:pic>
      </p:grpSp>
      <p:grpSp>
        <p:nvGrpSpPr>
          <p:cNvPr id="679" name="Ryhmä 678"/>
          <p:cNvGrpSpPr/>
          <p:nvPr/>
        </p:nvGrpSpPr>
        <p:grpSpPr>
          <a:xfrm rot="16200000">
            <a:off x="4229350" y="2889882"/>
            <a:ext cx="534622" cy="1086099"/>
            <a:chOff x="5555452" y="3929430"/>
            <a:chExt cx="534622" cy="1086099"/>
          </a:xfrm>
        </p:grpSpPr>
        <p:cxnSp>
          <p:nvCxnSpPr>
            <p:cNvPr id="680" name="Suora yhdysviiva 679"/>
            <p:cNvCxnSpPr/>
            <p:nvPr/>
          </p:nvCxnSpPr>
          <p:spPr>
            <a:xfrm rot="10800000" flipH="1">
              <a:off x="5622600" y="4009811"/>
              <a:ext cx="0" cy="9287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5555452" y="4008510"/>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uora yhdysviiva 681"/>
            <p:cNvCxnSpPr/>
            <p:nvPr/>
          </p:nvCxnSpPr>
          <p:spPr>
            <a:xfrm rot="10800000">
              <a:off x="5555452" y="4935888"/>
              <a:ext cx="12384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3" name="Tekstiruutu 682"/>
            <p:cNvSpPr txBox="1"/>
            <p:nvPr/>
          </p:nvSpPr>
          <p:spPr>
            <a:xfrm>
              <a:off x="5721968" y="3929430"/>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684" name="Tekstiruutu 683"/>
            <p:cNvSpPr txBox="1"/>
            <p:nvPr/>
          </p:nvSpPr>
          <p:spPr>
            <a:xfrm>
              <a:off x="5727623" y="4861641"/>
              <a:ext cx="362451"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cxnSp>
        <p:nvCxnSpPr>
          <p:cNvPr id="741" name="Suora yhdysviiva 740"/>
          <p:cNvCxnSpPr>
            <a:stCxn id="743" idx="2"/>
            <a:endCxn id="742" idx="2"/>
          </p:cNvCxnSpPr>
          <p:nvPr/>
        </p:nvCxnSpPr>
        <p:spPr>
          <a:xfrm flipH="1" flipV="1">
            <a:off x="4965676" y="4580759"/>
            <a:ext cx="451722" cy="40228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742"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6200000">
            <a:off x="4898778" y="4552771"/>
            <a:ext cx="77819" cy="5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3" name="Kuva 742"/>
          <p:cNvPicPr>
            <a:picLocks noChangeAspect="1"/>
          </p:cNvPicPr>
          <p:nvPr/>
        </p:nvPicPr>
        <p:blipFill>
          <a:blip r:embed="rId8">
            <a:extLst>
              <a:ext uri="{28A0092B-C50C-407E-A947-70E740481C1C}">
                <a14:useLocalDpi xmlns:a14="http://schemas.microsoft.com/office/drawing/2010/main" val="0"/>
              </a:ext>
            </a:extLst>
          </a:blip>
          <a:srcRect/>
          <a:stretch/>
        </p:blipFill>
        <p:spPr>
          <a:xfrm rot="16200000">
            <a:off x="5008642" y="4792203"/>
            <a:ext cx="435378" cy="381681"/>
          </a:xfrm>
          <a:prstGeom prst="rect">
            <a:avLst/>
          </a:prstGeom>
        </p:spPr>
      </p:pic>
      <p:pic>
        <p:nvPicPr>
          <p:cNvPr id="14" name="Kuva 13"/>
          <p:cNvPicPr>
            <a:picLocks noChangeAspect="1"/>
          </p:cNvPicPr>
          <p:nvPr/>
        </p:nvPicPr>
        <p:blipFill>
          <a:blip r:embed="rId10">
            <a:extLst>
              <a:ext uri="{28A0092B-C50C-407E-A947-70E740481C1C}">
                <a14:useLocalDpi xmlns:a14="http://schemas.microsoft.com/office/drawing/2010/main" val="0"/>
              </a:ext>
            </a:extLst>
          </a:blip>
          <a:srcRect/>
          <a:stretch/>
        </p:blipFill>
        <p:spPr>
          <a:xfrm rot="5400000">
            <a:off x="1205133" y="3298127"/>
            <a:ext cx="216027" cy="144018"/>
          </a:xfrm>
          <a:prstGeom prst="rect">
            <a:avLst/>
          </a:prstGeom>
        </p:spPr>
      </p:pic>
      <p:pic>
        <p:nvPicPr>
          <p:cNvPr id="15" name="Kuva 14"/>
          <p:cNvPicPr>
            <a:picLocks noChangeAspect="1"/>
          </p:cNvPicPr>
          <p:nvPr/>
        </p:nvPicPr>
        <p:blipFill>
          <a:blip r:embed="rId11">
            <a:extLst>
              <a:ext uri="{28A0092B-C50C-407E-A947-70E740481C1C}">
                <a14:useLocalDpi xmlns:a14="http://schemas.microsoft.com/office/drawing/2010/main" val="0"/>
              </a:ext>
            </a:extLst>
          </a:blip>
          <a:srcRect/>
          <a:stretch/>
        </p:blipFill>
        <p:spPr>
          <a:xfrm rot="16200000">
            <a:off x="5411485" y="3298126"/>
            <a:ext cx="216027" cy="144018"/>
          </a:xfrm>
          <a:prstGeom prst="rect">
            <a:avLst/>
          </a:prstGeom>
        </p:spPr>
      </p:pic>
      <p:pic>
        <p:nvPicPr>
          <p:cNvPr id="160" name="Kuva 159"/>
          <p:cNvPicPr>
            <a:picLocks noChangeAspect="1"/>
          </p:cNvPicPr>
          <p:nvPr/>
        </p:nvPicPr>
        <p:blipFill>
          <a:blip r:embed="rId11">
            <a:extLst>
              <a:ext uri="{28A0092B-C50C-407E-A947-70E740481C1C}">
                <a14:useLocalDpi xmlns:a14="http://schemas.microsoft.com/office/drawing/2010/main" val="0"/>
              </a:ext>
            </a:extLst>
          </a:blip>
          <a:srcRect/>
          <a:stretch/>
        </p:blipFill>
        <p:spPr>
          <a:xfrm rot="16200000">
            <a:off x="5411485" y="4903520"/>
            <a:ext cx="216027" cy="144018"/>
          </a:xfrm>
          <a:prstGeom prst="rect">
            <a:avLst/>
          </a:prstGeom>
        </p:spPr>
      </p:pic>
      <p:pic>
        <p:nvPicPr>
          <p:cNvPr id="161" name="Kuva 160"/>
          <p:cNvPicPr>
            <a:picLocks noChangeAspect="1"/>
          </p:cNvPicPr>
          <p:nvPr/>
        </p:nvPicPr>
        <p:blipFill>
          <a:blip r:embed="rId10">
            <a:extLst>
              <a:ext uri="{28A0092B-C50C-407E-A947-70E740481C1C}">
                <a14:useLocalDpi xmlns:a14="http://schemas.microsoft.com/office/drawing/2010/main" val="0"/>
              </a:ext>
            </a:extLst>
          </a:blip>
          <a:srcRect/>
          <a:stretch/>
        </p:blipFill>
        <p:spPr>
          <a:xfrm rot="5400000">
            <a:off x="1205133" y="5205602"/>
            <a:ext cx="216027" cy="144018"/>
          </a:xfrm>
          <a:prstGeom prst="rect">
            <a:avLst/>
          </a:prstGeom>
        </p:spPr>
      </p:pic>
      <p:pic>
        <p:nvPicPr>
          <p:cNvPr id="16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34258" y="3784708"/>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934111" y="4321549"/>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Ryhmä 18"/>
          <p:cNvGrpSpPr/>
          <p:nvPr/>
        </p:nvGrpSpPr>
        <p:grpSpPr>
          <a:xfrm rot="10800000">
            <a:off x="4622597" y="3894380"/>
            <a:ext cx="342575" cy="660220"/>
            <a:chOff x="2460973" y="3758854"/>
            <a:chExt cx="342575" cy="660220"/>
          </a:xfrm>
        </p:grpSpPr>
        <p:pic>
          <p:nvPicPr>
            <p:cNvPr id="16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570644" y="3649183"/>
              <a:ext cx="122658"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2570497" y="4186024"/>
              <a:ext cx="124101" cy="3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 name="Picture 131">
            <a:extLst>
              <a:ext uri="{FF2B5EF4-FFF2-40B4-BE49-F238E27FC236}">
                <a16:creationId xmlns:a16="http://schemas.microsoft.com/office/drawing/2014/main" id="{C3CA6C96-6E4B-04B5-E597-4E5AAB59909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rot="16200000">
            <a:off x="3698569" y="3587616"/>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1">
            <a:extLst>
              <a:ext uri="{FF2B5EF4-FFF2-40B4-BE49-F238E27FC236}">
                <a16:creationId xmlns:a16="http://schemas.microsoft.com/office/drawing/2014/main" id="{6FFBF37B-2DB8-5405-B79B-064C64F847F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rot="5400000">
            <a:off x="2716391" y="4481349"/>
            <a:ext cx="435277" cy="3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Ryhmä 5">
            <a:extLst>
              <a:ext uri="{FF2B5EF4-FFF2-40B4-BE49-F238E27FC236}">
                <a16:creationId xmlns:a16="http://schemas.microsoft.com/office/drawing/2014/main" id="{68DC0352-CAF6-BE5A-577E-F4A56D5E92E7}"/>
              </a:ext>
            </a:extLst>
          </p:cNvPr>
          <p:cNvGrpSpPr/>
          <p:nvPr/>
        </p:nvGrpSpPr>
        <p:grpSpPr>
          <a:xfrm>
            <a:off x="1621089" y="5297451"/>
            <a:ext cx="2197297" cy="1891988"/>
            <a:chOff x="1621089" y="5297451"/>
            <a:chExt cx="2197297" cy="1891988"/>
          </a:xfrm>
        </p:grpSpPr>
        <p:grpSp>
          <p:nvGrpSpPr>
            <p:cNvPr id="150" name="Ryhmä 149"/>
            <p:cNvGrpSpPr>
              <a:grpSpLocks noChangeAspect="1"/>
            </p:cNvGrpSpPr>
            <p:nvPr/>
          </p:nvGrpSpPr>
          <p:grpSpPr>
            <a:xfrm rot="10800000">
              <a:off x="1621089" y="5297451"/>
              <a:ext cx="2197297" cy="1891988"/>
              <a:chOff x="3123876" y="4575846"/>
              <a:chExt cx="2333146" cy="2008959"/>
            </a:xfrm>
          </p:grpSpPr>
          <p:grpSp>
            <p:nvGrpSpPr>
              <p:cNvPr id="151" name="Ryhmä 150"/>
              <p:cNvGrpSpPr>
                <a:grpSpLocks noChangeAspect="1"/>
              </p:cNvGrpSpPr>
              <p:nvPr/>
            </p:nvGrpSpPr>
            <p:grpSpPr>
              <a:xfrm>
                <a:off x="3123876" y="4575846"/>
                <a:ext cx="2333146" cy="2008959"/>
                <a:chOff x="3098327" y="4531463"/>
                <a:chExt cx="1652701" cy="1423065"/>
              </a:xfrm>
            </p:grpSpPr>
            <p:pic>
              <p:nvPicPr>
                <p:cNvPr id="154" name="Kuva 15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072592" y="4966669"/>
                  <a:ext cx="678436" cy="687600"/>
                </a:xfrm>
                <a:prstGeom prst="rect">
                  <a:avLst/>
                </a:prstGeom>
              </p:spPr>
            </p:pic>
            <p:grpSp>
              <p:nvGrpSpPr>
                <p:cNvPr id="156" name="Ryhmä 155"/>
                <p:cNvGrpSpPr/>
                <p:nvPr/>
              </p:nvGrpSpPr>
              <p:grpSpPr>
                <a:xfrm>
                  <a:off x="3098327" y="4531463"/>
                  <a:ext cx="1607889" cy="1423065"/>
                  <a:chOff x="3104957" y="4735822"/>
                  <a:chExt cx="1607889" cy="1423065"/>
                </a:xfrm>
              </p:grpSpPr>
              <p:pic>
                <p:nvPicPr>
                  <p:cNvPr id="157" name="Kuva 2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3506548" y="6122374"/>
                    <a:ext cx="441325" cy="3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8" name="Ryhmä 157"/>
                  <p:cNvGrpSpPr/>
                  <p:nvPr/>
                </p:nvGrpSpPr>
                <p:grpSpPr>
                  <a:xfrm>
                    <a:off x="3104957" y="4735822"/>
                    <a:ext cx="1607889" cy="1386552"/>
                    <a:chOff x="3255568" y="4764401"/>
                    <a:chExt cx="1607889" cy="1386552"/>
                  </a:xfrm>
                </p:grpSpPr>
                <p:sp>
                  <p:nvSpPr>
                    <p:cNvPr id="159"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4"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5"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8"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69"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0"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1"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2"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3"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4" name="Suorakulmio 100"/>
                    <p:cNvSpPr>
                      <a:spLocks noChangeAspect="1" noChangeArrowheads="1"/>
                    </p:cNvSpPr>
                    <p:nvPr/>
                  </p:nvSpPr>
                  <p:spPr bwMode="auto">
                    <a:xfrm>
                      <a:off x="3697700" y="498008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5" name="Suorakulmio 100"/>
                    <p:cNvSpPr>
                      <a:spLocks noChangeAspect="1" noChangeArrowheads="1"/>
                    </p:cNvSpPr>
                    <p:nvPr/>
                  </p:nvSpPr>
                  <p:spPr bwMode="auto">
                    <a:xfrm>
                      <a:off x="3737041" y="487222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76" name="Suorakulmio 100"/>
                    <p:cNvSpPr>
                      <a:spLocks noChangeAspect="1" noChangeArrowheads="1"/>
                    </p:cNvSpPr>
                    <p:nvPr/>
                  </p:nvSpPr>
                  <p:spPr bwMode="auto">
                    <a:xfrm>
                      <a:off x="3776382" y="4764401"/>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cxnSp>
                  <p:nvCxnSpPr>
                    <p:cNvPr id="177" name="Suora yhdysviiva 387"/>
                    <p:cNvCxnSpPr>
                      <a:cxnSpLocks noChangeShapeType="1"/>
                      <a:stCxn id="165" idx="2"/>
                    </p:cNvCxnSpPr>
                    <p:nvPr/>
                  </p:nvCxnSpPr>
                  <p:spPr bwMode="auto">
                    <a:xfrm rot="10800000" flipH="1">
                      <a:off x="3699514" y="5622656"/>
                      <a:ext cx="264457" cy="254192"/>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178" name="Ryhmä 200"/>
                    <p:cNvGrpSpPr>
                      <a:grpSpLocks/>
                    </p:cNvGrpSpPr>
                    <p:nvPr/>
                  </p:nvGrpSpPr>
                  <p:grpSpPr bwMode="auto">
                    <a:xfrm>
                      <a:off x="4258789" y="5097369"/>
                      <a:ext cx="604668" cy="118554"/>
                      <a:chOff x="5329899" y="5043704"/>
                      <a:chExt cx="605298" cy="118462"/>
                    </a:xfrm>
                  </p:grpSpPr>
                  <p:pic>
                    <p:nvPicPr>
                      <p:cNvPr id="19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329899"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5814656" y="5043704"/>
                        <a:ext cx="120541" cy="1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79" name="Suora yhdysviiva 387"/>
                    <p:cNvCxnSpPr>
                      <a:cxnSpLocks noChangeShapeType="1"/>
                      <a:stCxn id="154" idx="1"/>
                      <a:endCxn id="157" idx="0"/>
                    </p:cNvCxnSpPr>
                    <p:nvPr/>
                  </p:nvCxnSpPr>
                  <p:spPr bwMode="auto">
                    <a:xfrm rot="10800000" flipV="1">
                      <a:off x="3877822" y="5543408"/>
                      <a:ext cx="352012" cy="607545"/>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180" name="Suora yhdysviiva 387"/>
                    <p:cNvCxnSpPr>
                      <a:cxnSpLocks noChangeShapeType="1"/>
                    </p:cNvCxnSpPr>
                    <p:nvPr/>
                  </p:nvCxnSpPr>
                  <p:spPr bwMode="auto">
                    <a:xfrm rot="10800000" flipH="1" flipV="1">
                      <a:off x="3283608" y="5439499"/>
                      <a:ext cx="391168" cy="2071"/>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1" name="Suora yhdysviiva 387"/>
                    <p:cNvCxnSpPr>
                      <a:cxnSpLocks noChangeShapeType="1"/>
                    </p:cNvCxnSpPr>
                    <p:nvPr/>
                  </p:nvCxnSpPr>
                  <p:spPr bwMode="auto">
                    <a:xfrm rot="10800000" flipH="1">
                      <a:off x="3255568" y="541371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2" name="Suora yhdysviiva 387"/>
                    <p:cNvCxnSpPr>
                      <a:cxnSpLocks noChangeShapeType="1"/>
                    </p:cNvCxnSpPr>
                    <p:nvPr/>
                  </p:nvCxnSpPr>
                  <p:spPr bwMode="auto">
                    <a:xfrm flipV="1">
                      <a:off x="3650134" y="541427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83" name="Suorakulmio 211"/>
                    <p:cNvSpPr>
                      <a:spLocks noChangeArrowheads="1"/>
                    </p:cNvSpPr>
                    <p:nvPr/>
                  </p:nvSpPr>
                  <p:spPr bwMode="auto">
                    <a:xfrm rot="10800000">
                      <a:off x="3350915" y="5481317"/>
                      <a:ext cx="322138" cy="115747"/>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5,5 m</a:t>
                      </a:r>
                    </a:p>
                  </p:txBody>
                </p:sp>
                <p:sp>
                  <p:nvSpPr>
                    <p:cNvPr id="184"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nvGrpSpPr>
                    <p:cNvPr id="185" name="Ryhmä 184"/>
                    <p:cNvGrpSpPr/>
                    <p:nvPr/>
                  </p:nvGrpSpPr>
                  <p:grpSpPr>
                    <a:xfrm>
                      <a:off x="3531003" y="5070751"/>
                      <a:ext cx="168395" cy="53817"/>
                      <a:chOff x="2604839" y="4903687"/>
                      <a:chExt cx="168395" cy="53817"/>
                    </a:xfrm>
                  </p:grpSpPr>
                  <p:cxnSp>
                    <p:nvCxnSpPr>
                      <p:cNvPr id="186" name="Suora yhdysviiva 387"/>
                      <p:cNvCxnSpPr>
                        <a:cxnSpLocks noChangeShapeType="1"/>
                      </p:cNvCxnSpPr>
                      <p:nvPr/>
                    </p:nvCxnSpPr>
                    <p:spPr bwMode="auto">
                      <a:xfrm flipV="1">
                        <a:off x="2604839" y="490670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7" name="Suora yhdysviiva 387"/>
                      <p:cNvCxnSpPr>
                        <a:cxnSpLocks noChangeShapeType="1"/>
                      </p:cNvCxnSpPr>
                      <p:nvPr/>
                    </p:nvCxnSpPr>
                    <p:spPr bwMode="auto">
                      <a:xfrm rot="10800000" flipH="1" flipV="1">
                        <a:off x="2633984" y="4928830"/>
                        <a:ext cx="110848" cy="122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8" name="Suora yhdysviiva 387"/>
                      <p:cNvCxnSpPr>
                        <a:cxnSpLocks noChangeShapeType="1"/>
                      </p:cNvCxnSpPr>
                      <p:nvPr/>
                    </p:nvCxnSpPr>
                    <p:spPr bwMode="auto">
                      <a:xfrm flipV="1">
                        <a:off x="2717672" y="4903687"/>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grpSp>
          </p:grpSp>
          <p:pic>
            <p:nvPicPr>
              <p:cNvPr id="152"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94035" y="5589959"/>
                <a:ext cx="131957" cy="3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Suorakulmio 211">
              <a:extLst>
                <a:ext uri="{FF2B5EF4-FFF2-40B4-BE49-F238E27FC236}">
                  <a16:creationId xmlns:a16="http://schemas.microsoft.com/office/drawing/2014/main" id="{E20721F2-B7DB-FF23-B41E-881BE413C0FD}"/>
                </a:ext>
              </a:extLst>
            </p:cNvPr>
            <p:cNvSpPr>
              <a:spLocks noChangeArrowheads="1"/>
            </p:cNvSpPr>
            <p:nvPr/>
          </p:nvSpPr>
          <p:spPr bwMode="auto">
            <a:xfrm>
              <a:off x="3267216" y="6536999"/>
              <a:ext cx="424405" cy="153888"/>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1000" dirty="0">
                  <a:solidFill>
                    <a:srgbClr val="000000"/>
                  </a:solidFill>
                  <a:latin typeface="Arial" panose="020B0604020202020204" pitchFamily="34" charset="0"/>
                  <a:cs typeface="Arial" panose="020B0604020202020204" pitchFamily="34" charset="0"/>
                </a:rPr>
                <a:t>≥ 3,0 m</a:t>
              </a:r>
            </a:p>
          </p:txBody>
        </p:sp>
      </p:grpSp>
      <p:sp>
        <p:nvSpPr>
          <p:cNvPr id="7" name="Text Box 3">
            <a:extLst>
              <a:ext uri="{FF2B5EF4-FFF2-40B4-BE49-F238E27FC236}">
                <a16:creationId xmlns:a16="http://schemas.microsoft.com/office/drawing/2014/main" id="{588CEF4A-F97A-6CE0-4DE2-414A28EB1E21}"/>
              </a:ext>
            </a:extLst>
          </p:cNvPr>
          <p:cNvSpPr txBox="1">
            <a:spLocks noChangeArrowheads="1"/>
          </p:cNvSpPr>
          <p:nvPr/>
        </p:nvSpPr>
        <p:spPr bwMode="auto">
          <a:xfrm>
            <a:off x="621000" y="129000"/>
            <a:ext cx="6745391"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FontTx/>
              <a:buNone/>
            </a:pPr>
            <a:r>
              <a:rPr lang="fi-FI" altLang="fi-FI" sz="1300" dirty="0">
                <a:latin typeface="Arial" panose="020B0604020202020204" pitchFamily="34" charset="0"/>
                <a:cs typeface="Arial" panose="020B0604020202020204" pitchFamily="34" charset="0"/>
              </a:rPr>
              <a:t>Työ risteysalueen läheisyydessä osittain ajoradalla.</a:t>
            </a:r>
          </a:p>
          <a:p>
            <a:pPr>
              <a:spcBef>
                <a:spcPct val="0"/>
              </a:spcBef>
              <a:buFontTx/>
              <a:buNone/>
            </a:pPr>
            <a:r>
              <a:rPr lang="fi-FI" altLang="fi-FI" sz="1300" dirty="0">
                <a:latin typeface="Arial" panose="020B0604020202020204" pitchFamily="34" charset="0"/>
                <a:cs typeface="Arial" panose="020B0604020202020204" pitchFamily="34" charset="0"/>
              </a:rPr>
              <a:t>Käytettävissä oleva TIEN leveys ≥ 5,5 metriä</a:t>
            </a:r>
          </a:p>
          <a:p>
            <a:pPr>
              <a:spcBef>
                <a:spcPct val="0"/>
              </a:spcBef>
              <a:buFontTx/>
              <a:buNone/>
            </a:pPr>
            <a:r>
              <a:rPr lang="fi-FI" altLang="fi-FI" sz="1300" dirty="0">
                <a:latin typeface="Arial" panose="020B0604020202020204" pitchFamily="34" charset="0"/>
                <a:cs typeface="Arial" panose="020B0604020202020204" pitchFamily="34" charset="0"/>
              </a:rPr>
              <a:t>TAI käytettävissä oleva AJOKAISTAN leveys ≥ 3,0 metriä.</a:t>
            </a:r>
          </a:p>
          <a:p>
            <a:pPr>
              <a:spcBef>
                <a:spcPct val="0"/>
              </a:spcBef>
              <a:buFontTx/>
              <a:buNone/>
            </a:pPr>
            <a:endParaRPr lang="fi-FI" altLang="fi-FI" sz="1300" dirty="0">
              <a:latin typeface="Arial" panose="020B0604020202020204" pitchFamily="34" charset="0"/>
              <a:cs typeface="Arial" panose="020B0604020202020204" pitchFamily="34" charset="0"/>
            </a:endParaRPr>
          </a:p>
          <a:p>
            <a:pPr>
              <a:spcBef>
                <a:spcPct val="0"/>
              </a:spcBef>
              <a:buFontTx/>
              <a:buNone/>
            </a:pPr>
            <a:r>
              <a:rPr lang="fi-FI" altLang="fi-FI" sz="1300" dirty="0">
                <a:latin typeface="Arial" panose="020B0604020202020204" pitchFamily="34" charset="0"/>
                <a:cs typeface="Arial" panose="020B0604020202020204" pitchFamily="34" charset="0"/>
              </a:rPr>
              <a:t>Päätien 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1794988549"/>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EDF745A306A6E418B1F975C6FF13645" ma:contentTypeVersion="19804" ma:contentTypeDescription="Taimin työtiloissa käytettävä sisältötyyppi. Pohjautuu TAIMI Yleisdokumentti-sisältötyyppiin, josta on siivottu mm. joitakin viestinnällisen intran metatietoja pois ja järjestetty metatiedot eri järjestykseen." ma:contentTypeScope="" ma:versionID="a810d1581f0e7d3b827b1963ad5f7d63">
  <xsd:schema xmlns:xsd="http://www.w3.org/2001/XMLSchema" xmlns:xs="http://www.w3.org/2001/XMLSchema" xmlns:p="http://schemas.microsoft.com/office/2006/metadata/properties" xmlns:ns2="a90a8554-5475-4609-9feb-2f024996965b" targetNamespace="http://schemas.microsoft.com/office/2006/metadata/properties" ma:root="true" ma:fieldsID="6c5d34021bda68d32318906b547057cf"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dexed="true"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2c86073-d20c-4242-97f1-555d65605501" ContentTypeId="0x01010040485BB5EA91409BADF540D1B0254D3304" PreviousValue="tru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Props1.xml><?xml version="1.0" encoding="utf-8"?>
<ds:datastoreItem xmlns:ds="http://schemas.openxmlformats.org/officeDocument/2006/customXml" ds:itemID="{F9D9D8D2-2E15-4A33-A7ED-6E6E59500C98}"/>
</file>

<file path=customXml/itemProps2.xml><?xml version="1.0" encoding="utf-8"?>
<ds:datastoreItem xmlns:ds="http://schemas.openxmlformats.org/officeDocument/2006/customXml" ds:itemID="{53843046-9B2E-43E7-B1F0-E62AFA3BF230}"/>
</file>

<file path=customXml/itemProps3.xml><?xml version="1.0" encoding="utf-8"?>
<ds:datastoreItem xmlns:ds="http://schemas.openxmlformats.org/officeDocument/2006/customXml" ds:itemID="{0358E86B-34F6-4987-8371-C7ABC86D14A2}"/>
</file>

<file path=customXml/itemProps4.xml><?xml version="1.0" encoding="utf-8"?>
<ds:datastoreItem xmlns:ds="http://schemas.openxmlformats.org/officeDocument/2006/customXml" ds:itemID="{143521D8-04E3-490A-9BC7-9ACB2528621B}"/>
</file>

<file path=docProps/app.xml><?xml version="1.0" encoding="utf-8"?>
<Properties xmlns="http://schemas.openxmlformats.org/officeDocument/2006/extended-properties" xmlns:vt="http://schemas.openxmlformats.org/officeDocument/2006/docPropsVTypes">
  <Template>Office Theme</Template>
  <TotalTime>3716</TotalTime>
  <Words>1366</Words>
  <Application>Microsoft Office PowerPoint</Application>
  <PresentationFormat>A4-paperi (210 x 297 mm)</PresentationFormat>
  <Paragraphs>289</Paragraphs>
  <Slides>16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Calibri</vt:lpstr>
      <vt:lpstr>Calibri Light</vt:lpstr>
      <vt:lpstr>Times New Roman</vt:lpstr>
      <vt:lpstr>Office-teema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Kuittinen Teemu</dc:creator>
  <cp:lastModifiedBy>Nummelin Ulrika</cp:lastModifiedBy>
  <cp:revision>330</cp:revision>
  <cp:lastPrinted>2018-12-13T10:13:49Z</cp:lastPrinted>
  <dcterms:created xsi:type="dcterms:W3CDTF">2018-11-13T12:40:25Z</dcterms:created>
  <dcterms:modified xsi:type="dcterms:W3CDTF">2022-12-20T13:42:09Z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0x01010040485BB5EA91409BADF540D1B0254D330400AEDF745A306A6E418B1F975C6FF13645</vt:lpwstr>
  </property>
</Properties>
</file>