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wmf" ContentType="image/x-wmf"/>
  <Default Extension="xml" ContentType="application/xml"/>
  <Default Extension="tif" ContentType="image/tiff"/>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97" r:id="rId3"/>
    <p:sldId id="299" r:id="rId4"/>
    <p:sldId id="319" r:id="rId5"/>
    <p:sldId id="320" r:id="rId6"/>
    <p:sldId id="321" r:id="rId7"/>
    <p:sldId id="322" r:id="rId8"/>
    <p:sldId id="300" r:id="rId9"/>
    <p:sldId id="323" r:id="rId10"/>
    <p:sldId id="324" r:id="rId11"/>
    <p:sldId id="325" r:id="rId1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477" userDrawn="1">
          <p15:clr>
            <a:srgbClr val="A4A3A4"/>
          </p15:clr>
        </p15:guide>
        <p15:guide id="2" pos="1888" userDrawn="1">
          <p15:clr>
            <a:srgbClr val="A4A3A4"/>
          </p15:clr>
        </p15:guide>
        <p15:guide id="4" orient="horz" pos="4532" userDrawn="1">
          <p15:clr>
            <a:srgbClr val="A4A3A4"/>
          </p15:clr>
        </p15:guide>
        <p15:guide id="5" orient="horz" pos="3574" userDrawn="1">
          <p15:clr>
            <a:srgbClr val="A4A3A4"/>
          </p15:clr>
        </p15:guide>
        <p15:guide id="7" pos="2976" userDrawn="1">
          <p15:clr>
            <a:srgbClr val="A4A3A4"/>
          </p15:clr>
        </p15:guide>
        <p15:guide id="8" orient="horz" pos="4965" userDrawn="1">
          <p15:clr>
            <a:srgbClr val="A4A3A4"/>
          </p15:clr>
        </p15:guide>
        <p15:guide id="9" orient="horz" pos="4617" userDrawn="1">
          <p15:clr>
            <a:srgbClr val="A4A3A4"/>
          </p15:clr>
        </p15:guide>
        <p15:guide id="10" pos="3566" userDrawn="1">
          <p15:clr>
            <a:srgbClr val="A4A3A4"/>
          </p15:clr>
        </p15:guide>
        <p15:guide id="11" orient="horz" pos="5595" userDrawn="1">
          <p15:clr>
            <a:srgbClr val="A4A3A4"/>
          </p15:clr>
        </p15:guide>
        <p15:guide id="12" orient="horz" pos="5690" userDrawn="1">
          <p15:clr>
            <a:srgbClr val="A4A3A4"/>
          </p15:clr>
        </p15:guide>
        <p15:guide id="13" pos="754" userDrawn="1">
          <p15:clr>
            <a:srgbClr val="A4A3A4"/>
          </p15:clr>
        </p15:guide>
        <p15:guide id="14" orient="horz" pos="4254" userDrawn="1">
          <p15:clr>
            <a:srgbClr val="A4A3A4"/>
          </p15:clr>
        </p15:guide>
        <p15:guide id="16" pos="1434" userDrawn="1">
          <p15:clr>
            <a:srgbClr val="A4A3A4"/>
          </p15:clr>
        </p15:guide>
        <p15:guide id="18" orient="horz" pos="4072" userDrawn="1">
          <p15:clr>
            <a:srgbClr val="A4A3A4"/>
          </p15:clr>
        </p15:guide>
        <p15:guide id="20" pos="618" userDrawn="1">
          <p15:clr>
            <a:srgbClr val="A4A3A4"/>
          </p15:clr>
        </p15:guide>
        <p15:guide id="21" pos="890" userDrawn="1">
          <p15:clr>
            <a:srgbClr val="A4A3A4"/>
          </p15:clr>
        </p15:guide>
        <p15:guide id="22" pos="1014" userDrawn="1">
          <p15:clr>
            <a:srgbClr val="A4A3A4"/>
          </p15:clr>
        </p15:guide>
        <p15:guide id="24" orient="horz" pos="2508" userDrawn="1">
          <p15:clr>
            <a:srgbClr val="A4A3A4"/>
          </p15:clr>
        </p15:guide>
        <p15:guide id="25" orient="horz" pos="3800" userDrawn="1">
          <p15:clr>
            <a:srgbClr val="A4A3A4"/>
          </p15:clr>
        </p15:guide>
        <p15:guide id="26" orient="horz" pos="1623" userDrawn="1">
          <p15:clr>
            <a:srgbClr val="A4A3A4"/>
          </p15:clr>
        </p15:guide>
        <p15:guide id="27" orient="horz" pos="1593" userDrawn="1">
          <p15:clr>
            <a:srgbClr val="A4A3A4"/>
          </p15:clr>
        </p15:guide>
        <p15:guide id="28" orient="horz" pos="1758" userDrawn="1">
          <p15:clr>
            <a:srgbClr val="A4A3A4"/>
          </p15:clr>
        </p15:guide>
        <p15:guide id="29" orient="horz" pos="4526" userDrawn="1">
          <p15:clr>
            <a:srgbClr val="A4A3A4"/>
          </p15:clr>
        </p15:guide>
        <p15:guide id="30" orient="horz" pos="1888" userDrawn="1">
          <p15:clr>
            <a:srgbClr val="A4A3A4"/>
          </p15:clr>
        </p15:guide>
        <p15:guide id="31" pos="1923" userDrawn="1">
          <p15:clr>
            <a:srgbClr val="A4A3A4"/>
          </p15:clr>
        </p15:guide>
        <p15:guide id="32" orient="horz" pos="1110" userDrawn="1">
          <p15:clr>
            <a:srgbClr val="A4A3A4"/>
          </p15:clr>
        </p15:guide>
        <p15:guide id="33" pos="2205" userDrawn="1">
          <p15:clr>
            <a:srgbClr val="A4A3A4"/>
          </p15:clr>
        </p15:guide>
        <p15:guide id="34" pos="2432" userDrawn="1">
          <p15:clr>
            <a:srgbClr val="A4A3A4"/>
          </p15:clr>
        </p15:guide>
        <p15:guide id="35" orient="horz" pos="3165" userDrawn="1">
          <p15:clr>
            <a:srgbClr val="A4A3A4"/>
          </p15:clr>
        </p15:guide>
        <p15:guide id="36" orient="horz" pos="4118" userDrawn="1">
          <p15:clr>
            <a:srgbClr val="A4A3A4"/>
          </p15:clr>
        </p15:guide>
        <p15:guide id="37" orient="horz" pos="2621" userDrawn="1">
          <p15:clr>
            <a:srgbClr val="A4A3A4"/>
          </p15:clr>
        </p15:guide>
        <p15:guide id="38" pos="1208" userDrawn="1">
          <p15:clr>
            <a:srgbClr val="A4A3A4"/>
          </p15:clr>
        </p15:guide>
        <p15:guide id="39" orient="horz" pos="1044" userDrawn="1">
          <p15:clr>
            <a:srgbClr val="A4A3A4"/>
          </p15:clr>
        </p15:guide>
        <p15:guide id="40" orient="horz" pos="1164" userDrawn="1">
          <p15:clr>
            <a:srgbClr val="A4A3A4"/>
          </p15:clr>
        </p15:guide>
        <p15:guide id="41" orient="horz" pos="565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45AF413-9E8C-9985-DC5C-CFF1217CD89F}" name="Siiskonen Minna" initials="SM" userId="S::MiS@ad.ains.fi::4240c923-d37c-4bf5-aa6b-b7eea2670c72" providerId="AD"/>
  <p188:author id="{24C57FBF-3EB1-4959-EC6E-74041970967D}" name="Lehtinen Suvi" initials="LS" userId="S::suvi-tuuli.lehtinen@ains.fi::7528b7ef-e6f0-45dc-bc5d-747eccab508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50" autoAdjust="0"/>
    <p:restoredTop sz="94660"/>
  </p:normalViewPr>
  <p:slideViewPr>
    <p:cSldViewPr>
      <p:cViewPr varScale="1">
        <p:scale>
          <a:sx n="113" d="100"/>
          <a:sy n="113" d="100"/>
        </p:scale>
        <p:origin x="4152" y="126"/>
      </p:cViewPr>
      <p:guideLst>
        <p:guide pos="2477"/>
        <p:guide pos="1888"/>
        <p:guide orient="horz" pos="4532"/>
        <p:guide orient="horz" pos="3574"/>
        <p:guide pos="2976"/>
        <p:guide orient="horz" pos="4965"/>
        <p:guide orient="horz" pos="4617"/>
        <p:guide pos="3566"/>
        <p:guide orient="horz" pos="5595"/>
        <p:guide orient="horz" pos="5690"/>
        <p:guide pos="754"/>
        <p:guide orient="horz" pos="4254"/>
        <p:guide pos="1434"/>
        <p:guide orient="horz" pos="4072"/>
        <p:guide pos="618"/>
        <p:guide pos="890"/>
        <p:guide pos="1014"/>
        <p:guide orient="horz" pos="2508"/>
        <p:guide orient="horz" pos="3800"/>
        <p:guide orient="horz" pos="1623"/>
        <p:guide orient="horz" pos="1593"/>
        <p:guide orient="horz" pos="1758"/>
        <p:guide orient="horz" pos="4526"/>
        <p:guide orient="horz" pos="1888"/>
        <p:guide pos="1923"/>
        <p:guide orient="horz" pos="1110"/>
        <p:guide pos="2205"/>
        <p:guide pos="2432"/>
        <p:guide orient="horz" pos="3165"/>
        <p:guide orient="horz" pos="4118"/>
        <p:guide orient="horz" pos="2621"/>
        <p:guide pos="1208"/>
        <p:guide orient="horz" pos="1044"/>
        <p:guide orient="horz" pos="1164"/>
        <p:guide orient="horz" pos="5655"/>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 Id="rId22"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636A49-9D05-4B2B-B7B7-AA4B735B2D50}" type="datetimeFigureOut">
              <a:rPr lang="fi-FI" smtClean="0"/>
              <a:t>20.12.2022</a:t>
            </a:fld>
            <a:endParaRPr lang="fi-FI"/>
          </a:p>
        </p:txBody>
      </p:sp>
      <p:sp>
        <p:nvSpPr>
          <p:cNvPr id="4" name="Dian kuvan paikkamerkki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D1037-AE42-48C6-BDCA-E6958B78ED09}" type="slidenum">
              <a:rPr lang="fi-FI" smtClean="0"/>
              <a:t>‹#›</a:t>
            </a:fld>
            <a:endParaRPr lang="fi-FI"/>
          </a:p>
        </p:txBody>
      </p:sp>
    </p:spTree>
    <p:extLst>
      <p:ext uri="{BB962C8B-B14F-4D97-AF65-F5344CB8AC3E}">
        <p14:creationId xmlns:p14="http://schemas.microsoft.com/office/powerpoint/2010/main" val="2462699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i-FI"/>
              <a:t>Muokkaa perustyyl. napsautt.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987900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83958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905546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160538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i-FI"/>
              <a:t>Muokkaa perustyyl. napsautt.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673C9478-1903-4B86-90D8-70795249E052}" type="datetimeFigureOut">
              <a:rPr lang="fi-FI" smtClean="0"/>
              <a:t>20.12.2022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534019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673C9478-1903-4B86-90D8-70795249E052}" type="datetimeFigureOut">
              <a:rPr lang="fi-FI" smtClean="0"/>
              <a:t>20.12.2022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985964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i-FI"/>
              <a:t>Muokkaa perustyyl. napsautt.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4" name="Content Placeholder 3"/>
          <p:cNvSpPr>
            <a:spLocks noGrp="1"/>
          </p:cNvSpPr>
          <p:nvPr>
            <p:ph sz="half" idx="2"/>
          </p:nvPr>
        </p:nvSpPr>
        <p:spPr>
          <a:xfrm>
            <a:off x="472381" y="3618442"/>
            <a:ext cx="2901255"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a:t>
            </a:r>
          </a:p>
        </p:txBody>
      </p:sp>
      <p:sp>
        <p:nvSpPr>
          <p:cNvPr id="6" name="Content Placeholder 5"/>
          <p:cNvSpPr>
            <a:spLocks noGrp="1"/>
          </p:cNvSpPr>
          <p:nvPr>
            <p:ph sz="quarter" idx="4"/>
          </p:nvPr>
        </p:nvSpPr>
        <p:spPr>
          <a:xfrm>
            <a:off x="3471863" y="3618442"/>
            <a:ext cx="2915543" cy="532218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673C9478-1903-4B86-90D8-70795249E052}" type="datetimeFigureOut">
              <a:rPr lang="fi-FI" smtClean="0"/>
              <a:t>20.12.2022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336765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673C9478-1903-4B86-90D8-70795249E052}" type="datetimeFigureOut">
              <a:rPr lang="fi-FI" smtClean="0"/>
              <a:t>20.12.2022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45486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3C9478-1903-4B86-90D8-70795249E052}" type="datetimeFigureOut">
              <a:rPr lang="fi-FI" smtClean="0"/>
              <a:t>20.12.2022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2411986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673C9478-1903-4B86-90D8-70795249E052}" type="datetimeFigureOut">
              <a:rPr lang="fi-FI" smtClean="0"/>
              <a:t>20.12.2022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3913209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perustyyl. napsautt.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a:t>Lisää kuva napsauttamalla kuvaketta</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a:t>
            </a:r>
          </a:p>
        </p:txBody>
      </p:sp>
      <p:sp>
        <p:nvSpPr>
          <p:cNvPr id="5" name="Date Placeholder 4"/>
          <p:cNvSpPr>
            <a:spLocks noGrp="1"/>
          </p:cNvSpPr>
          <p:nvPr>
            <p:ph type="dt" sz="half" idx="10"/>
          </p:nvPr>
        </p:nvSpPr>
        <p:spPr/>
        <p:txBody>
          <a:bodyPr/>
          <a:lstStyle/>
          <a:p>
            <a:fld id="{673C9478-1903-4B86-90D8-70795249E052}" type="datetimeFigureOut">
              <a:rPr lang="fi-FI" smtClean="0"/>
              <a:t>20.12.2022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9B78C1BA-D23B-4A8D-A634-845BEEF3F752}" type="slidenum">
              <a:rPr lang="fi-FI" smtClean="0"/>
              <a:t>‹#›</a:t>
            </a:fld>
            <a:endParaRPr lang="fi-FI"/>
          </a:p>
        </p:txBody>
      </p:sp>
    </p:spTree>
    <p:extLst>
      <p:ext uri="{BB962C8B-B14F-4D97-AF65-F5344CB8AC3E}">
        <p14:creationId xmlns:p14="http://schemas.microsoft.com/office/powerpoint/2010/main" val="176301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73C9478-1903-4B86-90D8-70795249E052}" type="datetimeFigureOut">
              <a:rPr lang="fi-FI" smtClean="0"/>
              <a:t>20.12.2022</a:t>
            </a:fld>
            <a:endParaRPr lang="fi-FI"/>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B78C1BA-D23B-4A8D-A634-845BEEF3F752}" type="slidenum">
              <a:rPr lang="fi-FI" smtClean="0"/>
              <a:t>‹#›</a:t>
            </a:fld>
            <a:endParaRPr lang="fi-FI"/>
          </a:p>
        </p:txBody>
      </p:sp>
    </p:spTree>
    <p:extLst>
      <p:ext uri="{BB962C8B-B14F-4D97-AF65-F5344CB8AC3E}">
        <p14:creationId xmlns:p14="http://schemas.microsoft.com/office/powerpoint/2010/main" val="1204557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7.wmf"/><Relationship Id="rId12" Type="http://schemas.openxmlformats.org/officeDocument/2006/relationships/image" Target="../media/image16.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8.wmf"/><Relationship Id="rId11" Type="http://schemas.openxmlformats.org/officeDocument/2006/relationships/image" Target="../media/image15.png"/><Relationship Id="rId5" Type="http://schemas.openxmlformats.org/officeDocument/2006/relationships/image" Target="../media/image11.png"/><Relationship Id="rId10" Type="http://schemas.openxmlformats.org/officeDocument/2006/relationships/image" Target="../media/image14.png"/><Relationship Id="rId4" Type="http://schemas.openxmlformats.org/officeDocument/2006/relationships/image" Target="../media/image3.png"/><Relationship Id="rId9" Type="http://schemas.openxmlformats.org/officeDocument/2006/relationships/image" Target="../media/image19.wmf"/></Relationships>
</file>

<file path=ppt/slides/_rels/slide11.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7.wmf"/><Relationship Id="rId11" Type="http://schemas.openxmlformats.org/officeDocument/2006/relationships/image" Target="../media/image16.png"/><Relationship Id="rId5" Type="http://schemas.openxmlformats.org/officeDocument/2006/relationships/image" Target="../media/image11.png"/><Relationship Id="rId10" Type="http://schemas.openxmlformats.org/officeDocument/2006/relationships/image" Target="../media/image15.png"/><Relationship Id="rId4" Type="http://schemas.openxmlformats.org/officeDocument/2006/relationships/image" Target="../media/image3.png"/><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image" Target="../media/image12.wmf"/><Relationship Id="rId18" Type="http://schemas.openxmlformats.org/officeDocument/2006/relationships/image" Target="../media/image17.wmf"/><Relationship Id="rId3" Type="http://schemas.openxmlformats.org/officeDocument/2006/relationships/image" Target="../media/image2.png"/><Relationship Id="rId7" Type="http://schemas.openxmlformats.org/officeDocument/2006/relationships/image" Target="../media/image6.wmf"/><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tif"/><Relationship Id="rId16"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5.wmf"/><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wmf"/><Relationship Id="rId4" Type="http://schemas.openxmlformats.org/officeDocument/2006/relationships/image" Target="../media/image3.png"/><Relationship Id="rId9" Type="http://schemas.openxmlformats.org/officeDocument/2006/relationships/image" Target="../media/image8.wmf"/><Relationship Id="rId14" Type="http://schemas.openxmlformats.org/officeDocument/2006/relationships/image" Target="../media/image13.wmf"/></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image" Target="../media/image14.png"/><Relationship Id="rId3" Type="http://schemas.openxmlformats.org/officeDocument/2006/relationships/image" Target="../media/image2.png"/><Relationship Id="rId7" Type="http://schemas.openxmlformats.org/officeDocument/2006/relationships/image" Target="../media/image7.wmf"/><Relationship Id="rId12" Type="http://schemas.openxmlformats.org/officeDocument/2006/relationships/image" Target="../media/image4.png"/><Relationship Id="rId2" Type="http://schemas.openxmlformats.org/officeDocument/2006/relationships/image" Target="../media/image1.tif"/><Relationship Id="rId16" Type="http://schemas.openxmlformats.org/officeDocument/2006/relationships/image" Target="../media/image17.wmf"/><Relationship Id="rId1" Type="http://schemas.openxmlformats.org/officeDocument/2006/relationships/slideLayout" Target="../slideLayouts/slideLayout2.xml"/><Relationship Id="rId6" Type="http://schemas.openxmlformats.org/officeDocument/2006/relationships/image" Target="../media/image8.wmf"/><Relationship Id="rId11" Type="http://schemas.openxmlformats.org/officeDocument/2006/relationships/image" Target="../media/image10.png"/><Relationship Id="rId5" Type="http://schemas.openxmlformats.org/officeDocument/2006/relationships/image" Target="../media/image11.png"/><Relationship Id="rId15" Type="http://schemas.openxmlformats.org/officeDocument/2006/relationships/image" Target="../media/image16.png"/><Relationship Id="rId10" Type="http://schemas.openxmlformats.org/officeDocument/2006/relationships/image" Target="../media/image13.wmf"/><Relationship Id="rId4" Type="http://schemas.openxmlformats.org/officeDocument/2006/relationships/image" Target="../media/image3.png"/><Relationship Id="rId9" Type="http://schemas.openxmlformats.org/officeDocument/2006/relationships/image" Target="../media/image9.wmf"/><Relationship Id="rId14" Type="http://schemas.openxmlformats.org/officeDocument/2006/relationships/image" Target="../media/image15.png"/></Relationships>
</file>

<file path=ppt/slides/_rels/slide4.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png"/><Relationship Id="rId3" Type="http://schemas.openxmlformats.org/officeDocument/2006/relationships/image" Target="../media/image2.png"/><Relationship Id="rId7" Type="http://schemas.openxmlformats.org/officeDocument/2006/relationships/image" Target="../media/image7.wmf"/><Relationship Id="rId12" Type="http://schemas.openxmlformats.org/officeDocument/2006/relationships/image" Target="../media/image18.wmf"/><Relationship Id="rId2" Type="http://schemas.openxmlformats.org/officeDocument/2006/relationships/image" Target="../media/image1.tif"/><Relationship Id="rId16" Type="http://schemas.openxmlformats.org/officeDocument/2006/relationships/image" Target="../media/image17.wmf"/><Relationship Id="rId1" Type="http://schemas.openxmlformats.org/officeDocument/2006/relationships/slideLayout" Target="../slideLayouts/slideLayout2.xml"/><Relationship Id="rId6" Type="http://schemas.openxmlformats.org/officeDocument/2006/relationships/image" Target="../media/image8.wmf"/><Relationship Id="rId11" Type="http://schemas.openxmlformats.org/officeDocument/2006/relationships/image" Target="../media/image4.png"/><Relationship Id="rId5" Type="http://schemas.openxmlformats.org/officeDocument/2006/relationships/image" Target="../media/image11.png"/><Relationship Id="rId15" Type="http://schemas.openxmlformats.org/officeDocument/2006/relationships/image" Target="../media/image16.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13.wmf"/><Relationship Id="rId14" Type="http://schemas.openxmlformats.org/officeDocument/2006/relationships/image" Target="../media/image15.png"/></Relationships>
</file>

<file path=ppt/slides/_rels/slide5.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png"/><Relationship Id="rId3" Type="http://schemas.openxmlformats.org/officeDocument/2006/relationships/image" Target="../media/image2.png"/><Relationship Id="rId7" Type="http://schemas.openxmlformats.org/officeDocument/2006/relationships/image" Target="../media/image7.wmf"/><Relationship Id="rId12" Type="http://schemas.openxmlformats.org/officeDocument/2006/relationships/image" Target="../media/image19.wmf"/><Relationship Id="rId2" Type="http://schemas.openxmlformats.org/officeDocument/2006/relationships/image" Target="../media/image1.tif"/><Relationship Id="rId16" Type="http://schemas.openxmlformats.org/officeDocument/2006/relationships/image" Target="../media/image17.wmf"/><Relationship Id="rId1" Type="http://schemas.openxmlformats.org/officeDocument/2006/relationships/slideLayout" Target="../slideLayouts/slideLayout2.xml"/><Relationship Id="rId6" Type="http://schemas.openxmlformats.org/officeDocument/2006/relationships/image" Target="../media/image8.wmf"/><Relationship Id="rId11" Type="http://schemas.openxmlformats.org/officeDocument/2006/relationships/image" Target="../media/image4.png"/><Relationship Id="rId5" Type="http://schemas.openxmlformats.org/officeDocument/2006/relationships/image" Target="../media/image11.png"/><Relationship Id="rId15" Type="http://schemas.openxmlformats.org/officeDocument/2006/relationships/image" Target="../media/image16.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13.wmf"/><Relationship Id="rId14" Type="http://schemas.openxmlformats.org/officeDocument/2006/relationships/image" Target="../media/image15.png"/></Relationships>
</file>

<file path=ppt/slides/_rels/slide6.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image" Target="../media/image9.wmf"/><Relationship Id="rId3" Type="http://schemas.openxmlformats.org/officeDocument/2006/relationships/image" Target="../media/image14.png"/><Relationship Id="rId7" Type="http://schemas.openxmlformats.org/officeDocument/2006/relationships/image" Target="../media/image17.wmf"/><Relationship Id="rId12" Type="http://schemas.openxmlformats.org/officeDocument/2006/relationships/image" Target="../media/image7.wmf"/><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11.png"/><Relationship Id="rId5" Type="http://schemas.openxmlformats.org/officeDocument/2006/relationships/image" Target="../media/image10.png"/><Relationship Id="rId15" Type="http://schemas.openxmlformats.org/officeDocument/2006/relationships/image" Target="../media/image4.png"/><Relationship Id="rId10" Type="http://schemas.openxmlformats.org/officeDocument/2006/relationships/image" Target="../media/image3.png"/><Relationship Id="rId4" Type="http://schemas.openxmlformats.org/officeDocument/2006/relationships/image" Target="../media/image15.png"/><Relationship Id="rId9" Type="http://schemas.openxmlformats.org/officeDocument/2006/relationships/image" Target="../media/image2.png"/><Relationship Id="rId14" Type="http://schemas.openxmlformats.org/officeDocument/2006/relationships/image" Target="../media/image13.wmf"/></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6.png"/><Relationship Id="rId3" Type="http://schemas.openxmlformats.org/officeDocument/2006/relationships/image" Target="../media/image2.png"/><Relationship Id="rId7" Type="http://schemas.openxmlformats.org/officeDocument/2006/relationships/image" Target="../media/image8.wmf"/><Relationship Id="rId12" Type="http://schemas.openxmlformats.org/officeDocument/2006/relationships/image" Target="../media/image15.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7.wmf"/><Relationship Id="rId11" Type="http://schemas.openxmlformats.org/officeDocument/2006/relationships/image" Target="../media/image14.png"/><Relationship Id="rId5" Type="http://schemas.openxmlformats.org/officeDocument/2006/relationships/image" Target="../media/image6.wmf"/><Relationship Id="rId10" Type="http://schemas.openxmlformats.org/officeDocument/2006/relationships/image" Target="../media/image12.wmf"/><Relationship Id="rId4" Type="http://schemas.openxmlformats.org/officeDocument/2006/relationships/image" Target="../media/image3.png"/><Relationship Id="rId9" Type="http://schemas.openxmlformats.org/officeDocument/2006/relationships/image" Target="../media/image11.png"/></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6.wmf"/><Relationship Id="rId7" Type="http://schemas.openxmlformats.org/officeDocument/2006/relationships/image" Target="../media/image8.wmf"/><Relationship Id="rId12" Type="http://schemas.openxmlformats.org/officeDocument/2006/relationships/image" Target="../media/image16.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5.png"/><Relationship Id="rId5" Type="http://schemas.openxmlformats.org/officeDocument/2006/relationships/image" Target="../media/image3.png"/><Relationship Id="rId10" Type="http://schemas.openxmlformats.org/officeDocument/2006/relationships/image" Target="../media/image14.png"/><Relationship Id="rId4" Type="http://schemas.openxmlformats.org/officeDocument/2006/relationships/image" Target="../media/image2.png"/><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18.wmf"/><Relationship Id="rId7" Type="http://schemas.openxmlformats.org/officeDocument/2006/relationships/image" Target="../media/image8.wmf"/><Relationship Id="rId12" Type="http://schemas.openxmlformats.org/officeDocument/2006/relationships/image" Target="../media/image16.png"/><Relationship Id="rId2" Type="http://schemas.openxmlformats.org/officeDocument/2006/relationships/image" Target="../media/image1.tif"/><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5.png"/><Relationship Id="rId5" Type="http://schemas.openxmlformats.org/officeDocument/2006/relationships/image" Target="../media/image3.png"/><Relationship Id="rId10" Type="http://schemas.openxmlformats.org/officeDocument/2006/relationships/image" Target="../media/image14.png"/><Relationship Id="rId4" Type="http://schemas.openxmlformats.org/officeDocument/2006/relationships/image" Target="../media/image2.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73"/>
          <p:cNvSpPr txBox="1">
            <a:spLocks noChangeArrowheads="1"/>
          </p:cNvSpPr>
          <p:nvPr/>
        </p:nvSpPr>
        <p:spPr bwMode="auto">
          <a:xfrm>
            <a:off x="333374" y="849313"/>
            <a:ext cx="6264275" cy="5139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2 – Liikkuva työ</a:t>
            </a:r>
          </a:p>
          <a:p>
            <a:pPr>
              <a:spcBef>
                <a:spcPct val="0"/>
              </a:spcBef>
              <a:buFontTx/>
              <a:buNone/>
            </a:pPr>
            <a:r>
              <a:rPr lang="fi-FI" altLang="fi-FI" sz="1400" dirty="0">
                <a:latin typeface="Arial" panose="020B0604020202020204" pitchFamily="34" charset="0"/>
                <a:cs typeface="Arial" panose="020B0604020202020204" pitchFamily="34" charset="0"/>
              </a:rPr>
              <a:t>OHJEITA MALLIKUVIEN KÄYTTÖÖN</a:t>
            </a:r>
          </a:p>
          <a:p>
            <a:pPr>
              <a:spcBef>
                <a:spcPct val="0"/>
              </a:spcBef>
              <a:buFontTx/>
              <a:buNone/>
            </a:pPr>
            <a:endParaRPr lang="fi-FI" altLang="fi-FI" sz="1200" b="1"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Näitä mallikuvia tulee käyttää silloin kun työ on luonteeltaan liikkuvaa, esim. kaapeleiden auraaminen tai kaapelin / johdon purku kelalta tms.</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None/>
            </a:pPr>
            <a:r>
              <a:rPr lang="fi-FI" altLang="fi-FI" sz="1200" dirty="0">
                <a:latin typeface="Arial" panose="020B0604020202020204" pitchFamily="34" charset="0"/>
                <a:cs typeface="Arial" panose="020B0604020202020204" pitchFamily="34" charset="0"/>
              </a:rPr>
              <a:t>Mallikuvia 2.1</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2.5 tulee käyttää tyypillisesti alemman tieverkon teillä (seutu- ja yhdystiet), joilla tien leveys on alle 6,5 metriä ja pientareet ovat erittäin kapeat tai niitä ei ole ollenkaan. Myös tyypillisesti sorateillä tulee käyttää mallikuvia 2.1</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2.5, kun työkoneet tai muu kalusto sijoitetaan tien reunaan.</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None/>
            </a:pPr>
            <a:r>
              <a:rPr lang="fi-FI" altLang="fi-FI" sz="1200" dirty="0">
                <a:latin typeface="Arial" panose="020B0604020202020204" pitchFamily="34" charset="0"/>
                <a:cs typeface="Arial" panose="020B0604020202020204" pitchFamily="34" charset="0"/>
              </a:rPr>
              <a:t>Mallikuvia 2.6</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2.10 voidaan käyttää pääsääntöisesti vain silloin kun työskennellään tiellä, jonka pientareet ovat leveät tai työkoneet voidaan sijoittaa osittain ojan luiskaan, ja jonka ajoradan leveys on vähintään 6,5</a:t>
            </a:r>
            <a:r>
              <a:rPr lang="fi-FI" sz="1200" dirty="0">
                <a:latin typeface="Arial" panose="020B0604020202020204" pitchFamily="34" charset="0"/>
                <a:cs typeface="Arial" panose="020B0604020202020204" pitchFamily="34" charset="0"/>
              </a:rPr>
              <a:t>–</a:t>
            </a:r>
            <a:r>
              <a:rPr lang="fi-FI" altLang="fi-FI" sz="1200" dirty="0">
                <a:latin typeface="Arial" panose="020B0604020202020204" pitchFamily="34" charset="0"/>
                <a:cs typeface="Arial" panose="020B0604020202020204" pitchFamily="34" charset="0"/>
              </a:rPr>
              <a:t>7,0 metriä. Tyypillisesti tämän kaltaisia teitä ovat valta- ja kantatiet.</a:t>
            </a:r>
          </a:p>
          <a:p>
            <a:pPr>
              <a:spcBef>
                <a:spcPct val="0"/>
              </a:spcBef>
              <a:buFontTx/>
              <a:buNone/>
            </a:pPr>
            <a:endParaRPr lang="fi-FI" altLang="fi-FI" sz="1200" dirty="0">
              <a:latin typeface="Arial" panose="020B0604020202020204" pitchFamily="34" charset="0"/>
              <a:cs typeface="Arial" panose="020B0604020202020204" pitchFamily="34" charset="0"/>
            </a:endParaRPr>
          </a:p>
          <a:p>
            <a:pPr lvl="0">
              <a:spcBef>
                <a:spcPct val="0"/>
              </a:spcBef>
              <a:buNone/>
            </a:pPr>
            <a:r>
              <a:rPr lang="fi-FI" altLang="fi-FI" sz="1200" dirty="0">
                <a:latin typeface="Arial" panose="020B0604020202020204" pitchFamily="34" charset="0"/>
                <a:cs typeface="Arial" panose="020B0604020202020204" pitchFamily="34" charset="0"/>
              </a:rPr>
              <a:t>Liikenteenohjaajana toimivilla henkilöillä ja kaikilla muilla tiellä työskentelevillä on oltava vähintään Tieturva 1 -pätevyys. Liikenteenohjaussuunnitelman laatijalta edellytetään riittävää kokemusta suunnitelmien laatimisesta ja hänellä tulee olla voimassa oleva Tieturva 2 -pätevyys. </a:t>
            </a:r>
          </a:p>
          <a:p>
            <a:pPr lvl="0">
              <a:spcBef>
                <a:spcPct val="0"/>
              </a:spcBef>
              <a:buNone/>
            </a:pPr>
            <a:endParaRPr lang="fi-FI" altLang="fi-FI" sz="1200"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Liikennemäärän ollessa yli 1 500 ajon/vrk tulee liikennemerkit sijoittaa ajoradan molemmin puolin. Liikennemäärän ollessa yli 15 000 ajon/vrk ja tien pysyvän nopeusrajoituksen ollessa vähintään 80 km/h tulee liikennemerkkien olla suurikokoisia. </a:t>
            </a:r>
          </a:p>
          <a:p>
            <a:pPr>
              <a:spcBef>
                <a:spcPct val="0"/>
              </a:spcBef>
              <a:buFontTx/>
              <a:buNone/>
            </a:pPr>
            <a:endParaRPr lang="fi-FI" altLang="fi-FI" sz="1200" dirty="0">
              <a:latin typeface="Arial" panose="020B0604020202020204" pitchFamily="34" charset="0"/>
              <a:cs typeface="Arial" panose="020B0604020202020204" pitchFamily="34" charset="0"/>
            </a:endParaRPr>
          </a:p>
          <a:p>
            <a:pPr>
              <a:spcBef>
                <a:spcPct val="0"/>
              </a:spcBef>
              <a:buFontTx/>
              <a:buNone/>
            </a:pPr>
            <a:r>
              <a:rPr lang="fi-FI" altLang="fi-FI" sz="1200" dirty="0">
                <a:latin typeface="Arial" panose="020B0604020202020204" pitchFamily="34" charset="0"/>
                <a:cs typeface="Arial" panose="020B0604020202020204" pitchFamily="34" charset="0"/>
              </a:rPr>
              <a:t>Moottori- ja moottoriliikenneteillä tilapäisten merkkien tulee kuitenkin aina olla suurikokoisia.</a:t>
            </a:r>
          </a:p>
        </p:txBody>
      </p:sp>
    </p:spTree>
    <p:extLst>
      <p:ext uri="{BB962C8B-B14F-4D97-AF65-F5344CB8AC3E}">
        <p14:creationId xmlns:p14="http://schemas.microsoft.com/office/powerpoint/2010/main" val="4109539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grpSp>
        <p:nvGrpSpPr>
          <p:cNvPr id="183" name="Ryhmä 182"/>
          <p:cNvGrpSpPr/>
          <p:nvPr/>
        </p:nvGrpSpPr>
        <p:grpSpPr>
          <a:xfrm rot="10800000">
            <a:off x="791038" y="1574731"/>
            <a:ext cx="5341212" cy="2505127"/>
            <a:chOff x="741182" y="6695360"/>
            <a:chExt cx="5341212" cy="2505127"/>
          </a:xfrm>
        </p:grpSpPr>
        <p:grpSp>
          <p:nvGrpSpPr>
            <p:cNvPr id="184" name="Ryhmä 183"/>
            <p:cNvGrpSpPr/>
            <p:nvPr/>
          </p:nvGrpSpPr>
          <p:grpSpPr>
            <a:xfrm>
              <a:off x="741182" y="6695360"/>
              <a:ext cx="5341212" cy="2505127"/>
              <a:chOff x="719323" y="6720892"/>
              <a:chExt cx="5341212" cy="2505127"/>
            </a:xfrm>
          </p:grpSpPr>
          <p:grpSp>
            <p:nvGrpSpPr>
              <p:cNvPr id="186" name="Ryhmä 185"/>
              <p:cNvGrpSpPr/>
              <p:nvPr/>
            </p:nvGrpSpPr>
            <p:grpSpPr>
              <a:xfrm rot="10800000">
                <a:off x="719323" y="6720892"/>
                <a:ext cx="5341212" cy="2505127"/>
                <a:chOff x="791611" y="1561893"/>
                <a:chExt cx="5341212" cy="2505127"/>
              </a:xfrm>
            </p:grpSpPr>
            <p:pic>
              <p:nvPicPr>
                <p:cNvPr id="188"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9"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0" name="Ryhmä 189"/>
                <p:cNvGrpSpPr/>
                <p:nvPr/>
              </p:nvGrpSpPr>
              <p:grpSpPr>
                <a:xfrm>
                  <a:off x="791611" y="1561893"/>
                  <a:ext cx="5341212" cy="2505127"/>
                  <a:chOff x="791611" y="1561893"/>
                  <a:chExt cx="5341212" cy="2505127"/>
                </a:xfrm>
              </p:grpSpPr>
              <p:grpSp>
                <p:nvGrpSpPr>
                  <p:cNvPr id="191" name="Ryhmä 190"/>
                  <p:cNvGrpSpPr/>
                  <p:nvPr/>
                </p:nvGrpSpPr>
                <p:grpSpPr>
                  <a:xfrm rot="10800000">
                    <a:off x="791611" y="1758139"/>
                    <a:ext cx="551082" cy="2308881"/>
                    <a:chOff x="3357000" y="6311868"/>
                    <a:chExt cx="551082" cy="2308881"/>
                  </a:xfrm>
                </p:grpSpPr>
                <p:cxnSp>
                  <p:nvCxnSpPr>
                    <p:cNvPr id="214" name="Suora yhdysviiva 213"/>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uora yhdysviiva 214"/>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uora yhdysviiva 216"/>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8" name="Tekstiruutu 217"/>
                    <p:cNvSpPr txBox="1"/>
                    <p:nvPr/>
                  </p:nvSpPr>
                  <p:spPr>
                    <a:xfrm>
                      <a:off x="3538706" y="6311868"/>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19" name="Tekstiruutu 218"/>
                    <p:cNvSpPr txBox="1"/>
                    <p:nvPr/>
                  </p:nvSpPr>
                  <p:spPr>
                    <a:xfrm>
                      <a:off x="3553729" y="846686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92" name="Ryhmä 191"/>
                  <p:cNvGrpSpPr/>
                  <p:nvPr/>
                </p:nvGrpSpPr>
                <p:grpSpPr>
                  <a:xfrm>
                    <a:off x="5510399" y="2825034"/>
                    <a:ext cx="622424" cy="1237854"/>
                    <a:chOff x="3349652" y="6312090"/>
                    <a:chExt cx="622424" cy="1237854"/>
                  </a:xfrm>
                </p:grpSpPr>
                <p:cxnSp>
                  <p:nvCxnSpPr>
                    <p:cNvPr id="209" name="Suora yhdysviiva 208"/>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uora yhdysviiva 209"/>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uora yhdysviiva 210"/>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2" name="Tekstiruutu 211"/>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13" name="Tekstiruutu 212"/>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93" name="Ryhmä 192"/>
                  <p:cNvGrpSpPr/>
                  <p:nvPr/>
                </p:nvGrpSpPr>
                <p:grpSpPr>
                  <a:xfrm rot="10800000">
                    <a:off x="1745720" y="1561893"/>
                    <a:ext cx="3369314" cy="1521955"/>
                    <a:chOff x="1743213" y="7655314"/>
                    <a:chExt cx="3369314" cy="1521955"/>
                  </a:xfrm>
                </p:grpSpPr>
                <p:grpSp>
                  <p:nvGrpSpPr>
                    <p:cNvPr id="196" name="Ryhmä 195"/>
                    <p:cNvGrpSpPr/>
                    <p:nvPr/>
                  </p:nvGrpSpPr>
                  <p:grpSpPr>
                    <a:xfrm rot="10800000">
                      <a:off x="2877130" y="7829066"/>
                      <a:ext cx="1103988" cy="1064475"/>
                      <a:chOff x="2883462" y="2085031"/>
                      <a:chExt cx="1103988" cy="1064475"/>
                    </a:xfrm>
                  </p:grpSpPr>
                  <p:pic>
                    <p:nvPicPr>
                      <p:cNvPr id="20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7" name="Ryhmä 196"/>
                    <p:cNvGrpSpPr/>
                    <p:nvPr/>
                  </p:nvGrpSpPr>
                  <p:grpSpPr>
                    <a:xfrm>
                      <a:off x="1996340" y="7655314"/>
                      <a:ext cx="926918" cy="1238227"/>
                      <a:chOff x="2002399" y="7313259"/>
                      <a:chExt cx="926918" cy="1238227"/>
                    </a:xfrm>
                  </p:grpSpPr>
                  <p:cxnSp>
                    <p:nvCxnSpPr>
                      <p:cNvPr id="204" name="Suora yhdysviiva 203"/>
                      <p:cNvCxnSpPr>
                        <a:stCxn id="206" idx="2"/>
                        <a:endCxn id="185" idx="0"/>
                      </p:cNvCxnSpPr>
                      <p:nvPr/>
                    </p:nvCxnSpPr>
                    <p:spPr>
                      <a:xfrm flipH="1" flipV="1">
                        <a:off x="2008331" y="7313259"/>
                        <a:ext cx="920986" cy="17375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uora yhdysviiva 204"/>
                      <p:cNvCxnSpPr>
                        <a:stCxn id="208" idx="2"/>
                        <a:endCxn id="203"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8" name="Ryhmä 197"/>
                    <p:cNvGrpSpPr/>
                    <p:nvPr/>
                  </p:nvGrpSpPr>
                  <p:grpSpPr>
                    <a:xfrm rot="10800000">
                      <a:off x="1743213" y="8356304"/>
                      <a:ext cx="506254" cy="820965"/>
                      <a:chOff x="1846813" y="4149886"/>
                      <a:chExt cx="506254" cy="820965"/>
                    </a:xfrm>
                  </p:grpSpPr>
                  <p:pic>
                    <p:nvPicPr>
                      <p:cNvPr id="202" name="Kuva 201"/>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203" name="Kuva 202"/>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6813" y="4527035"/>
                        <a:ext cx="506254" cy="443816"/>
                      </a:xfrm>
                      <a:prstGeom prst="rect">
                        <a:avLst/>
                      </a:prstGeom>
                    </p:spPr>
                  </p:pic>
                </p:grpSp>
                <p:pic>
                  <p:nvPicPr>
                    <p:cNvPr id="199" name="Kuva 198"/>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200" name="Kuva 199"/>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cxnSp>
                  <p:nvCxnSpPr>
                    <p:cNvPr id="201" name="Suora yhdysviiva 200"/>
                    <p:cNvCxnSpPr>
                      <a:stCxn id="200" idx="2"/>
                      <a:endCxn id="207"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94"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87" name="Suora yhdysviiva 186"/>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pic>
          <p:nvPicPr>
            <p:cNvPr id="185" name="Kuva 184"/>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838030" y="7318532"/>
              <a:ext cx="360000" cy="360000"/>
            </a:xfrm>
            <a:prstGeom prst="rect">
              <a:avLst/>
            </a:prstGeom>
          </p:spPr>
        </p:pic>
      </p:grpSp>
      <p:sp>
        <p:nvSpPr>
          <p:cNvPr id="235"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5" name="Ryhmä 4"/>
          <p:cNvGrpSpPr/>
          <p:nvPr/>
        </p:nvGrpSpPr>
        <p:grpSpPr>
          <a:xfrm>
            <a:off x="741182" y="6699492"/>
            <a:ext cx="5325234" cy="2500995"/>
            <a:chOff x="741182" y="6699492"/>
            <a:chExt cx="5325234" cy="2500995"/>
          </a:xfrm>
        </p:grpSpPr>
        <p:grpSp>
          <p:nvGrpSpPr>
            <p:cNvPr id="112" name="Ryhmä 111"/>
            <p:cNvGrpSpPr/>
            <p:nvPr/>
          </p:nvGrpSpPr>
          <p:grpSpPr>
            <a:xfrm>
              <a:off x="741182" y="6699492"/>
              <a:ext cx="5325234" cy="2500995"/>
              <a:chOff x="719323" y="6725024"/>
              <a:chExt cx="5325234" cy="2500995"/>
            </a:xfrm>
          </p:grpSpPr>
          <p:grpSp>
            <p:nvGrpSpPr>
              <p:cNvPr id="113" name="Ryhmä 112"/>
              <p:cNvGrpSpPr/>
              <p:nvPr/>
            </p:nvGrpSpPr>
            <p:grpSpPr>
              <a:xfrm rot="10800000">
                <a:off x="719323" y="6725024"/>
                <a:ext cx="5325234" cy="2500995"/>
                <a:chOff x="807589" y="1561893"/>
                <a:chExt cx="5325234" cy="2500995"/>
              </a:xfrm>
            </p:grpSpPr>
            <p:pic>
              <p:nvPicPr>
                <p:cNvPr id="115"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6"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7" name="Ryhmä 116"/>
                <p:cNvGrpSpPr/>
                <p:nvPr/>
              </p:nvGrpSpPr>
              <p:grpSpPr>
                <a:xfrm>
                  <a:off x="807589" y="1561893"/>
                  <a:ext cx="5325234" cy="2500995"/>
                  <a:chOff x="807589" y="1561893"/>
                  <a:chExt cx="5325234" cy="2500995"/>
                </a:xfrm>
              </p:grpSpPr>
              <p:grpSp>
                <p:nvGrpSpPr>
                  <p:cNvPr id="118" name="Ryhmä 117"/>
                  <p:cNvGrpSpPr/>
                  <p:nvPr/>
                </p:nvGrpSpPr>
                <p:grpSpPr>
                  <a:xfrm rot="10800000">
                    <a:off x="807589" y="1741831"/>
                    <a:ext cx="535104" cy="2308881"/>
                    <a:chOff x="3357000" y="6328176"/>
                    <a:chExt cx="535104" cy="2308881"/>
                  </a:xfrm>
                </p:grpSpPr>
                <p:cxnSp>
                  <p:nvCxnSpPr>
                    <p:cNvPr id="141" name="Suora yhdysviiva 140"/>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uora yhdysviiva 141"/>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uora yhdysviiva 143"/>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5" name="Tekstiruutu 144"/>
                    <p:cNvSpPr txBox="1"/>
                    <p:nvPr/>
                  </p:nvSpPr>
                  <p:spPr>
                    <a:xfrm>
                      <a:off x="3522728" y="6328176"/>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46" name="Tekstiruutu 145"/>
                    <p:cNvSpPr txBox="1"/>
                    <p:nvPr/>
                  </p:nvSpPr>
                  <p:spPr>
                    <a:xfrm>
                      <a:off x="3537751" y="8483169"/>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19" name="Ryhmä 118"/>
                  <p:cNvGrpSpPr/>
                  <p:nvPr/>
                </p:nvGrpSpPr>
                <p:grpSpPr>
                  <a:xfrm>
                    <a:off x="5510399" y="2825034"/>
                    <a:ext cx="622424" cy="1237854"/>
                    <a:chOff x="3349652" y="6312090"/>
                    <a:chExt cx="622424" cy="1237854"/>
                  </a:xfrm>
                </p:grpSpPr>
                <p:cxnSp>
                  <p:nvCxnSpPr>
                    <p:cNvPr id="136" name="Suora yhdysviiva 135"/>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uora yhdysviiva 136"/>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uora yhdysviiva 137"/>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Tekstiruutu 138"/>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40" name="Tekstiruutu 139"/>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20" name="Ryhmä 119"/>
                  <p:cNvGrpSpPr/>
                  <p:nvPr/>
                </p:nvGrpSpPr>
                <p:grpSpPr>
                  <a:xfrm rot="10800000">
                    <a:off x="1745720" y="1561893"/>
                    <a:ext cx="3369314" cy="1521955"/>
                    <a:chOff x="1743213" y="7655314"/>
                    <a:chExt cx="3369314" cy="1521955"/>
                  </a:xfrm>
                </p:grpSpPr>
                <p:grpSp>
                  <p:nvGrpSpPr>
                    <p:cNvPr id="123" name="Ryhmä 122"/>
                    <p:cNvGrpSpPr/>
                    <p:nvPr/>
                  </p:nvGrpSpPr>
                  <p:grpSpPr>
                    <a:xfrm rot="10800000">
                      <a:off x="2877130" y="7829066"/>
                      <a:ext cx="1103988" cy="1064475"/>
                      <a:chOff x="2883462" y="2085031"/>
                      <a:chExt cx="1103988" cy="1064475"/>
                    </a:xfrm>
                  </p:grpSpPr>
                  <p:pic>
                    <p:nvPicPr>
                      <p:cNvPr id="133"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4"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5"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4" name="Ryhmä 123"/>
                    <p:cNvGrpSpPr/>
                    <p:nvPr/>
                  </p:nvGrpSpPr>
                  <p:grpSpPr>
                    <a:xfrm>
                      <a:off x="1996340" y="7655314"/>
                      <a:ext cx="926918" cy="1238227"/>
                      <a:chOff x="2002399" y="7313259"/>
                      <a:chExt cx="926918" cy="1238227"/>
                    </a:xfrm>
                  </p:grpSpPr>
                  <p:cxnSp>
                    <p:nvCxnSpPr>
                      <p:cNvPr id="131" name="Suora yhdysviiva 130"/>
                      <p:cNvCxnSpPr>
                        <a:stCxn id="133" idx="2"/>
                        <a:endCxn id="108" idx="0"/>
                      </p:cNvCxnSpPr>
                      <p:nvPr/>
                    </p:nvCxnSpPr>
                    <p:spPr>
                      <a:xfrm flipH="1" flipV="1">
                        <a:off x="2008331" y="7313259"/>
                        <a:ext cx="920986" cy="17375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uora yhdysviiva 131"/>
                      <p:cNvCxnSpPr>
                        <a:stCxn id="135" idx="2"/>
                        <a:endCxn id="130"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5" name="Ryhmä 124"/>
                    <p:cNvGrpSpPr/>
                    <p:nvPr/>
                  </p:nvGrpSpPr>
                  <p:grpSpPr>
                    <a:xfrm rot="10800000">
                      <a:off x="1743213" y="8356303"/>
                      <a:ext cx="506254" cy="820966"/>
                      <a:chOff x="1846813" y="4149886"/>
                      <a:chExt cx="506254" cy="820966"/>
                    </a:xfrm>
                  </p:grpSpPr>
                  <p:pic>
                    <p:nvPicPr>
                      <p:cNvPr id="129" name="Kuva 128"/>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130" name="Kuva 129"/>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6813" y="4527036"/>
                        <a:ext cx="506254" cy="443816"/>
                      </a:xfrm>
                      <a:prstGeom prst="rect">
                        <a:avLst/>
                      </a:prstGeom>
                    </p:spPr>
                  </p:pic>
                </p:grpSp>
                <p:pic>
                  <p:nvPicPr>
                    <p:cNvPr id="126" name="Kuva 125"/>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27" name="Kuva 126"/>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cxnSp>
                  <p:nvCxnSpPr>
                    <p:cNvPr id="128" name="Suora yhdysviiva 127"/>
                    <p:cNvCxnSpPr>
                      <a:stCxn id="127" idx="2"/>
                      <a:endCxn id="134"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21"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14" name="Suora yhdysviiva 113"/>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pic>
          <p:nvPicPr>
            <p:cNvPr id="108" name="Kuva 107"/>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838030" y="7318532"/>
              <a:ext cx="360000" cy="360000"/>
            </a:xfrm>
            <a:prstGeom prst="rect">
              <a:avLst/>
            </a:prstGeom>
          </p:spPr>
        </p:pic>
      </p:grpSp>
      <p:sp>
        <p:nvSpPr>
          <p:cNvPr id="107"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2.9</a:t>
            </a:r>
          </a:p>
        </p:txBody>
      </p:sp>
      <p:sp>
        <p:nvSpPr>
          <p:cNvPr id="2" name="Suorakulmio 1">
            <a:extLst>
              <a:ext uri="{FF2B5EF4-FFF2-40B4-BE49-F238E27FC236}">
                <a16:creationId xmlns:a16="http://schemas.microsoft.com/office/drawing/2014/main" id="{851CF7F6-AA05-464C-94CE-FF7C85C1E500}"/>
              </a:ext>
            </a:extLst>
          </p:cNvPr>
          <p:cNvSpPr/>
          <p:nvPr/>
        </p:nvSpPr>
        <p:spPr>
          <a:xfrm>
            <a:off x="1070985" y="5533755"/>
            <a:ext cx="168962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 </a:t>
            </a:r>
          </a:p>
        </p:txBody>
      </p:sp>
      <p:grpSp>
        <p:nvGrpSpPr>
          <p:cNvPr id="14" name="Ryhmä 13">
            <a:extLst>
              <a:ext uri="{FF2B5EF4-FFF2-40B4-BE49-F238E27FC236}">
                <a16:creationId xmlns:a16="http://schemas.microsoft.com/office/drawing/2014/main" id="{D8B8773C-DCBF-FAB1-89D2-25C05A09A18C}"/>
              </a:ext>
            </a:extLst>
          </p:cNvPr>
          <p:cNvGrpSpPr/>
          <p:nvPr/>
        </p:nvGrpSpPr>
        <p:grpSpPr>
          <a:xfrm>
            <a:off x="3037916" y="4519964"/>
            <a:ext cx="2012742" cy="1811709"/>
            <a:chOff x="3037916" y="4519964"/>
            <a:chExt cx="2012742" cy="1811709"/>
          </a:xfrm>
        </p:grpSpPr>
        <p:grpSp>
          <p:nvGrpSpPr>
            <p:cNvPr id="236" name="Ryhmä 235"/>
            <p:cNvGrpSpPr>
              <a:grpSpLocks noChangeAspect="1"/>
            </p:cNvGrpSpPr>
            <p:nvPr/>
          </p:nvGrpSpPr>
          <p:grpSpPr>
            <a:xfrm>
              <a:off x="3417395" y="4519964"/>
              <a:ext cx="1633263" cy="1811709"/>
              <a:chOff x="3313513" y="4692443"/>
              <a:chExt cx="1554327" cy="1724149"/>
            </a:xfrm>
          </p:grpSpPr>
          <p:pic>
            <p:nvPicPr>
              <p:cNvPr id="237" name="Kuva 23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238" name="Ryhmä 237"/>
              <p:cNvGrpSpPr/>
              <p:nvPr/>
            </p:nvGrpSpPr>
            <p:grpSpPr>
              <a:xfrm>
                <a:off x="3313513" y="4692443"/>
                <a:ext cx="1471102" cy="1297114"/>
                <a:chOff x="3313513" y="4692443"/>
                <a:chExt cx="1471102" cy="1297114"/>
              </a:xfrm>
            </p:grpSpPr>
            <p:grpSp>
              <p:nvGrpSpPr>
                <p:cNvPr id="239" name="Ryhmä 173"/>
                <p:cNvGrpSpPr>
                  <a:grpSpLocks noChangeAspect="1"/>
                </p:cNvGrpSpPr>
                <p:nvPr/>
              </p:nvGrpSpPr>
              <p:grpSpPr bwMode="auto">
                <a:xfrm>
                  <a:off x="3493433" y="5319463"/>
                  <a:ext cx="356235" cy="501014"/>
                  <a:chOff x="2207620" y="5710128"/>
                  <a:chExt cx="297486" cy="417622"/>
                </a:xfrm>
              </p:grpSpPr>
              <p:pic>
                <p:nvPicPr>
                  <p:cNvPr id="259" name="Kuva 17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0"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1"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2"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3"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0" name="Ryhmä 179"/>
                <p:cNvGrpSpPr>
                  <a:grpSpLocks noChangeAspect="1"/>
                </p:cNvGrpSpPr>
                <p:nvPr/>
              </p:nvGrpSpPr>
              <p:grpSpPr bwMode="auto">
                <a:xfrm>
                  <a:off x="3553533" y="4692443"/>
                  <a:ext cx="249557" cy="451485"/>
                  <a:chOff x="2221105" y="5054220"/>
                  <a:chExt cx="206883" cy="375761"/>
                </a:xfrm>
              </p:grpSpPr>
              <p:pic>
                <p:nvPicPr>
                  <p:cNvPr id="257" name="Kuva 180"/>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1" name="Ryhmä 240"/>
                <p:cNvGrpSpPr/>
                <p:nvPr/>
              </p:nvGrpSpPr>
              <p:grpSpPr>
                <a:xfrm>
                  <a:off x="3313513" y="5046059"/>
                  <a:ext cx="805102" cy="916591"/>
                  <a:chOff x="3464124" y="5074638"/>
                  <a:chExt cx="805102" cy="916591"/>
                </a:xfrm>
              </p:grpSpPr>
              <p:cxnSp>
                <p:nvCxnSpPr>
                  <p:cNvPr id="247"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52" name="Ryhmä 251"/>
                  <p:cNvGrpSpPr/>
                  <p:nvPr/>
                </p:nvGrpSpPr>
                <p:grpSpPr>
                  <a:xfrm>
                    <a:off x="3464124" y="5074638"/>
                    <a:ext cx="261191" cy="54685"/>
                    <a:chOff x="2537960" y="4907574"/>
                    <a:chExt cx="261191" cy="54685"/>
                  </a:xfrm>
                </p:grpSpPr>
                <p:cxnSp>
                  <p:nvCxnSpPr>
                    <p:cNvPr id="253" name="Suora yhdysviiva 387"/>
                    <p:cNvCxnSpPr>
                      <a:cxnSpLocks noChangeShapeType="1"/>
                    </p:cNvCxnSpPr>
                    <p:nvPr/>
                  </p:nvCxnSpPr>
                  <p:spPr bwMode="auto">
                    <a:xfrm flipV="1">
                      <a:off x="2537960" y="49075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4" name="Suora yhdysviiva 387"/>
                    <p:cNvCxnSpPr>
                      <a:cxnSpLocks noChangeShapeType="1"/>
                    </p:cNvCxnSpPr>
                    <p:nvPr/>
                  </p:nvCxnSpPr>
                  <p:spPr bwMode="auto">
                    <a:xfrm>
                      <a:off x="2562601" y="4936606"/>
                      <a:ext cx="208146" cy="26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5"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pic>
              <p:nvPicPr>
                <p:cNvPr id="242" name="Picture 24" descr="T:\tie2014\1510014798_Liikenne tietyomaalla\Suunnittelu\Tienrakennustyömaat\Powerpoint\rullat-01.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3" name="Ryhmä 35933"/>
                <p:cNvGrpSpPr>
                  <a:grpSpLocks/>
                </p:cNvGrpSpPr>
                <p:nvPr/>
              </p:nvGrpSpPr>
              <p:grpSpPr bwMode="auto">
                <a:xfrm>
                  <a:off x="4178028" y="5396961"/>
                  <a:ext cx="606587" cy="118397"/>
                  <a:chOff x="2794810" y="4002088"/>
                  <a:chExt cx="605427" cy="118397"/>
                </a:xfrm>
              </p:grpSpPr>
              <p:pic>
                <p:nvPicPr>
                  <p:cNvPr id="244"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8" name="Ryhmä 7">
              <a:extLst>
                <a:ext uri="{FF2B5EF4-FFF2-40B4-BE49-F238E27FC236}">
                  <a16:creationId xmlns:a16="http://schemas.microsoft.com/office/drawing/2014/main" id="{4C1C1AFF-31BD-2747-B878-10DDF55DB436}"/>
                </a:ext>
              </a:extLst>
            </p:cNvPr>
            <p:cNvGrpSpPr/>
            <p:nvPr/>
          </p:nvGrpSpPr>
          <p:grpSpPr>
            <a:xfrm>
              <a:off x="3037916" y="5321509"/>
              <a:ext cx="657257" cy="192214"/>
              <a:chOff x="3037916" y="5321509"/>
              <a:chExt cx="657257" cy="192214"/>
            </a:xfrm>
          </p:grpSpPr>
          <p:cxnSp>
            <p:nvCxnSpPr>
              <p:cNvPr id="9" name="Suora yhdysviiva 387">
                <a:extLst>
                  <a:ext uri="{FF2B5EF4-FFF2-40B4-BE49-F238E27FC236}">
                    <a16:creationId xmlns:a16="http://schemas.microsoft.com/office/drawing/2014/main" id="{514D6F0D-4A97-F10A-2D68-1C23DAB87EAD}"/>
                  </a:ext>
                </a:extLst>
              </p:cNvPr>
              <p:cNvCxnSpPr>
                <a:cxnSpLocks noChangeShapeType="1"/>
              </p:cNvCxnSpPr>
              <p:nvPr/>
            </p:nvCxnSpPr>
            <p:spPr bwMode="auto">
              <a:xfrm>
                <a:off x="3069000" y="5482805"/>
                <a:ext cx="601810" cy="3249"/>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0" name="Suorakulmio 211">
                <a:extLst>
                  <a:ext uri="{FF2B5EF4-FFF2-40B4-BE49-F238E27FC236}">
                    <a16:creationId xmlns:a16="http://schemas.microsoft.com/office/drawing/2014/main" id="{755F18B6-0563-CC10-93AA-4A127B3E790D}"/>
                  </a:ext>
                </a:extLst>
              </p:cNvPr>
              <p:cNvSpPr>
                <a:spLocks noChangeArrowheads="1"/>
              </p:cNvSpPr>
              <p:nvPr/>
            </p:nvSpPr>
            <p:spPr bwMode="auto">
              <a:xfrm>
                <a:off x="3189650" y="5321509"/>
                <a:ext cx="389505" cy="13849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5,5 m</a:t>
                </a:r>
              </a:p>
            </p:txBody>
          </p:sp>
          <p:cxnSp>
            <p:nvCxnSpPr>
              <p:cNvPr id="11" name="Suora yhdysviiva 387">
                <a:extLst>
                  <a:ext uri="{FF2B5EF4-FFF2-40B4-BE49-F238E27FC236}">
                    <a16:creationId xmlns:a16="http://schemas.microsoft.com/office/drawing/2014/main" id="{86BA7240-EE42-D706-C78D-1BED6E0C1343}"/>
                  </a:ext>
                </a:extLst>
              </p:cNvPr>
              <p:cNvCxnSpPr>
                <a:cxnSpLocks noChangeShapeType="1"/>
              </p:cNvCxnSpPr>
              <p:nvPr/>
            </p:nvCxnSpPr>
            <p:spPr bwMode="auto">
              <a:xfrm flipV="1">
                <a:off x="3037916" y="5457000"/>
                <a:ext cx="58385"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2" name="Suora yhdysviiva 387">
                <a:extLst>
                  <a:ext uri="{FF2B5EF4-FFF2-40B4-BE49-F238E27FC236}">
                    <a16:creationId xmlns:a16="http://schemas.microsoft.com/office/drawing/2014/main" id="{434C0BF0-8563-D41B-B0CE-71985BE48BD1}"/>
                  </a:ext>
                </a:extLst>
              </p:cNvPr>
              <p:cNvCxnSpPr>
                <a:cxnSpLocks noChangeShapeType="1"/>
              </p:cNvCxnSpPr>
              <p:nvPr/>
            </p:nvCxnSpPr>
            <p:spPr bwMode="auto">
              <a:xfrm flipV="1">
                <a:off x="3636789" y="5460343"/>
                <a:ext cx="58384"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sp>
          <p:nvSpPr>
            <p:cNvPr id="13" name="Suorakulmio 211">
              <a:extLst>
                <a:ext uri="{FF2B5EF4-FFF2-40B4-BE49-F238E27FC236}">
                  <a16:creationId xmlns:a16="http://schemas.microsoft.com/office/drawing/2014/main" id="{259C52F1-6665-95BB-8380-2156FFAD1AA7}"/>
                </a:ext>
              </a:extLst>
            </p:cNvPr>
            <p:cNvSpPr>
              <a:spLocks noChangeArrowheads="1"/>
            </p:cNvSpPr>
            <p:nvPr/>
          </p:nvSpPr>
          <p:spPr bwMode="auto">
            <a:xfrm>
              <a:off x="3255494" y="4738066"/>
              <a:ext cx="389505" cy="13849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3,0 m</a:t>
              </a:r>
            </a:p>
          </p:txBody>
        </p:sp>
      </p:grpSp>
      <p:sp>
        <p:nvSpPr>
          <p:cNvPr id="3" name="Suorakulmio 244">
            <a:extLst>
              <a:ext uri="{FF2B5EF4-FFF2-40B4-BE49-F238E27FC236}">
                <a16:creationId xmlns:a16="http://schemas.microsoft.com/office/drawing/2014/main" id="{34FF9C5E-AC0D-CE5E-89C5-8746E08288C2}"/>
              </a:ext>
            </a:extLst>
          </p:cNvPr>
          <p:cNvSpPr>
            <a:spLocks noChangeArrowheads="1"/>
          </p:cNvSpPr>
          <p:nvPr/>
        </p:nvSpPr>
        <p:spPr bwMode="auto">
          <a:xfrm>
            <a:off x="4676064" y="4810436"/>
            <a:ext cx="127293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4" name="Text Box 3">
            <a:extLst>
              <a:ext uri="{FF2B5EF4-FFF2-40B4-BE49-F238E27FC236}">
                <a16:creationId xmlns:a16="http://schemas.microsoft.com/office/drawing/2014/main" id="{86F35274-FB9B-8C31-171D-358245173A76}"/>
              </a:ext>
            </a:extLst>
          </p:cNvPr>
          <p:cNvSpPr txBox="1">
            <a:spLocks noChangeArrowheads="1"/>
          </p:cNvSpPr>
          <p:nvPr/>
        </p:nvSpPr>
        <p:spPr bwMode="auto">
          <a:xfrm>
            <a:off x="621000" y="129000"/>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osittain ajoradalla.</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Käytettävissä olevan TIEN leveys </a:t>
            </a:r>
            <a:r>
              <a:rPr lang="fi-FI" altLang="fi-FI" sz="1300" dirty="0">
                <a:solidFill>
                  <a:srgbClr val="000000"/>
                </a:solidFill>
                <a:latin typeface="Arial" panose="020B0604020202020204" pitchFamily="34" charset="0"/>
                <a:cs typeface="Arial" panose="020B0604020202020204" pitchFamily="34" charset="0"/>
              </a:rPr>
              <a:t>≥ 5,5 metriä TAI käytettävissä </a:t>
            </a:r>
            <a:br>
              <a:rPr lang="fi-FI" altLang="fi-FI" sz="1300" dirty="0">
                <a:solidFill>
                  <a:srgbClr val="000000"/>
                </a:solidFill>
                <a:latin typeface="Arial" panose="020B0604020202020204" pitchFamily="34" charset="0"/>
                <a:cs typeface="Arial" panose="020B0604020202020204" pitchFamily="34" charset="0"/>
              </a:rPr>
            </a:br>
            <a:r>
              <a:rPr lang="fi-FI" altLang="fi-FI" sz="1300" dirty="0">
                <a:solidFill>
                  <a:srgbClr val="000000"/>
                </a:solidFill>
                <a:latin typeface="Arial" panose="020B0604020202020204" pitchFamily="34" charset="0"/>
                <a:cs typeface="Arial" panose="020B0604020202020204" pitchFamily="34" charset="0"/>
              </a:rPr>
              <a:t>oleva AJOKAISTAN leveys ≥ 3,0 metriä.</a:t>
            </a: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60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1459595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235"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112" name="Ryhmä 111"/>
          <p:cNvGrpSpPr/>
          <p:nvPr/>
        </p:nvGrpSpPr>
        <p:grpSpPr>
          <a:xfrm>
            <a:off x="1341724" y="6464300"/>
            <a:ext cx="4849827" cy="2308881"/>
            <a:chOff x="1319865" y="6726052"/>
            <a:chExt cx="4849827" cy="2308881"/>
          </a:xfrm>
        </p:grpSpPr>
        <p:grpSp>
          <p:nvGrpSpPr>
            <p:cNvPr id="113" name="Ryhmä 112"/>
            <p:cNvGrpSpPr/>
            <p:nvPr/>
          </p:nvGrpSpPr>
          <p:grpSpPr>
            <a:xfrm rot="10800000">
              <a:off x="1737112" y="6726052"/>
              <a:ext cx="4432580" cy="2308881"/>
              <a:chOff x="682454" y="1752979"/>
              <a:chExt cx="4432580" cy="2308881"/>
            </a:xfrm>
          </p:grpSpPr>
          <p:pic>
            <p:nvPicPr>
              <p:cNvPr id="115"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6"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7" name="Ryhmä 116"/>
              <p:cNvGrpSpPr/>
              <p:nvPr/>
            </p:nvGrpSpPr>
            <p:grpSpPr>
              <a:xfrm>
                <a:off x="682454" y="1752979"/>
                <a:ext cx="4432580" cy="2308881"/>
                <a:chOff x="682454" y="1752979"/>
                <a:chExt cx="4432580" cy="2308881"/>
              </a:xfrm>
            </p:grpSpPr>
            <p:grpSp>
              <p:nvGrpSpPr>
                <p:cNvPr id="118" name="Ryhmä 117"/>
                <p:cNvGrpSpPr/>
                <p:nvPr/>
              </p:nvGrpSpPr>
              <p:grpSpPr>
                <a:xfrm rot="10800000">
                  <a:off x="682454" y="1752979"/>
                  <a:ext cx="520712" cy="2308881"/>
                  <a:chOff x="3496527" y="6317028"/>
                  <a:chExt cx="520712" cy="2308881"/>
                </a:xfrm>
              </p:grpSpPr>
              <p:cxnSp>
                <p:nvCxnSpPr>
                  <p:cNvPr id="141" name="Suora yhdysviiva 140"/>
                  <p:cNvCxnSpPr/>
                  <p:nvPr/>
                </p:nvCxnSpPr>
                <p:spPr>
                  <a:xfrm flipV="1">
                    <a:off x="3568527" y="6391398"/>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uora yhdysviiva 141"/>
                  <p:cNvCxnSpPr/>
                  <p:nvPr/>
                </p:nvCxnSpPr>
                <p:spPr>
                  <a:xfrm rot="10800000">
                    <a:off x="3496527" y="6393879"/>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uora yhdysviiva 143"/>
                  <p:cNvCxnSpPr/>
                  <p:nvPr/>
                </p:nvCxnSpPr>
                <p:spPr>
                  <a:xfrm rot="10800000">
                    <a:off x="3496527" y="8551398"/>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5" name="Tekstiruutu 144"/>
                  <p:cNvSpPr txBox="1"/>
                  <p:nvPr/>
                </p:nvSpPr>
                <p:spPr>
                  <a:xfrm>
                    <a:off x="3647863" y="6317028"/>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46" name="Tekstiruutu 145"/>
                  <p:cNvSpPr txBox="1"/>
                  <p:nvPr/>
                </p:nvSpPr>
                <p:spPr>
                  <a:xfrm>
                    <a:off x="3662886" y="847202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20" name="Ryhmä 119"/>
                <p:cNvGrpSpPr/>
                <p:nvPr/>
              </p:nvGrpSpPr>
              <p:grpSpPr>
                <a:xfrm rot="10800000">
                  <a:off x="1765476" y="1845621"/>
                  <a:ext cx="3349558" cy="537238"/>
                  <a:chOff x="1743213" y="8356303"/>
                  <a:chExt cx="3349558" cy="537238"/>
                </a:xfrm>
              </p:grpSpPr>
              <p:grpSp>
                <p:nvGrpSpPr>
                  <p:cNvPr id="123" name="Ryhmä 122"/>
                  <p:cNvGrpSpPr/>
                  <p:nvPr/>
                </p:nvGrpSpPr>
                <p:grpSpPr>
                  <a:xfrm rot="10800000">
                    <a:off x="2877130" y="8828453"/>
                    <a:ext cx="1103988" cy="65088"/>
                    <a:chOff x="2883462" y="2085031"/>
                    <a:chExt cx="1103988" cy="65088"/>
                  </a:xfrm>
                </p:grpSpPr>
                <p:pic>
                  <p:nvPicPr>
                    <p:cNvPr id="134"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5"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132" name="Suora yhdysviiva 131"/>
                  <p:cNvCxnSpPr>
                    <a:stCxn id="135" idx="2"/>
                    <a:endCxn id="130" idx="2"/>
                  </p:cNvCxnSpPr>
                  <p:nvPr/>
                </p:nvCxnSpPr>
                <p:spPr>
                  <a:xfrm rot="10800000">
                    <a:off x="1996340" y="8800382"/>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30" name="Kuva 129"/>
                  <p:cNvPicPr>
                    <a:picLocks noChangeAspect="1"/>
                  </p:cNvPicPr>
                  <p:nvPr/>
                </p:nvPicPr>
                <p:blipFill>
                  <a:blip r:embed="rId6">
                    <a:extLst>
                      <a:ext uri="{28A0092B-C50C-407E-A947-70E740481C1C}">
                        <a14:useLocalDpi xmlns:a14="http://schemas.microsoft.com/office/drawing/2010/main" val="0"/>
                      </a:ext>
                    </a:extLst>
                  </a:blip>
                  <a:srcRect/>
                  <a:stretch/>
                </p:blipFill>
                <p:spPr>
                  <a:xfrm>
                    <a:off x="1743213" y="8356303"/>
                    <a:ext cx="506254" cy="443816"/>
                  </a:xfrm>
                  <a:prstGeom prst="rect">
                    <a:avLst/>
                  </a:prstGeom>
                </p:spPr>
              </p:pic>
              <p:pic>
                <p:nvPicPr>
                  <p:cNvPr id="127" name="Kuva 126"/>
                  <p:cNvPicPr>
                    <a:picLocks noChangeAspect="1"/>
                  </p:cNvPicPr>
                  <p:nvPr/>
                </p:nvPicPr>
                <p:blipFill>
                  <a:blip r:embed="rId6">
                    <a:extLst>
                      <a:ext uri="{28A0092B-C50C-407E-A947-70E740481C1C}">
                        <a14:useLocalDpi xmlns:a14="http://schemas.microsoft.com/office/drawing/2010/main" val="0"/>
                      </a:ext>
                    </a:extLst>
                  </a:blip>
                  <a:srcRect/>
                  <a:stretch/>
                </p:blipFill>
                <p:spPr>
                  <a:xfrm>
                    <a:off x="4586517" y="8361602"/>
                    <a:ext cx="506254" cy="443816"/>
                  </a:xfrm>
                  <a:prstGeom prst="rect">
                    <a:avLst/>
                  </a:prstGeom>
                </p:spPr>
              </p:pic>
              <p:cxnSp>
                <p:nvCxnSpPr>
                  <p:cNvPr id="128" name="Suora yhdysviiva 127"/>
                  <p:cNvCxnSpPr>
                    <a:stCxn id="127" idx="2"/>
                    <a:endCxn id="134" idx="2"/>
                  </p:cNvCxnSpPr>
                  <p:nvPr/>
                </p:nvCxnSpPr>
                <p:spPr>
                  <a:xfrm flipH="1">
                    <a:off x="3935875" y="8805681"/>
                    <a:ext cx="903769" cy="878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21"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2584" y="239551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14" name="Suora yhdysviiva 113"/>
            <p:cNvCxnSpPr>
              <a:cxnSpLocks/>
            </p:cNvCxnSpPr>
            <p:nvPr/>
          </p:nvCxnSpPr>
          <p:spPr>
            <a:xfrm>
              <a:off x="1319865" y="6795733"/>
              <a:ext cx="4336288" cy="4689"/>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nvGrpSpPr>
          <p:cNvPr id="226" name="Ryhmä 225"/>
          <p:cNvGrpSpPr/>
          <p:nvPr/>
        </p:nvGrpSpPr>
        <p:grpSpPr>
          <a:xfrm rot="10800000">
            <a:off x="686067" y="1752447"/>
            <a:ext cx="4849828" cy="2308881"/>
            <a:chOff x="1319864" y="6726052"/>
            <a:chExt cx="4849828" cy="2308881"/>
          </a:xfrm>
        </p:grpSpPr>
        <p:grpSp>
          <p:nvGrpSpPr>
            <p:cNvPr id="228" name="Ryhmä 227"/>
            <p:cNvGrpSpPr/>
            <p:nvPr/>
          </p:nvGrpSpPr>
          <p:grpSpPr>
            <a:xfrm rot="10800000">
              <a:off x="1737112" y="6726052"/>
              <a:ext cx="4432580" cy="2308881"/>
              <a:chOff x="682454" y="1752979"/>
              <a:chExt cx="4432580" cy="2308881"/>
            </a:xfrm>
          </p:grpSpPr>
          <p:pic>
            <p:nvPicPr>
              <p:cNvPr id="230"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1"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32" name="Ryhmä 231"/>
              <p:cNvGrpSpPr/>
              <p:nvPr/>
            </p:nvGrpSpPr>
            <p:grpSpPr>
              <a:xfrm>
                <a:off x="682454" y="1752979"/>
                <a:ext cx="4432580" cy="2308881"/>
                <a:chOff x="682454" y="1752979"/>
                <a:chExt cx="4432580" cy="2308881"/>
              </a:xfrm>
            </p:grpSpPr>
            <p:grpSp>
              <p:nvGrpSpPr>
                <p:cNvPr id="233" name="Ryhmä 232"/>
                <p:cNvGrpSpPr/>
                <p:nvPr/>
              </p:nvGrpSpPr>
              <p:grpSpPr>
                <a:xfrm rot="10800000">
                  <a:off x="682454" y="1752979"/>
                  <a:ext cx="520712" cy="2308881"/>
                  <a:chOff x="3496527" y="6317028"/>
                  <a:chExt cx="520712" cy="2308881"/>
                </a:xfrm>
              </p:grpSpPr>
              <p:cxnSp>
                <p:nvCxnSpPr>
                  <p:cNvPr id="274" name="Suora yhdysviiva 273"/>
                  <p:cNvCxnSpPr/>
                  <p:nvPr/>
                </p:nvCxnSpPr>
                <p:spPr>
                  <a:xfrm flipV="1">
                    <a:off x="3568527" y="6391398"/>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uora yhdysviiva 274"/>
                  <p:cNvCxnSpPr/>
                  <p:nvPr/>
                </p:nvCxnSpPr>
                <p:spPr>
                  <a:xfrm rot="10800000">
                    <a:off x="3496527" y="6393879"/>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uora yhdysviiva 275"/>
                  <p:cNvCxnSpPr/>
                  <p:nvPr/>
                </p:nvCxnSpPr>
                <p:spPr>
                  <a:xfrm rot="10800000">
                    <a:off x="3496527" y="8551398"/>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7" name="Tekstiruutu 276"/>
                  <p:cNvSpPr txBox="1"/>
                  <p:nvPr/>
                </p:nvSpPr>
                <p:spPr>
                  <a:xfrm>
                    <a:off x="3647863" y="6317028"/>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78" name="Tekstiruutu 277"/>
                  <p:cNvSpPr txBox="1"/>
                  <p:nvPr/>
                </p:nvSpPr>
                <p:spPr>
                  <a:xfrm>
                    <a:off x="3662886" y="847202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234" name="Ryhmä 233"/>
                <p:cNvGrpSpPr/>
                <p:nvPr/>
              </p:nvGrpSpPr>
              <p:grpSpPr>
                <a:xfrm rot="10800000">
                  <a:off x="1765476" y="1845621"/>
                  <a:ext cx="3349558" cy="537237"/>
                  <a:chOff x="1743213" y="8356304"/>
                  <a:chExt cx="3349558" cy="537237"/>
                </a:xfrm>
              </p:grpSpPr>
              <p:grpSp>
                <p:nvGrpSpPr>
                  <p:cNvPr id="267" name="Ryhmä 266"/>
                  <p:cNvGrpSpPr/>
                  <p:nvPr/>
                </p:nvGrpSpPr>
                <p:grpSpPr>
                  <a:xfrm rot="10800000">
                    <a:off x="2877130" y="8828453"/>
                    <a:ext cx="1103988" cy="65088"/>
                    <a:chOff x="2883462" y="2085031"/>
                    <a:chExt cx="1103988" cy="65088"/>
                  </a:xfrm>
                </p:grpSpPr>
                <p:pic>
                  <p:nvPicPr>
                    <p:cNvPr id="272"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3"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cxnSp>
                <p:nvCxnSpPr>
                  <p:cNvPr id="268" name="Suora yhdysviiva 267"/>
                  <p:cNvCxnSpPr>
                    <a:stCxn id="273" idx="2"/>
                    <a:endCxn id="269" idx="2"/>
                  </p:cNvCxnSpPr>
                  <p:nvPr/>
                </p:nvCxnSpPr>
                <p:spPr>
                  <a:xfrm rot="10800000">
                    <a:off x="1996340" y="8800382"/>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269" name="Kuva 268"/>
                  <p:cNvPicPr>
                    <a:picLocks noChangeAspect="1"/>
                  </p:cNvPicPr>
                  <p:nvPr/>
                </p:nvPicPr>
                <p:blipFill>
                  <a:blip r:embed="rId6">
                    <a:extLst>
                      <a:ext uri="{28A0092B-C50C-407E-A947-70E740481C1C}">
                        <a14:useLocalDpi xmlns:a14="http://schemas.microsoft.com/office/drawing/2010/main" val="0"/>
                      </a:ext>
                    </a:extLst>
                  </a:blip>
                  <a:srcRect/>
                  <a:stretch/>
                </p:blipFill>
                <p:spPr>
                  <a:xfrm>
                    <a:off x="1743213" y="8356304"/>
                    <a:ext cx="506254" cy="443816"/>
                  </a:xfrm>
                  <a:prstGeom prst="rect">
                    <a:avLst/>
                  </a:prstGeom>
                </p:spPr>
              </p:pic>
              <p:pic>
                <p:nvPicPr>
                  <p:cNvPr id="270" name="Kuva 269"/>
                  <p:cNvPicPr>
                    <a:picLocks noChangeAspect="1"/>
                  </p:cNvPicPr>
                  <p:nvPr/>
                </p:nvPicPr>
                <p:blipFill>
                  <a:blip r:embed="rId6">
                    <a:extLst>
                      <a:ext uri="{28A0092B-C50C-407E-A947-70E740481C1C}">
                        <a14:useLocalDpi xmlns:a14="http://schemas.microsoft.com/office/drawing/2010/main" val="0"/>
                      </a:ext>
                    </a:extLst>
                  </a:blip>
                  <a:srcRect/>
                  <a:stretch/>
                </p:blipFill>
                <p:spPr>
                  <a:xfrm>
                    <a:off x="4586517" y="8361603"/>
                    <a:ext cx="506254" cy="443816"/>
                  </a:xfrm>
                  <a:prstGeom prst="rect">
                    <a:avLst/>
                  </a:prstGeom>
                </p:spPr>
              </p:pic>
              <p:cxnSp>
                <p:nvCxnSpPr>
                  <p:cNvPr id="271" name="Suora yhdysviiva 270"/>
                  <p:cNvCxnSpPr>
                    <a:stCxn id="270" idx="2"/>
                    <a:endCxn id="272" idx="2"/>
                  </p:cNvCxnSpPr>
                  <p:nvPr/>
                </p:nvCxnSpPr>
                <p:spPr>
                  <a:xfrm flipH="1">
                    <a:off x="3935875" y="8805681"/>
                    <a:ext cx="903769" cy="8786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265"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7184" y="2395513"/>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229" name="Suora yhdysviiva 228"/>
            <p:cNvCxnSpPr>
              <a:cxnSpLocks/>
            </p:cNvCxnSpPr>
            <p:nvPr/>
          </p:nvCxnSpPr>
          <p:spPr>
            <a:xfrm rot="10800000" flipH="1" flipV="1">
              <a:off x="1319864" y="6795732"/>
              <a:ext cx="4329116" cy="1"/>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95"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2.10</a:t>
            </a:r>
          </a:p>
        </p:txBody>
      </p:sp>
      <p:pic>
        <p:nvPicPr>
          <p:cNvPr id="77" name="Kuva 76"/>
          <p:cNvPicPr>
            <a:picLocks noChangeAspect="1"/>
          </p:cNvPicPr>
          <p:nvPr/>
        </p:nvPicPr>
        <p:blipFill>
          <a:blip r:embed="rId8">
            <a:extLst>
              <a:ext uri="{28A0092B-C50C-407E-A947-70E740481C1C}">
                <a14:useLocalDpi xmlns:a14="http://schemas.microsoft.com/office/drawing/2010/main" val="0"/>
              </a:ext>
            </a:extLst>
          </a:blip>
          <a:srcRect/>
          <a:stretch/>
        </p:blipFill>
        <p:spPr>
          <a:xfrm>
            <a:off x="5164636" y="8115859"/>
            <a:ext cx="507600" cy="833205"/>
          </a:xfrm>
          <a:prstGeom prst="rect">
            <a:avLst/>
          </a:prstGeom>
        </p:spPr>
      </p:pic>
      <p:cxnSp>
        <p:nvCxnSpPr>
          <p:cNvPr id="78" name="Suora yhdysviiva 77"/>
          <p:cNvCxnSpPr/>
          <p:nvPr/>
        </p:nvCxnSpPr>
        <p:spPr>
          <a:xfrm rot="10800000" flipH="1">
            <a:off x="5048392" y="8115155"/>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79"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5342210" y="792801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Ryhmä 1"/>
          <p:cNvGrpSpPr/>
          <p:nvPr/>
        </p:nvGrpSpPr>
        <p:grpSpPr>
          <a:xfrm>
            <a:off x="1188098" y="7934469"/>
            <a:ext cx="737508" cy="1033754"/>
            <a:chOff x="1188098" y="8226569"/>
            <a:chExt cx="737508" cy="1033754"/>
          </a:xfrm>
        </p:grpSpPr>
        <p:pic>
          <p:nvPicPr>
            <p:cNvPr id="80" name="Kuva 79"/>
            <p:cNvPicPr>
              <a:picLocks noChangeAspect="1"/>
            </p:cNvPicPr>
            <p:nvPr/>
          </p:nvPicPr>
          <p:blipFill>
            <a:blip r:embed="rId8">
              <a:extLst>
                <a:ext uri="{28A0092B-C50C-407E-A947-70E740481C1C}">
                  <a14:useLocalDpi xmlns:a14="http://schemas.microsoft.com/office/drawing/2010/main" val="0"/>
                </a:ext>
              </a:extLst>
            </a:blip>
            <a:srcRect/>
            <a:stretch/>
          </p:blipFill>
          <p:spPr>
            <a:xfrm>
              <a:off x="1188098" y="8427118"/>
              <a:ext cx="507600" cy="833205"/>
            </a:xfrm>
            <a:prstGeom prst="rect">
              <a:avLst/>
            </a:prstGeom>
          </p:spPr>
        </p:pic>
        <p:pic>
          <p:nvPicPr>
            <p:cNvPr id="81"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1365672" y="8226569"/>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2" name="Suora yhdysviiva 81"/>
            <p:cNvCxnSpPr/>
            <p:nvPr/>
          </p:nvCxnSpPr>
          <p:spPr>
            <a:xfrm rot="10800000" flipH="1">
              <a:off x="1628421" y="8414177"/>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84" name="Kuva 83"/>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193874" y="1549892"/>
            <a:ext cx="507600" cy="833205"/>
          </a:xfrm>
          <a:prstGeom prst="rect">
            <a:avLst/>
          </a:prstGeom>
        </p:spPr>
      </p:pic>
      <p:pic>
        <p:nvPicPr>
          <p:cNvPr id="85"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39748" y="2402499"/>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6" name="Suora yhdysviiva 85"/>
          <p:cNvCxnSpPr/>
          <p:nvPr/>
        </p:nvCxnSpPr>
        <p:spPr>
          <a:xfrm flipH="1">
            <a:off x="1520533" y="1762645"/>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87" name="Kuva 8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5170412" y="1543433"/>
            <a:ext cx="507600" cy="833205"/>
          </a:xfrm>
          <a:prstGeom prst="rect">
            <a:avLst/>
          </a:prstGeom>
        </p:spPr>
      </p:pic>
      <p:pic>
        <p:nvPicPr>
          <p:cNvPr id="88"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16286" y="239604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9" name="Suora yhdysviiva 88"/>
          <p:cNvCxnSpPr/>
          <p:nvPr/>
        </p:nvCxnSpPr>
        <p:spPr>
          <a:xfrm flipH="1">
            <a:off x="4940504" y="1768423"/>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0" name="Suorakulmio 89">
            <a:extLst>
              <a:ext uri="{FF2B5EF4-FFF2-40B4-BE49-F238E27FC236}">
                <a16:creationId xmlns:a16="http://schemas.microsoft.com/office/drawing/2014/main" id="{F2181BE3-90CE-4714-928E-A409A7B761B7}"/>
              </a:ext>
            </a:extLst>
          </p:cNvPr>
          <p:cNvSpPr/>
          <p:nvPr/>
        </p:nvSpPr>
        <p:spPr>
          <a:xfrm>
            <a:off x="4692540" y="4316772"/>
            <a:ext cx="1356559" cy="83099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a:t>
            </a:r>
          </a:p>
        </p:txBody>
      </p:sp>
      <p:grpSp>
        <p:nvGrpSpPr>
          <p:cNvPr id="10" name="Ryhmä 9">
            <a:extLst>
              <a:ext uri="{FF2B5EF4-FFF2-40B4-BE49-F238E27FC236}">
                <a16:creationId xmlns:a16="http://schemas.microsoft.com/office/drawing/2014/main" id="{FEED56FF-A29C-37FD-C2CC-09A18D9D81F9}"/>
              </a:ext>
            </a:extLst>
          </p:cNvPr>
          <p:cNvGrpSpPr/>
          <p:nvPr/>
        </p:nvGrpSpPr>
        <p:grpSpPr>
          <a:xfrm>
            <a:off x="3037916" y="4519964"/>
            <a:ext cx="2012742" cy="1811709"/>
            <a:chOff x="3037916" y="4519964"/>
            <a:chExt cx="2012742" cy="1811709"/>
          </a:xfrm>
        </p:grpSpPr>
        <p:grpSp>
          <p:nvGrpSpPr>
            <p:cNvPr id="236" name="Ryhmä 235"/>
            <p:cNvGrpSpPr>
              <a:grpSpLocks noChangeAspect="1"/>
            </p:cNvGrpSpPr>
            <p:nvPr/>
          </p:nvGrpSpPr>
          <p:grpSpPr>
            <a:xfrm>
              <a:off x="3417395" y="4519964"/>
              <a:ext cx="1633263" cy="1811709"/>
              <a:chOff x="3313513" y="4692443"/>
              <a:chExt cx="1554327" cy="1724149"/>
            </a:xfrm>
          </p:grpSpPr>
          <p:pic>
            <p:nvPicPr>
              <p:cNvPr id="237" name="Kuva 23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238" name="Ryhmä 237"/>
              <p:cNvGrpSpPr/>
              <p:nvPr/>
            </p:nvGrpSpPr>
            <p:grpSpPr>
              <a:xfrm>
                <a:off x="3313513" y="4692443"/>
                <a:ext cx="1471102" cy="1297114"/>
                <a:chOff x="3313513" y="4692443"/>
                <a:chExt cx="1471102" cy="1297114"/>
              </a:xfrm>
            </p:grpSpPr>
            <p:grpSp>
              <p:nvGrpSpPr>
                <p:cNvPr id="239" name="Ryhmä 173"/>
                <p:cNvGrpSpPr>
                  <a:grpSpLocks noChangeAspect="1"/>
                </p:cNvGrpSpPr>
                <p:nvPr/>
              </p:nvGrpSpPr>
              <p:grpSpPr bwMode="auto">
                <a:xfrm>
                  <a:off x="3493433" y="5319463"/>
                  <a:ext cx="356235" cy="501014"/>
                  <a:chOff x="2207620" y="5710128"/>
                  <a:chExt cx="297486" cy="417622"/>
                </a:xfrm>
              </p:grpSpPr>
              <p:pic>
                <p:nvPicPr>
                  <p:cNvPr id="259" name="Kuva 17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0"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1"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2"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3"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0" name="Ryhmä 179"/>
                <p:cNvGrpSpPr>
                  <a:grpSpLocks noChangeAspect="1"/>
                </p:cNvGrpSpPr>
                <p:nvPr/>
              </p:nvGrpSpPr>
              <p:grpSpPr bwMode="auto">
                <a:xfrm>
                  <a:off x="3553533" y="4692443"/>
                  <a:ext cx="249557" cy="451485"/>
                  <a:chOff x="2221105" y="5054220"/>
                  <a:chExt cx="206883" cy="375761"/>
                </a:xfrm>
              </p:grpSpPr>
              <p:pic>
                <p:nvPicPr>
                  <p:cNvPr id="257" name="Kuva 180"/>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8"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1" name="Ryhmä 240"/>
                <p:cNvGrpSpPr/>
                <p:nvPr/>
              </p:nvGrpSpPr>
              <p:grpSpPr>
                <a:xfrm>
                  <a:off x="3313513" y="5046059"/>
                  <a:ext cx="805102" cy="916591"/>
                  <a:chOff x="3464124" y="5074638"/>
                  <a:chExt cx="805102" cy="916591"/>
                </a:xfrm>
              </p:grpSpPr>
              <p:cxnSp>
                <p:nvCxnSpPr>
                  <p:cNvPr id="247"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52" name="Ryhmä 251"/>
                  <p:cNvGrpSpPr/>
                  <p:nvPr/>
                </p:nvGrpSpPr>
                <p:grpSpPr>
                  <a:xfrm>
                    <a:off x="3464124" y="5074638"/>
                    <a:ext cx="261191" cy="54685"/>
                    <a:chOff x="2537960" y="4907574"/>
                    <a:chExt cx="261191" cy="54685"/>
                  </a:xfrm>
                </p:grpSpPr>
                <p:cxnSp>
                  <p:nvCxnSpPr>
                    <p:cNvPr id="253" name="Suora yhdysviiva 387"/>
                    <p:cNvCxnSpPr>
                      <a:cxnSpLocks noChangeShapeType="1"/>
                    </p:cNvCxnSpPr>
                    <p:nvPr/>
                  </p:nvCxnSpPr>
                  <p:spPr bwMode="auto">
                    <a:xfrm flipV="1">
                      <a:off x="2537960" y="49075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4" name="Suora yhdysviiva 387"/>
                    <p:cNvCxnSpPr>
                      <a:cxnSpLocks noChangeShapeType="1"/>
                    </p:cNvCxnSpPr>
                    <p:nvPr/>
                  </p:nvCxnSpPr>
                  <p:spPr bwMode="auto">
                    <a:xfrm>
                      <a:off x="2562601" y="4936606"/>
                      <a:ext cx="208146" cy="26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5"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pic>
              <p:nvPicPr>
                <p:cNvPr id="242" name="Picture 24" descr="T:\tie2014\1510014798_Liikenne tietyomaalla\Suunnittelu\Tienrakennustyömaat\Powerpoint\rullat-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3" name="Ryhmä 35933"/>
                <p:cNvGrpSpPr>
                  <a:grpSpLocks/>
                </p:cNvGrpSpPr>
                <p:nvPr/>
              </p:nvGrpSpPr>
              <p:grpSpPr bwMode="auto">
                <a:xfrm>
                  <a:off x="4178028" y="5396961"/>
                  <a:ext cx="606587" cy="118397"/>
                  <a:chOff x="2794810" y="4002088"/>
                  <a:chExt cx="605427" cy="118397"/>
                </a:xfrm>
              </p:grpSpPr>
              <p:pic>
                <p:nvPicPr>
                  <p:cNvPr id="244"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 name="Picture 134" descr="T:\tie2014\1510014798_Liikenne tietyomaalla\Suunnittelu\Tienrakennustyömaat\Powerpoint\työ\png - värieroteltu\valo-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8" name="Ryhmä 7">
              <a:extLst>
                <a:ext uri="{FF2B5EF4-FFF2-40B4-BE49-F238E27FC236}">
                  <a16:creationId xmlns:a16="http://schemas.microsoft.com/office/drawing/2014/main" id="{07061639-3108-BD34-47F5-F4BB5EB1F98B}"/>
                </a:ext>
              </a:extLst>
            </p:cNvPr>
            <p:cNvGrpSpPr/>
            <p:nvPr/>
          </p:nvGrpSpPr>
          <p:grpSpPr>
            <a:xfrm>
              <a:off x="3037916" y="5321509"/>
              <a:ext cx="657257" cy="192214"/>
              <a:chOff x="3037916" y="5321509"/>
              <a:chExt cx="657257" cy="192214"/>
            </a:xfrm>
          </p:grpSpPr>
          <p:cxnSp>
            <p:nvCxnSpPr>
              <p:cNvPr id="3" name="Suora yhdysviiva 387">
                <a:extLst>
                  <a:ext uri="{FF2B5EF4-FFF2-40B4-BE49-F238E27FC236}">
                    <a16:creationId xmlns:a16="http://schemas.microsoft.com/office/drawing/2014/main" id="{134CF9B2-C280-B63B-BDAD-C6027BFC3453}"/>
                  </a:ext>
                </a:extLst>
              </p:cNvPr>
              <p:cNvCxnSpPr>
                <a:cxnSpLocks noChangeShapeType="1"/>
              </p:cNvCxnSpPr>
              <p:nvPr/>
            </p:nvCxnSpPr>
            <p:spPr bwMode="auto">
              <a:xfrm>
                <a:off x="3069000" y="5482805"/>
                <a:ext cx="601810" cy="3249"/>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4" name="Suorakulmio 211">
                <a:extLst>
                  <a:ext uri="{FF2B5EF4-FFF2-40B4-BE49-F238E27FC236}">
                    <a16:creationId xmlns:a16="http://schemas.microsoft.com/office/drawing/2014/main" id="{097F3C1E-DE3F-ACA2-DA7C-6219D30516A5}"/>
                  </a:ext>
                </a:extLst>
              </p:cNvPr>
              <p:cNvSpPr>
                <a:spLocks noChangeArrowheads="1"/>
              </p:cNvSpPr>
              <p:nvPr/>
            </p:nvSpPr>
            <p:spPr bwMode="auto">
              <a:xfrm>
                <a:off x="3189650" y="5321509"/>
                <a:ext cx="389505" cy="13849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5,5 m</a:t>
                </a:r>
              </a:p>
            </p:txBody>
          </p:sp>
          <p:cxnSp>
            <p:nvCxnSpPr>
              <p:cNvPr id="6" name="Suora yhdysviiva 387">
                <a:extLst>
                  <a:ext uri="{FF2B5EF4-FFF2-40B4-BE49-F238E27FC236}">
                    <a16:creationId xmlns:a16="http://schemas.microsoft.com/office/drawing/2014/main" id="{CC091F1C-FC66-67D7-11ED-17BF8F369AB0}"/>
                  </a:ext>
                </a:extLst>
              </p:cNvPr>
              <p:cNvCxnSpPr>
                <a:cxnSpLocks noChangeShapeType="1"/>
              </p:cNvCxnSpPr>
              <p:nvPr/>
            </p:nvCxnSpPr>
            <p:spPr bwMode="auto">
              <a:xfrm flipV="1">
                <a:off x="3037916" y="5457000"/>
                <a:ext cx="58385"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7" name="Suora yhdysviiva 387">
                <a:extLst>
                  <a:ext uri="{FF2B5EF4-FFF2-40B4-BE49-F238E27FC236}">
                    <a16:creationId xmlns:a16="http://schemas.microsoft.com/office/drawing/2014/main" id="{9540D5CB-713F-E27C-6B0D-D036E56340BD}"/>
                  </a:ext>
                </a:extLst>
              </p:cNvPr>
              <p:cNvCxnSpPr>
                <a:cxnSpLocks noChangeShapeType="1"/>
              </p:cNvCxnSpPr>
              <p:nvPr/>
            </p:nvCxnSpPr>
            <p:spPr bwMode="auto">
              <a:xfrm flipV="1">
                <a:off x="3636789" y="5460343"/>
                <a:ext cx="58384"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sp>
          <p:nvSpPr>
            <p:cNvPr id="9" name="Suorakulmio 211">
              <a:extLst>
                <a:ext uri="{FF2B5EF4-FFF2-40B4-BE49-F238E27FC236}">
                  <a16:creationId xmlns:a16="http://schemas.microsoft.com/office/drawing/2014/main" id="{1A4FFDBA-A296-FBC4-90E7-07DFF34CACCC}"/>
                </a:ext>
              </a:extLst>
            </p:cNvPr>
            <p:cNvSpPr>
              <a:spLocks noChangeArrowheads="1"/>
            </p:cNvSpPr>
            <p:nvPr/>
          </p:nvSpPr>
          <p:spPr bwMode="auto">
            <a:xfrm>
              <a:off x="3255494" y="4738066"/>
              <a:ext cx="389505" cy="13849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3,0 m</a:t>
              </a:r>
            </a:p>
          </p:txBody>
        </p:sp>
      </p:grpSp>
      <p:sp>
        <p:nvSpPr>
          <p:cNvPr id="5" name="Text Box 3">
            <a:extLst>
              <a:ext uri="{FF2B5EF4-FFF2-40B4-BE49-F238E27FC236}">
                <a16:creationId xmlns:a16="http://schemas.microsoft.com/office/drawing/2014/main" id="{55A48FC7-DA09-C312-1D40-0D43A05BB37A}"/>
              </a:ext>
            </a:extLst>
          </p:cNvPr>
          <p:cNvSpPr txBox="1">
            <a:spLocks noChangeArrowheads="1"/>
          </p:cNvSpPr>
          <p:nvPr/>
        </p:nvSpPr>
        <p:spPr bwMode="auto">
          <a:xfrm>
            <a:off x="621000" y="129000"/>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osittain ajoradalla.</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Käytettävissä olevan TIEN leveys </a:t>
            </a:r>
            <a:r>
              <a:rPr lang="fi-FI" altLang="fi-FI" sz="1300" dirty="0">
                <a:solidFill>
                  <a:srgbClr val="000000"/>
                </a:solidFill>
                <a:latin typeface="Arial" panose="020B0604020202020204" pitchFamily="34" charset="0"/>
                <a:cs typeface="Arial" panose="020B0604020202020204" pitchFamily="34" charset="0"/>
              </a:rPr>
              <a:t>≥ 5,5 metriä TAI käytettävissä </a:t>
            </a:r>
            <a:br>
              <a:rPr lang="fi-FI" altLang="fi-FI" sz="1300" dirty="0">
                <a:solidFill>
                  <a:srgbClr val="000000"/>
                </a:solidFill>
                <a:latin typeface="Arial" panose="020B0604020202020204" pitchFamily="34" charset="0"/>
                <a:cs typeface="Arial" panose="020B0604020202020204" pitchFamily="34" charset="0"/>
              </a:rPr>
            </a:br>
            <a:r>
              <a:rPr lang="fi-FI" altLang="fi-FI" sz="1300" dirty="0">
                <a:solidFill>
                  <a:srgbClr val="000000"/>
                </a:solidFill>
                <a:latin typeface="Arial" panose="020B0604020202020204" pitchFamily="34" charset="0"/>
                <a:cs typeface="Arial" panose="020B0604020202020204" pitchFamily="34" charset="0"/>
              </a:rPr>
              <a:t>oleva AJOKAISTAN leveys ≥ 3,0 metriä.</a:t>
            </a: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enintään 50 km/h.</a:t>
            </a:r>
          </a:p>
        </p:txBody>
      </p:sp>
    </p:spTree>
    <p:extLst>
      <p:ext uri="{BB962C8B-B14F-4D97-AF65-F5344CB8AC3E}">
        <p14:creationId xmlns:p14="http://schemas.microsoft.com/office/powerpoint/2010/main" val="3832371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275" name="Suorakulmio 244"/>
          <p:cNvSpPr>
            <a:spLocks noChangeArrowheads="1"/>
          </p:cNvSpPr>
          <p:nvPr/>
        </p:nvSpPr>
        <p:spPr bwMode="auto">
          <a:xfrm>
            <a:off x="5119729" y="2282623"/>
            <a:ext cx="992867" cy="83099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Varoitusvilkut asetetaan pysäytyksestä varoittavien</a:t>
            </a:r>
          </a:p>
          <a:p>
            <a:pP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ennakkomerkkien</a:t>
            </a:r>
          </a:p>
          <a:p>
            <a:pP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yhteyteen.</a:t>
            </a:r>
          </a:p>
        </p:txBody>
      </p:sp>
      <p:sp>
        <p:nvSpPr>
          <p:cNvPr id="211"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4" name="Ryhmä 3"/>
          <p:cNvGrpSpPr/>
          <p:nvPr/>
        </p:nvGrpSpPr>
        <p:grpSpPr>
          <a:xfrm>
            <a:off x="803431" y="1443832"/>
            <a:ext cx="5331548" cy="2998353"/>
            <a:chOff x="803431" y="1443832"/>
            <a:chExt cx="5331548" cy="2998353"/>
          </a:xfrm>
        </p:grpSpPr>
        <p:pic>
          <p:nvPicPr>
            <p:cNvPr id="115"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47648" y="2009233"/>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6"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94326" y="20107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7" name="Kuva 1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228948" y="3830998"/>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021800" y="383261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Ryhmä 2"/>
            <p:cNvGrpSpPr/>
            <p:nvPr/>
          </p:nvGrpSpPr>
          <p:grpSpPr>
            <a:xfrm>
              <a:off x="803431" y="1443832"/>
              <a:ext cx="5331548" cy="2730356"/>
              <a:chOff x="803431" y="1443832"/>
              <a:chExt cx="5331548" cy="2730356"/>
            </a:xfrm>
          </p:grpSpPr>
          <p:pic>
            <p:nvPicPr>
              <p:cNvPr id="113" name="Kuva 112"/>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4552567" y="2296423"/>
                <a:ext cx="464400" cy="129053"/>
              </a:xfrm>
              <a:prstGeom prst="rect">
                <a:avLst/>
              </a:prstGeom>
            </p:spPr>
          </p:pic>
          <p:pic>
            <p:nvPicPr>
              <p:cNvPr id="114" name="Kuva 113"/>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866967" y="2296423"/>
                <a:ext cx="464400" cy="129053"/>
              </a:xfrm>
              <a:prstGeom prst="rect">
                <a:avLst/>
              </a:prstGeom>
            </p:spPr>
          </p:pic>
          <p:grpSp>
            <p:nvGrpSpPr>
              <p:cNvPr id="2" name="Ryhmä 1"/>
              <p:cNvGrpSpPr/>
              <p:nvPr/>
            </p:nvGrpSpPr>
            <p:grpSpPr>
              <a:xfrm>
                <a:off x="803431" y="1443832"/>
                <a:ext cx="5331548" cy="2730356"/>
                <a:chOff x="803431" y="1443832"/>
                <a:chExt cx="5331548" cy="2730356"/>
              </a:xfrm>
            </p:grpSpPr>
            <p:grpSp>
              <p:nvGrpSpPr>
                <p:cNvPr id="633" name="Ryhmä 632"/>
                <p:cNvGrpSpPr/>
                <p:nvPr/>
              </p:nvGrpSpPr>
              <p:grpSpPr>
                <a:xfrm rot="10800000">
                  <a:off x="803431" y="1443832"/>
                  <a:ext cx="5331548" cy="2730356"/>
                  <a:chOff x="732528" y="6641491"/>
                  <a:chExt cx="5331548" cy="2730356"/>
                </a:xfrm>
              </p:grpSpPr>
              <p:cxnSp>
                <p:nvCxnSpPr>
                  <p:cNvPr id="634" name="Suora yhdysviiva 633"/>
                  <p:cNvCxnSpPr>
                    <a:stCxn id="701" idx="2"/>
                    <a:endCxn id="656" idx="3"/>
                  </p:cNvCxnSpPr>
                  <p:nvPr/>
                </p:nvCxnSpPr>
                <p:spPr>
                  <a:xfrm flipH="1">
                    <a:off x="2746181" y="8019915"/>
                    <a:ext cx="197695" cy="162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37" name="Ryhmä 636"/>
                  <p:cNvGrpSpPr/>
                  <p:nvPr/>
                </p:nvGrpSpPr>
                <p:grpSpPr>
                  <a:xfrm rot="10800000">
                    <a:off x="4535989" y="8620024"/>
                    <a:ext cx="463349" cy="751823"/>
                    <a:chOff x="1717108" y="1853508"/>
                    <a:chExt cx="506254" cy="821441"/>
                  </a:xfrm>
                </p:grpSpPr>
                <p:pic>
                  <p:nvPicPr>
                    <p:cNvPr id="706" name="Kuva 705"/>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785791" y="1853508"/>
                      <a:ext cx="360045" cy="360045"/>
                    </a:xfrm>
                    <a:prstGeom prst="rect">
                      <a:avLst/>
                    </a:prstGeom>
                  </p:spPr>
                </p:pic>
                <p:pic>
                  <p:nvPicPr>
                    <p:cNvPr id="707" name="Kuva 70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717108" y="2231133"/>
                      <a:ext cx="506254" cy="443816"/>
                    </a:xfrm>
                    <a:prstGeom prst="rect">
                      <a:avLst/>
                    </a:prstGeom>
                  </p:spPr>
                </p:pic>
              </p:grpSp>
              <p:pic>
                <p:nvPicPr>
                  <p:cNvPr id="638" name="Kuva 637"/>
                  <p:cNvPicPr>
                    <a:picLocks noChangeAspect="1"/>
                  </p:cNvPicPr>
                  <p:nvPr/>
                </p:nvPicPr>
                <p:blipFill>
                  <a:blip r:embed="rId9">
                    <a:extLst>
                      <a:ext uri="{28A0092B-C50C-407E-A947-70E740481C1C}">
                        <a14:useLocalDpi xmlns:a14="http://schemas.microsoft.com/office/drawing/2010/main" val="0"/>
                      </a:ext>
                    </a:extLst>
                  </a:blip>
                  <a:srcRect/>
                  <a:stretch/>
                </p:blipFill>
                <p:spPr>
                  <a:xfrm>
                    <a:off x="4113409" y="7856996"/>
                    <a:ext cx="329095" cy="329095"/>
                  </a:xfrm>
                  <a:prstGeom prst="rect">
                    <a:avLst/>
                  </a:prstGeom>
                </p:spPr>
              </p:pic>
              <p:pic>
                <p:nvPicPr>
                  <p:cNvPr id="639" name="Kuva 638"/>
                  <p:cNvPicPr>
                    <a:picLocks noChangeAspect="1"/>
                  </p:cNvPicPr>
                  <p:nvPr/>
                </p:nvPicPr>
                <p:blipFill>
                  <a:blip r:embed="rId10">
                    <a:extLst>
                      <a:ext uri="{28A0092B-C50C-407E-A947-70E740481C1C}">
                        <a14:useLocalDpi xmlns:a14="http://schemas.microsoft.com/office/drawing/2010/main" val="0"/>
                      </a:ext>
                    </a:extLst>
                  </a:blip>
                  <a:srcRect/>
                  <a:stretch/>
                </p:blipFill>
                <p:spPr>
                  <a:xfrm>
                    <a:off x="4537466" y="7838837"/>
                    <a:ext cx="463349" cy="406202"/>
                  </a:xfrm>
                  <a:prstGeom prst="rect">
                    <a:avLst/>
                  </a:prstGeom>
                </p:spPr>
              </p:pic>
              <p:pic>
                <p:nvPicPr>
                  <p:cNvPr id="704" name="Kuva 703"/>
                  <p:cNvPicPr>
                    <a:picLocks noChangeAspect="1"/>
                  </p:cNvPicPr>
                  <p:nvPr/>
                </p:nvPicPr>
                <p:blipFill>
                  <a:blip r:embed="rId10">
                    <a:extLst>
                      <a:ext uri="{28A0092B-C50C-407E-A947-70E740481C1C}">
                        <a14:useLocalDpi xmlns:a14="http://schemas.microsoft.com/office/drawing/2010/main" val="0"/>
                      </a:ext>
                    </a:extLst>
                  </a:blip>
                  <a:srcRect/>
                  <a:stretch/>
                </p:blipFill>
                <p:spPr>
                  <a:xfrm>
                    <a:off x="4537467" y="7067998"/>
                    <a:ext cx="463349" cy="406202"/>
                  </a:xfrm>
                  <a:prstGeom prst="rect">
                    <a:avLst/>
                  </a:prstGeom>
                </p:spPr>
              </p:pic>
              <p:cxnSp>
                <p:nvCxnSpPr>
                  <p:cNvPr id="642" name="Suora yhdysviiva 641"/>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643"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6416" y="7686394"/>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44" name="Ryhmä 643"/>
                  <p:cNvGrpSpPr/>
                  <p:nvPr/>
                </p:nvGrpSpPr>
                <p:grpSpPr>
                  <a:xfrm rot="10800000">
                    <a:off x="732528" y="6641491"/>
                    <a:ext cx="5331548" cy="2723675"/>
                    <a:chOff x="553778" y="1860807"/>
                    <a:chExt cx="5825239" cy="2975884"/>
                  </a:xfrm>
                </p:grpSpPr>
                <p:grpSp>
                  <p:nvGrpSpPr>
                    <p:cNvPr id="648" name="Ryhmä 647"/>
                    <p:cNvGrpSpPr/>
                    <p:nvPr/>
                  </p:nvGrpSpPr>
                  <p:grpSpPr>
                    <a:xfrm>
                      <a:off x="2851976" y="2192624"/>
                      <a:ext cx="1156653" cy="1999993"/>
                      <a:chOff x="2851976" y="2192624"/>
                      <a:chExt cx="1156653" cy="1999993"/>
                    </a:xfrm>
                  </p:grpSpPr>
                  <p:pic>
                    <p:nvPicPr>
                      <p:cNvPr id="695"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3909883" y="4127529"/>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6"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2851976" y="3888629"/>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7"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2858274" y="3330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8"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2857700" y="247236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9"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0"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918142" y="389126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1"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917660" y="3330626"/>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2"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913273" y="247236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3"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913073" y="2192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49" name="Ryhmä 648"/>
                    <p:cNvGrpSpPr/>
                    <p:nvPr/>
                  </p:nvGrpSpPr>
                  <p:grpSpPr>
                    <a:xfrm rot="10800000">
                      <a:off x="3955124" y="2192624"/>
                      <a:ext cx="950840" cy="2284021"/>
                      <a:chOff x="1951443" y="6236046"/>
                      <a:chExt cx="950840" cy="2284021"/>
                    </a:xfrm>
                  </p:grpSpPr>
                  <p:cxnSp>
                    <p:nvCxnSpPr>
                      <p:cNvPr id="691" name="Suora yhdysviiva 690"/>
                      <p:cNvCxnSpPr>
                        <a:stCxn id="695" idx="2"/>
                        <a:endCxn id="657" idx="0"/>
                      </p:cNvCxnSpPr>
                      <p:nvPr/>
                    </p:nvCxnSpPr>
                    <p:spPr>
                      <a:xfrm flipH="1" flipV="1">
                        <a:off x="2495045" y="6236046"/>
                        <a:ext cx="407238" cy="28402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2" name="Suora yhdysviiva 691"/>
                      <p:cNvCxnSpPr>
                        <a:stCxn id="700" idx="2"/>
                        <a:endCxn id="667" idx="2"/>
                      </p:cNvCxnSpPr>
                      <p:nvPr/>
                    </p:nvCxnSpPr>
                    <p:spPr>
                      <a:xfrm rot="10800000">
                        <a:off x="1953057" y="6786558"/>
                        <a:ext cx="940965" cy="3486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3" name="Suora yhdysviiva 692"/>
                      <p:cNvCxnSpPr>
                        <a:stCxn id="702" idx="2"/>
                        <a:endCxn id="661" idx="2"/>
                      </p:cNvCxnSpPr>
                      <p:nvPr/>
                    </p:nvCxnSpPr>
                    <p:spPr>
                      <a:xfrm flipH="1" flipV="1">
                        <a:off x="1953056" y="7630359"/>
                        <a:ext cx="945835" cy="60996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4" name="Suora yhdysviiva 693"/>
                      <p:cNvCxnSpPr>
                        <a:stCxn id="703" idx="2"/>
                        <a:endCxn id="666" idx="2"/>
                      </p:cNvCxnSpPr>
                      <p:nvPr/>
                    </p:nvCxnSpPr>
                    <p:spPr>
                      <a:xfrm rot="10800000">
                        <a:off x="1951443" y="8474521"/>
                        <a:ext cx="947648" cy="455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50" name="Ryhmä 649"/>
                    <p:cNvGrpSpPr/>
                    <p:nvPr/>
                  </p:nvGrpSpPr>
                  <p:grpSpPr>
                    <a:xfrm>
                      <a:off x="1968621" y="2194613"/>
                      <a:ext cx="934896" cy="1731995"/>
                      <a:chOff x="1968621" y="2194613"/>
                      <a:chExt cx="934896" cy="1731995"/>
                    </a:xfrm>
                  </p:grpSpPr>
                  <p:cxnSp>
                    <p:nvCxnSpPr>
                      <p:cNvPr id="687" name="Suora yhdysviiva 686"/>
                      <p:cNvCxnSpPr>
                        <a:stCxn id="639" idx="2"/>
                        <a:endCxn id="698" idx="2"/>
                      </p:cNvCxnSpPr>
                      <p:nvPr/>
                    </p:nvCxnSpPr>
                    <p:spPr>
                      <a:xfrm flipV="1">
                        <a:off x="1968621" y="2472363"/>
                        <a:ext cx="934322" cy="61203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8" name="Suora yhdysviiva 687"/>
                      <p:cNvCxnSpPr>
                        <a:stCxn id="696" idx="2"/>
                        <a:endCxn id="704" idx="2"/>
                      </p:cNvCxnSpPr>
                      <p:nvPr/>
                    </p:nvCxnSpPr>
                    <p:spPr>
                      <a:xfrm rot="10800000" flipV="1">
                        <a:off x="1968621" y="3888629"/>
                        <a:ext cx="928599" cy="3797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9" name="Suora yhdysviiva 688"/>
                      <p:cNvCxnSpPr>
                        <a:stCxn id="638" idx="1"/>
                        <a:endCxn id="697" idx="2"/>
                      </p:cNvCxnSpPr>
                      <p:nvPr/>
                    </p:nvCxnSpPr>
                    <p:spPr>
                      <a:xfrm rot="10800000" flipH="1" flipV="1">
                        <a:off x="2685548" y="3328846"/>
                        <a:ext cx="217969" cy="17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0" name="Suora yhdysviiva 689"/>
                      <p:cNvCxnSpPr>
                        <a:stCxn id="707" idx="2"/>
                        <a:endCxn id="699"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51" name="Ryhmä 650"/>
                    <p:cNvGrpSpPr/>
                    <p:nvPr/>
                  </p:nvGrpSpPr>
                  <p:grpSpPr>
                    <a:xfrm>
                      <a:off x="553778" y="2111750"/>
                      <a:ext cx="5825239" cy="2449168"/>
                      <a:chOff x="553778" y="2111750"/>
                      <a:chExt cx="5825239" cy="2449168"/>
                    </a:xfrm>
                  </p:grpSpPr>
                  <p:grpSp>
                    <p:nvGrpSpPr>
                      <p:cNvPr id="669" name="Ryhmä 668"/>
                      <p:cNvGrpSpPr/>
                      <p:nvPr/>
                    </p:nvGrpSpPr>
                    <p:grpSpPr>
                      <a:xfrm rot="10800000">
                        <a:off x="553778" y="2111750"/>
                        <a:ext cx="681755" cy="2449168"/>
                        <a:chOff x="3477540" y="6303884"/>
                        <a:chExt cx="681755" cy="2449168"/>
                      </a:xfrm>
                    </p:grpSpPr>
                    <p:cxnSp>
                      <p:nvCxnSpPr>
                        <p:cNvPr id="676" name="Suora yhdysviiva 675"/>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7" name="Suora yhdysviiva 676"/>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8" name="Suora yhdysviiva 677"/>
                        <p:cNvCxnSpPr/>
                        <p:nvPr/>
                      </p:nvCxnSpPr>
                      <p:spPr>
                        <a:xfrm rot="10800000">
                          <a:off x="3481011" y="696535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9" name="Suora yhdysviiva 678"/>
                        <p:cNvCxnSpPr/>
                        <p:nvPr/>
                      </p:nvCxnSpPr>
                      <p:spPr>
                        <a:xfrm rot="10800000">
                          <a:off x="3478577" y="753274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0" name="Suora yhdysviiva 679"/>
                        <p:cNvCxnSpPr/>
                        <p:nvPr/>
                      </p:nvCxnSpPr>
                      <p:spPr>
                        <a:xfrm rot="10800000">
                          <a:off x="3477540" y="83824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1" name="Suora yhdysviiva 680"/>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2" name="Tekstiruutu 681"/>
                        <p:cNvSpPr txBox="1"/>
                        <p:nvPr/>
                      </p:nvSpPr>
                      <p:spPr>
                        <a:xfrm>
                          <a:off x="3650982" y="7457991"/>
                          <a:ext cx="402577"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sp>
                      <p:nvSpPr>
                        <p:cNvPr id="683" name="Tekstiruutu 682"/>
                        <p:cNvSpPr txBox="1"/>
                        <p:nvPr/>
                      </p:nvSpPr>
                      <p:spPr>
                        <a:xfrm>
                          <a:off x="3655191" y="8290247"/>
                          <a:ext cx="45779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700 m</a:t>
                          </a:r>
                        </a:p>
                      </p:txBody>
                    </p:sp>
                    <p:sp>
                      <p:nvSpPr>
                        <p:cNvPr id="684" name="Tekstiruutu 683"/>
                        <p:cNvSpPr txBox="1"/>
                        <p:nvPr/>
                      </p:nvSpPr>
                      <p:spPr>
                        <a:xfrm>
                          <a:off x="3656914" y="8588413"/>
                          <a:ext cx="502381" cy="1646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800 m</a:t>
                          </a:r>
                        </a:p>
                      </p:txBody>
                    </p:sp>
                    <p:sp>
                      <p:nvSpPr>
                        <p:cNvPr id="685" name="Tekstiruutu 684"/>
                        <p:cNvSpPr txBox="1"/>
                        <p:nvPr/>
                      </p:nvSpPr>
                      <p:spPr>
                        <a:xfrm>
                          <a:off x="3648769" y="6858934"/>
                          <a:ext cx="49813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686" name="Tekstiruutu 685"/>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670" name="Ryhmä 669"/>
                      <p:cNvGrpSpPr/>
                      <p:nvPr/>
                    </p:nvGrpSpPr>
                    <p:grpSpPr>
                      <a:xfrm>
                        <a:off x="5628034" y="4119366"/>
                        <a:ext cx="750983" cy="420215"/>
                        <a:chOff x="3468035" y="6403045"/>
                        <a:chExt cx="750983" cy="420215"/>
                      </a:xfrm>
                    </p:grpSpPr>
                    <p:cxnSp>
                      <p:nvCxnSpPr>
                        <p:cNvPr id="671" name="Suora yhdysviiva 670"/>
                        <p:cNvCxnSpPr/>
                        <p:nvPr/>
                      </p:nvCxnSpPr>
                      <p:spPr>
                        <a:xfrm flipV="1">
                          <a:off x="3540035" y="6465891"/>
                          <a:ext cx="1266" cy="283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2" name="Suora yhdysviiva 671"/>
                        <p:cNvCxnSpPr/>
                        <p:nvPr/>
                      </p:nvCxnSpPr>
                      <p:spPr>
                        <a:xfrm rot="10800000">
                          <a:off x="3468035" y="646837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3" name="Tekstiruutu 672"/>
                        <p:cNvSpPr txBox="1"/>
                        <p:nvPr/>
                      </p:nvSpPr>
                      <p:spPr>
                        <a:xfrm>
                          <a:off x="3627997" y="6403045"/>
                          <a:ext cx="591021"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674" name="Suora yhdysviiva 673"/>
                        <p:cNvCxnSpPr/>
                        <p:nvPr/>
                      </p:nvCxnSpPr>
                      <p:spPr>
                        <a:xfrm rot="10800000">
                          <a:off x="3470915" y="674838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5" name="Tekstiruutu 674"/>
                        <p:cNvSpPr txBox="1"/>
                        <p:nvPr/>
                      </p:nvSpPr>
                      <p:spPr>
                        <a:xfrm>
                          <a:off x="3638387" y="6669372"/>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cxnSp>
                  <p:nvCxnSpPr>
                    <p:cNvPr id="652" name="Suora yhdysviiva 651"/>
                    <p:cNvCxnSpPr>
                      <a:cxnSpLocks/>
                    </p:cNvCxnSpPr>
                    <p:nvPr/>
                  </p:nvCxnSpPr>
                  <p:spPr>
                    <a:xfrm>
                      <a:off x="1229558" y="4461722"/>
                      <a:ext cx="4398476" cy="7601"/>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653" name="Ryhmä 652"/>
                    <p:cNvGrpSpPr/>
                    <p:nvPr/>
                  </p:nvGrpSpPr>
                  <p:grpSpPr>
                    <a:xfrm>
                      <a:off x="4179380" y="1860807"/>
                      <a:ext cx="979712" cy="2975884"/>
                      <a:chOff x="4179380" y="1860807"/>
                      <a:chExt cx="979712" cy="2975884"/>
                    </a:xfrm>
                  </p:grpSpPr>
                  <p:pic>
                    <p:nvPicPr>
                      <p:cNvPr id="667" name="Kuva 666"/>
                      <p:cNvPicPr>
                        <a:picLocks noChangeAspect="1"/>
                      </p:cNvPicPr>
                      <p:nvPr/>
                    </p:nvPicPr>
                    <p:blipFill>
                      <a:blip r:embed="rId10">
                        <a:extLst>
                          <a:ext uri="{28A0092B-C50C-407E-A947-70E740481C1C}">
                            <a14:useLocalDpi xmlns:a14="http://schemas.microsoft.com/office/drawing/2010/main" val="0"/>
                          </a:ext>
                        </a:extLst>
                      </a:blip>
                      <a:srcRect/>
                      <a:stretch/>
                    </p:blipFill>
                    <p:spPr>
                      <a:xfrm rot="10800000">
                        <a:off x="4651225" y="3926395"/>
                        <a:ext cx="506254" cy="443816"/>
                      </a:xfrm>
                      <a:prstGeom prst="rect">
                        <a:avLst/>
                      </a:prstGeom>
                    </p:spPr>
                  </p:pic>
                  <p:grpSp>
                    <p:nvGrpSpPr>
                      <p:cNvPr id="655" name="Ryhmä 654"/>
                      <p:cNvGrpSpPr/>
                      <p:nvPr/>
                    </p:nvGrpSpPr>
                    <p:grpSpPr>
                      <a:xfrm>
                        <a:off x="4179380" y="1860807"/>
                        <a:ext cx="979712" cy="2975884"/>
                        <a:chOff x="4179380" y="1860807"/>
                        <a:chExt cx="979712" cy="2975884"/>
                      </a:xfrm>
                    </p:grpSpPr>
                    <p:pic>
                      <p:nvPicPr>
                        <p:cNvPr id="656" name="Kuva 655"/>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4179380" y="3149063"/>
                          <a:ext cx="359567" cy="359568"/>
                        </a:xfrm>
                        <a:prstGeom prst="rect">
                          <a:avLst/>
                        </a:prstGeom>
                      </p:spPr>
                    </p:pic>
                    <p:pic>
                      <p:nvPicPr>
                        <p:cNvPr id="657" name="Kuva 656"/>
                        <p:cNvPicPr>
                          <a:picLocks noChangeAspect="1"/>
                        </p:cNvPicPr>
                        <p:nvPr/>
                      </p:nvPicPr>
                      <p:blipFill>
                        <a:blip r:embed="rId13">
                          <a:extLst>
                            <a:ext uri="{28A0092B-C50C-407E-A947-70E740481C1C}">
                              <a14:useLocalDpi xmlns:a14="http://schemas.microsoft.com/office/drawing/2010/main" val="0"/>
                            </a:ext>
                          </a:extLst>
                        </a:blip>
                        <a:srcRect/>
                        <a:stretch/>
                      </p:blipFill>
                      <p:spPr>
                        <a:xfrm>
                          <a:off x="4182341" y="4476646"/>
                          <a:ext cx="360045" cy="360045"/>
                        </a:xfrm>
                        <a:prstGeom prst="rect">
                          <a:avLst/>
                        </a:prstGeom>
                      </p:spPr>
                    </p:pic>
                    <p:grpSp>
                      <p:nvGrpSpPr>
                        <p:cNvPr id="658" name="Ryhmä 657"/>
                        <p:cNvGrpSpPr/>
                        <p:nvPr/>
                      </p:nvGrpSpPr>
                      <p:grpSpPr>
                        <a:xfrm>
                          <a:off x="4652838" y="1860807"/>
                          <a:ext cx="506254" cy="821441"/>
                          <a:chOff x="1781028" y="1860807"/>
                          <a:chExt cx="506254" cy="821441"/>
                        </a:xfrm>
                      </p:grpSpPr>
                      <p:pic>
                        <p:nvPicPr>
                          <p:cNvPr id="665" name="Kuva 664"/>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9711" y="1860807"/>
                            <a:ext cx="360045" cy="360045"/>
                          </a:xfrm>
                          <a:prstGeom prst="rect">
                            <a:avLst/>
                          </a:prstGeom>
                        </p:spPr>
                      </p:pic>
                      <p:pic>
                        <p:nvPicPr>
                          <p:cNvPr id="666" name="Kuva 665"/>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781028" y="2238432"/>
                            <a:ext cx="506254" cy="443816"/>
                          </a:xfrm>
                          <a:prstGeom prst="rect">
                            <a:avLst/>
                          </a:prstGeom>
                        </p:spPr>
                      </p:pic>
                    </p:grpSp>
                    <p:pic>
                      <p:nvPicPr>
                        <p:cNvPr id="661" name="Kuva 660"/>
                        <p:cNvPicPr>
                          <a:picLocks noChangeAspect="1"/>
                        </p:cNvPicPr>
                        <p:nvPr/>
                      </p:nvPicPr>
                      <p:blipFill>
                        <a:blip r:embed="rId10">
                          <a:extLst>
                            <a:ext uri="{28A0092B-C50C-407E-A947-70E740481C1C}">
                              <a14:useLocalDpi xmlns:a14="http://schemas.microsoft.com/office/drawing/2010/main" val="0"/>
                            </a:ext>
                          </a:extLst>
                        </a:blip>
                        <a:srcRect/>
                        <a:stretch/>
                      </p:blipFill>
                      <p:spPr>
                        <a:xfrm rot="10800000">
                          <a:off x="4651225" y="3082595"/>
                          <a:ext cx="506254" cy="443816"/>
                        </a:xfrm>
                        <a:prstGeom prst="rect">
                          <a:avLst/>
                        </a:prstGeom>
                      </p:spPr>
                    </p:pic>
                    <p:pic>
                      <p:nvPicPr>
                        <p:cNvPr id="660"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4818624" y="3513130"/>
                          <a:ext cx="184152" cy="181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pic>
              <p:nvPicPr>
                <p:cNvPr id="200" name="Kuva 199"/>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1868400" y="3196931"/>
                  <a:ext cx="464400" cy="129053"/>
                </a:xfrm>
                <a:prstGeom prst="rect">
                  <a:avLst/>
                </a:prstGeom>
              </p:spPr>
            </p:pic>
            <p:pic>
              <p:nvPicPr>
                <p:cNvPr id="220" name="Kuva 219"/>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4554000" y="3196931"/>
                  <a:ext cx="464400" cy="129053"/>
                </a:xfrm>
                <a:prstGeom prst="rect">
                  <a:avLst/>
                </a:prstGeom>
              </p:spPr>
            </p:pic>
            <p:pic>
              <p:nvPicPr>
                <p:cNvPr id="221" name="Kuva 220"/>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1868400" y="2426531"/>
                  <a:ext cx="464400" cy="129053"/>
                </a:xfrm>
                <a:prstGeom prst="rect">
                  <a:avLst/>
                </a:prstGeom>
              </p:spPr>
            </p:pic>
            <p:pic>
              <p:nvPicPr>
                <p:cNvPr id="222" name="Kuva 221"/>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4554000" y="2426531"/>
                  <a:ext cx="464400" cy="129053"/>
                </a:xfrm>
                <a:prstGeom prst="rect">
                  <a:avLst/>
                </a:prstGeom>
              </p:spPr>
            </p:pic>
          </p:grpSp>
        </p:grpSp>
      </p:grpSp>
      <p:grpSp>
        <p:nvGrpSpPr>
          <p:cNvPr id="128" name="Ryhmä 127"/>
          <p:cNvGrpSpPr/>
          <p:nvPr/>
        </p:nvGrpSpPr>
        <p:grpSpPr>
          <a:xfrm rot="10800000">
            <a:off x="738955" y="6268645"/>
            <a:ext cx="5334984" cy="2998352"/>
            <a:chOff x="803431" y="1443833"/>
            <a:chExt cx="5334984" cy="2998352"/>
          </a:xfrm>
        </p:grpSpPr>
        <p:pic>
          <p:nvPicPr>
            <p:cNvPr id="129"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47648" y="2009233"/>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0"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94326" y="201074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1" name="Kuva 1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228948" y="3830998"/>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021800" y="383261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 name="Ryhmä 132"/>
            <p:cNvGrpSpPr/>
            <p:nvPr/>
          </p:nvGrpSpPr>
          <p:grpSpPr>
            <a:xfrm>
              <a:off x="803431" y="1443833"/>
              <a:ext cx="5334984" cy="2735230"/>
              <a:chOff x="803431" y="1443833"/>
              <a:chExt cx="5334984" cy="2735230"/>
            </a:xfrm>
          </p:grpSpPr>
          <p:pic>
            <p:nvPicPr>
              <p:cNvPr id="134" name="Kuva 133"/>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4553243" y="2297100"/>
                <a:ext cx="464400" cy="129053"/>
              </a:xfrm>
              <a:prstGeom prst="rect">
                <a:avLst/>
              </a:prstGeom>
            </p:spPr>
          </p:pic>
          <p:pic>
            <p:nvPicPr>
              <p:cNvPr id="135" name="Kuva 134"/>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867643" y="2297100"/>
                <a:ext cx="464400" cy="129053"/>
              </a:xfrm>
              <a:prstGeom prst="rect">
                <a:avLst/>
              </a:prstGeom>
            </p:spPr>
          </p:pic>
          <p:grpSp>
            <p:nvGrpSpPr>
              <p:cNvPr id="136" name="Ryhmä 135"/>
              <p:cNvGrpSpPr/>
              <p:nvPr/>
            </p:nvGrpSpPr>
            <p:grpSpPr>
              <a:xfrm>
                <a:off x="803431" y="1443833"/>
                <a:ext cx="5334984" cy="2735230"/>
                <a:chOff x="803431" y="1443833"/>
                <a:chExt cx="5334984" cy="2735230"/>
              </a:xfrm>
            </p:grpSpPr>
            <p:grpSp>
              <p:nvGrpSpPr>
                <p:cNvPr id="137" name="Ryhmä 136"/>
                <p:cNvGrpSpPr/>
                <p:nvPr/>
              </p:nvGrpSpPr>
              <p:grpSpPr>
                <a:xfrm rot="10800000">
                  <a:off x="803431" y="1443833"/>
                  <a:ext cx="5334984" cy="2735230"/>
                  <a:chOff x="729092" y="6636616"/>
                  <a:chExt cx="5334984" cy="2735230"/>
                </a:xfrm>
              </p:grpSpPr>
              <p:cxnSp>
                <p:nvCxnSpPr>
                  <p:cNvPr id="142" name="Suora yhdysviiva 141"/>
                  <p:cNvCxnSpPr>
                    <a:stCxn id="233" idx="2"/>
                    <a:endCxn id="158" idx="3"/>
                  </p:cNvCxnSpPr>
                  <p:nvPr/>
                </p:nvCxnSpPr>
                <p:spPr>
                  <a:xfrm flipH="1">
                    <a:off x="2746181" y="8019915"/>
                    <a:ext cx="197695" cy="162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3" name="Ryhmä 142"/>
                  <p:cNvGrpSpPr/>
                  <p:nvPr/>
                </p:nvGrpSpPr>
                <p:grpSpPr>
                  <a:xfrm rot="10800000">
                    <a:off x="4535989" y="8620022"/>
                    <a:ext cx="463349" cy="751824"/>
                    <a:chOff x="1717108" y="1853508"/>
                    <a:chExt cx="506254" cy="821442"/>
                  </a:xfrm>
                </p:grpSpPr>
                <p:pic>
                  <p:nvPicPr>
                    <p:cNvPr id="236" name="Kuva 235"/>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785791" y="1853508"/>
                      <a:ext cx="360045" cy="360045"/>
                    </a:xfrm>
                    <a:prstGeom prst="rect">
                      <a:avLst/>
                    </a:prstGeom>
                  </p:spPr>
                </p:pic>
                <p:pic>
                  <p:nvPicPr>
                    <p:cNvPr id="237" name="Kuva 23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717108" y="2231134"/>
                      <a:ext cx="506254" cy="443816"/>
                    </a:xfrm>
                    <a:prstGeom prst="rect">
                      <a:avLst/>
                    </a:prstGeom>
                  </p:spPr>
                </p:pic>
              </p:grpSp>
              <p:pic>
                <p:nvPicPr>
                  <p:cNvPr id="144" name="Kuva 143"/>
                  <p:cNvPicPr>
                    <a:picLocks noChangeAspect="1"/>
                  </p:cNvPicPr>
                  <p:nvPr/>
                </p:nvPicPr>
                <p:blipFill>
                  <a:blip r:embed="rId9">
                    <a:extLst>
                      <a:ext uri="{28A0092B-C50C-407E-A947-70E740481C1C}">
                        <a14:useLocalDpi xmlns:a14="http://schemas.microsoft.com/office/drawing/2010/main" val="0"/>
                      </a:ext>
                    </a:extLst>
                  </a:blip>
                  <a:srcRect/>
                  <a:stretch/>
                </p:blipFill>
                <p:spPr>
                  <a:xfrm>
                    <a:off x="4113409" y="7856996"/>
                    <a:ext cx="329095" cy="329095"/>
                  </a:xfrm>
                  <a:prstGeom prst="rect">
                    <a:avLst/>
                  </a:prstGeom>
                </p:spPr>
              </p:pic>
              <p:pic>
                <p:nvPicPr>
                  <p:cNvPr id="145" name="Kuva 144"/>
                  <p:cNvPicPr>
                    <a:picLocks noChangeAspect="1"/>
                  </p:cNvPicPr>
                  <p:nvPr/>
                </p:nvPicPr>
                <p:blipFill>
                  <a:blip r:embed="rId10">
                    <a:extLst>
                      <a:ext uri="{28A0092B-C50C-407E-A947-70E740481C1C}">
                        <a14:useLocalDpi xmlns:a14="http://schemas.microsoft.com/office/drawing/2010/main" val="0"/>
                      </a:ext>
                    </a:extLst>
                  </a:blip>
                  <a:srcRect/>
                  <a:stretch/>
                </p:blipFill>
                <p:spPr>
                  <a:xfrm>
                    <a:off x="4537466" y="7838837"/>
                    <a:ext cx="463349" cy="406202"/>
                  </a:xfrm>
                  <a:prstGeom prst="rect">
                    <a:avLst/>
                  </a:prstGeom>
                </p:spPr>
              </p:pic>
              <p:pic>
                <p:nvPicPr>
                  <p:cNvPr id="146" name="Kuva 145"/>
                  <p:cNvPicPr>
                    <a:picLocks noChangeAspect="1"/>
                  </p:cNvPicPr>
                  <p:nvPr/>
                </p:nvPicPr>
                <p:blipFill>
                  <a:blip r:embed="rId10">
                    <a:extLst>
                      <a:ext uri="{28A0092B-C50C-407E-A947-70E740481C1C}">
                        <a14:useLocalDpi xmlns:a14="http://schemas.microsoft.com/office/drawing/2010/main" val="0"/>
                      </a:ext>
                    </a:extLst>
                  </a:blip>
                  <a:srcRect/>
                  <a:stretch/>
                </p:blipFill>
                <p:spPr>
                  <a:xfrm>
                    <a:off x="4537467" y="7067997"/>
                    <a:ext cx="463349" cy="406202"/>
                  </a:xfrm>
                  <a:prstGeom prst="rect">
                    <a:avLst/>
                  </a:prstGeom>
                </p:spPr>
              </p:pic>
              <p:cxnSp>
                <p:nvCxnSpPr>
                  <p:cNvPr id="147" name="Suora yhdysviiva 146"/>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8"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76416" y="7686394"/>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9" name="Ryhmä 148"/>
                  <p:cNvGrpSpPr/>
                  <p:nvPr/>
                </p:nvGrpSpPr>
                <p:grpSpPr>
                  <a:xfrm rot="10800000">
                    <a:off x="729092" y="6636616"/>
                    <a:ext cx="5334984" cy="2728550"/>
                    <a:chOff x="553778" y="1860807"/>
                    <a:chExt cx="5828993" cy="2981210"/>
                  </a:xfrm>
                </p:grpSpPr>
                <p:grpSp>
                  <p:nvGrpSpPr>
                    <p:cNvPr id="150" name="Ryhmä 149"/>
                    <p:cNvGrpSpPr/>
                    <p:nvPr/>
                  </p:nvGrpSpPr>
                  <p:grpSpPr>
                    <a:xfrm>
                      <a:off x="2851976" y="2192624"/>
                      <a:ext cx="1156653" cy="2005319"/>
                      <a:chOff x="2851976" y="2192624"/>
                      <a:chExt cx="1156653" cy="2005319"/>
                    </a:xfrm>
                  </p:grpSpPr>
                  <p:pic>
                    <p:nvPicPr>
                      <p:cNvPr id="227"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3913637" y="413285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8"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2851976" y="3888629"/>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2858274" y="3330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0"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2857700" y="247236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1"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2"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918142" y="389126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3"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917660" y="3330626"/>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4"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913273" y="247236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 name="Kuva 11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913073" y="2192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1" name="Ryhmä 150"/>
                    <p:cNvGrpSpPr/>
                    <p:nvPr/>
                  </p:nvGrpSpPr>
                  <p:grpSpPr>
                    <a:xfrm rot="10800000">
                      <a:off x="3958316" y="2192624"/>
                      <a:ext cx="947648" cy="2289347"/>
                      <a:chOff x="1951443" y="6230720"/>
                      <a:chExt cx="947648" cy="2289347"/>
                    </a:xfrm>
                  </p:grpSpPr>
                  <p:cxnSp>
                    <p:nvCxnSpPr>
                      <p:cNvPr id="223" name="Suora yhdysviiva 222"/>
                      <p:cNvCxnSpPr>
                        <a:stCxn id="227" idx="2"/>
                        <a:endCxn id="159" idx="0"/>
                      </p:cNvCxnSpPr>
                      <p:nvPr/>
                    </p:nvCxnSpPr>
                    <p:spPr>
                      <a:xfrm flipH="1" flipV="1">
                        <a:off x="2491290" y="6230720"/>
                        <a:ext cx="407238" cy="28402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uora yhdysviiva 223"/>
                      <p:cNvCxnSpPr>
                        <a:stCxn id="232" idx="2"/>
                        <a:endCxn id="156" idx="2"/>
                      </p:cNvCxnSpPr>
                      <p:nvPr/>
                    </p:nvCxnSpPr>
                    <p:spPr>
                      <a:xfrm rot="10800000">
                        <a:off x="1953057" y="6786558"/>
                        <a:ext cx="940965" cy="3486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uora yhdysviiva 224"/>
                      <p:cNvCxnSpPr>
                        <a:stCxn id="234" idx="2"/>
                        <a:endCxn id="161" idx="2"/>
                      </p:cNvCxnSpPr>
                      <p:nvPr/>
                    </p:nvCxnSpPr>
                    <p:spPr>
                      <a:xfrm flipH="1" flipV="1">
                        <a:off x="1953056" y="7630359"/>
                        <a:ext cx="945835" cy="60996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uora yhdysviiva 225"/>
                      <p:cNvCxnSpPr>
                        <a:stCxn id="235" idx="2"/>
                        <a:endCxn id="164" idx="2"/>
                      </p:cNvCxnSpPr>
                      <p:nvPr/>
                    </p:nvCxnSpPr>
                    <p:spPr>
                      <a:xfrm rot="10800000">
                        <a:off x="1951443" y="8474521"/>
                        <a:ext cx="947648" cy="455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2" name="Ryhmä 151"/>
                    <p:cNvGrpSpPr/>
                    <p:nvPr/>
                  </p:nvGrpSpPr>
                  <p:grpSpPr>
                    <a:xfrm>
                      <a:off x="1968621" y="2194613"/>
                      <a:ext cx="934896" cy="1731995"/>
                      <a:chOff x="1968621" y="2194613"/>
                      <a:chExt cx="934896" cy="1731995"/>
                    </a:xfrm>
                  </p:grpSpPr>
                  <p:cxnSp>
                    <p:nvCxnSpPr>
                      <p:cNvPr id="184" name="Suora yhdysviiva 183"/>
                      <p:cNvCxnSpPr>
                        <a:stCxn id="145" idx="2"/>
                        <a:endCxn id="230" idx="2"/>
                      </p:cNvCxnSpPr>
                      <p:nvPr/>
                    </p:nvCxnSpPr>
                    <p:spPr>
                      <a:xfrm flipV="1">
                        <a:off x="1968621" y="2472363"/>
                        <a:ext cx="934322" cy="61203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uora yhdysviiva 184"/>
                      <p:cNvCxnSpPr>
                        <a:stCxn id="228" idx="2"/>
                        <a:endCxn id="146" idx="2"/>
                      </p:cNvCxnSpPr>
                      <p:nvPr/>
                    </p:nvCxnSpPr>
                    <p:spPr>
                      <a:xfrm rot="10800000" flipV="1">
                        <a:off x="1968621" y="3888629"/>
                        <a:ext cx="928599" cy="3797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uora yhdysviiva 185"/>
                      <p:cNvCxnSpPr>
                        <a:stCxn id="144" idx="1"/>
                        <a:endCxn id="229" idx="2"/>
                      </p:cNvCxnSpPr>
                      <p:nvPr/>
                    </p:nvCxnSpPr>
                    <p:spPr>
                      <a:xfrm rot="10800000" flipH="1" flipV="1">
                        <a:off x="2685548" y="3328846"/>
                        <a:ext cx="217969" cy="17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uora yhdysviiva 186"/>
                      <p:cNvCxnSpPr>
                        <a:stCxn id="237" idx="2"/>
                        <a:endCxn id="231"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3" name="Ryhmä 152"/>
                    <p:cNvGrpSpPr/>
                    <p:nvPr/>
                  </p:nvGrpSpPr>
                  <p:grpSpPr>
                    <a:xfrm>
                      <a:off x="553778" y="2111750"/>
                      <a:ext cx="5828993" cy="2449168"/>
                      <a:chOff x="553778" y="2111750"/>
                      <a:chExt cx="5828993" cy="2449168"/>
                    </a:xfrm>
                  </p:grpSpPr>
                  <p:grpSp>
                    <p:nvGrpSpPr>
                      <p:cNvPr id="165" name="Ryhmä 164"/>
                      <p:cNvGrpSpPr/>
                      <p:nvPr/>
                    </p:nvGrpSpPr>
                    <p:grpSpPr>
                      <a:xfrm rot="10800000">
                        <a:off x="553778" y="2111750"/>
                        <a:ext cx="681755" cy="2449168"/>
                        <a:chOff x="3477540" y="6303884"/>
                        <a:chExt cx="681755" cy="2449168"/>
                      </a:xfrm>
                    </p:grpSpPr>
                    <p:cxnSp>
                      <p:nvCxnSpPr>
                        <p:cNvPr id="173" name="Suora yhdysviiva 172"/>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uora yhdysviiva 173"/>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uora yhdysviiva 174"/>
                        <p:cNvCxnSpPr/>
                        <p:nvPr/>
                      </p:nvCxnSpPr>
                      <p:spPr>
                        <a:xfrm rot="10800000">
                          <a:off x="3481011" y="696535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uora yhdysviiva 175"/>
                        <p:cNvCxnSpPr/>
                        <p:nvPr/>
                      </p:nvCxnSpPr>
                      <p:spPr>
                        <a:xfrm rot="10800000">
                          <a:off x="3478577" y="753274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uora yhdysviiva 176"/>
                        <p:cNvCxnSpPr/>
                        <p:nvPr/>
                      </p:nvCxnSpPr>
                      <p:spPr>
                        <a:xfrm rot="10800000">
                          <a:off x="3477540" y="8382444"/>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uora yhdysviiva 177"/>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9" name="Tekstiruutu 178"/>
                        <p:cNvSpPr txBox="1"/>
                        <p:nvPr/>
                      </p:nvSpPr>
                      <p:spPr>
                        <a:xfrm>
                          <a:off x="3650982" y="7457991"/>
                          <a:ext cx="402577"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sp>
                      <p:nvSpPr>
                        <p:cNvPr id="180" name="Tekstiruutu 179"/>
                        <p:cNvSpPr txBox="1"/>
                        <p:nvPr/>
                      </p:nvSpPr>
                      <p:spPr>
                        <a:xfrm>
                          <a:off x="3655191" y="8290247"/>
                          <a:ext cx="45779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700 m</a:t>
                          </a:r>
                        </a:p>
                      </p:txBody>
                    </p:sp>
                    <p:sp>
                      <p:nvSpPr>
                        <p:cNvPr id="181" name="Tekstiruutu 180"/>
                        <p:cNvSpPr txBox="1"/>
                        <p:nvPr/>
                      </p:nvSpPr>
                      <p:spPr>
                        <a:xfrm>
                          <a:off x="3656914" y="8588413"/>
                          <a:ext cx="502381" cy="164639"/>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800 m</a:t>
                          </a:r>
                        </a:p>
                      </p:txBody>
                    </p:sp>
                    <p:sp>
                      <p:nvSpPr>
                        <p:cNvPr id="182" name="Tekstiruutu 181"/>
                        <p:cNvSpPr txBox="1"/>
                        <p:nvPr/>
                      </p:nvSpPr>
                      <p:spPr>
                        <a:xfrm>
                          <a:off x="3648769" y="6858934"/>
                          <a:ext cx="498132" cy="161987"/>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183" name="Tekstiruutu 182"/>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66" name="Ryhmä 165"/>
                      <p:cNvGrpSpPr/>
                      <p:nvPr/>
                    </p:nvGrpSpPr>
                    <p:grpSpPr>
                      <a:xfrm>
                        <a:off x="5630914" y="4124693"/>
                        <a:ext cx="751857" cy="414888"/>
                        <a:chOff x="3470915" y="6408372"/>
                        <a:chExt cx="751857" cy="414888"/>
                      </a:xfrm>
                    </p:grpSpPr>
                    <p:cxnSp>
                      <p:nvCxnSpPr>
                        <p:cNvPr id="167" name="Suora yhdysviiva 166"/>
                        <p:cNvCxnSpPr/>
                        <p:nvPr/>
                      </p:nvCxnSpPr>
                      <p:spPr>
                        <a:xfrm flipV="1">
                          <a:off x="3543789" y="6471218"/>
                          <a:ext cx="1266" cy="283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uora yhdysviiva 167"/>
                        <p:cNvCxnSpPr/>
                        <p:nvPr/>
                      </p:nvCxnSpPr>
                      <p:spPr>
                        <a:xfrm rot="10800000">
                          <a:off x="3471789" y="6473699"/>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9" name="Tekstiruutu 168"/>
                        <p:cNvSpPr txBox="1"/>
                        <p:nvPr/>
                      </p:nvSpPr>
                      <p:spPr>
                        <a:xfrm>
                          <a:off x="3631751" y="6408372"/>
                          <a:ext cx="591021"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170" name="Suora yhdysviiva 169"/>
                        <p:cNvCxnSpPr/>
                        <p:nvPr/>
                      </p:nvCxnSpPr>
                      <p:spPr>
                        <a:xfrm rot="10800000">
                          <a:off x="3470915" y="674838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1" name="Tekstiruutu 170"/>
                        <p:cNvSpPr txBox="1"/>
                        <p:nvPr/>
                      </p:nvSpPr>
                      <p:spPr>
                        <a:xfrm>
                          <a:off x="3638387" y="6669372"/>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cxnSp>
                  <p:nvCxnSpPr>
                    <p:cNvPr id="154" name="Suora yhdysviiva 153"/>
                    <p:cNvCxnSpPr>
                      <a:cxnSpLocks/>
                    </p:cNvCxnSpPr>
                    <p:nvPr/>
                  </p:nvCxnSpPr>
                  <p:spPr>
                    <a:xfrm rot="10800000" flipH="1">
                      <a:off x="1229560" y="4463492"/>
                      <a:ext cx="4406985" cy="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155" name="Ryhmä 154"/>
                    <p:cNvGrpSpPr/>
                    <p:nvPr/>
                  </p:nvGrpSpPr>
                  <p:grpSpPr>
                    <a:xfrm>
                      <a:off x="4179381" y="1860807"/>
                      <a:ext cx="979711" cy="2981210"/>
                      <a:chOff x="4179381" y="1860807"/>
                      <a:chExt cx="979711" cy="2981210"/>
                    </a:xfrm>
                  </p:grpSpPr>
                  <p:pic>
                    <p:nvPicPr>
                      <p:cNvPr id="156" name="Kuva 155"/>
                      <p:cNvPicPr>
                        <a:picLocks noChangeAspect="1"/>
                      </p:cNvPicPr>
                      <p:nvPr/>
                    </p:nvPicPr>
                    <p:blipFill>
                      <a:blip r:embed="rId10">
                        <a:extLst>
                          <a:ext uri="{28A0092B-C50C-407E-A947-70E740481C1C}">
                            <a14:useLocalDpi xmlns:a14="http://schemas.microsoft.com/office/drawing/2010/main" val="0"/>
                          </a:ext>
                        </a:extLst>
                      </a:blip>
                      <a:srcRect/>
                      <a:stretch/>
                    </p:blipFill>
                    <p:spPr>
                      <a:xfrm rot="10800000">
                        <a:off x="4651225" y="3926395"/>
                        <a:ext cx="506254" cy="443816"/>
                      </a:xfrm>
                      <a:prstGeom prst="rect">
                        <a:avLst/>
                      </a:prstGeom>
                    </p:spPr>
                  </p:pic>
                  <p:grpSp>
                    <p:nvGrpSpPr>
                      <p:cNvPr id="157" name="Ryhmä 156"/>
                      <p:cNvGrpSpPr/>
                      <p:nvPr/>
                    </p:nvGrpSpPr>
                    <p:grpSpPr>
                      <a:xfrm>
                        <a:off x="4179381" y="1860807"/>
                        <a:ext cx="979711" cy="2981210"/>
                        <a:chOff x="4179381" y="1860807"/>
                        <a:chExt cx="979711" cy="2981210"/>
                      </a:xfrm>
                    </p:grpSpPr>
                    <p:pic>
                      <p:nvPicPr>
                        <p:cNvPr id="158" name="Kuva 157"/>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4179381" y="3149064"/>
                          <a:ext cx="359567" cy="359568"/>
                        </a:xfrm>
                        <a:prstGeom prst="rect">
                          <a:avLst/>
                        </a:prstGeom>
                      </p:spPr>
                    </p:pic>
                    <p:pic>
                      <p:nvPicPr>
                        <p:cNvPr id="159" name="Kuva 158"/>
                        <p:cNvPicPr>
                          <a:picLocks noChangeAspect="1"/>
                        </p:cNvPicPr>
                        <p:nvPr/>
                      </p:nvPicPr>
                      <p:blipFill>
                        <a:blip r:embed="rId13">
                          <a:extLst>
                            <a:ext uri="{28A0092B-C50C-407E-A947-70E740481C1C}">
                              <a14:useLocalDpi xmlns:a14="http://schemas.microsoft.com/office/drawing/2010/main" val="0"/>
                            </a:ext>
                          </a:extLst>
                        </a:blip>
                        <a:srcRect/>
                        <a:stretch/>
                      </p:blipFill>
                      <p:spPr>
                        <a:xfrm>
                          <a:off x="4186095" y="4481972"/>
                          <a:ext cx="360045" cy="360045"/>
                        </a:xfrm>
                        <a:prstGeom prst="rect">
                          <a:avLst/>
                        </a:prstGeom>
                      </p:spPr>
                    </p:pic>
                    <p:grpSp>
                      <p:nvGrpSpPr>
                        <p:cNvPr id="160" name="Ryhmä 159"/>
                        <p:cNvGrpSpPr/>
                        <p:nvPr/>
                      </p:nvGrpSpPr>
                      <p:grpSpPr>
                        <a:xfrm>
                          <a:off x="4652838" y="1860807"/>
                          <a:ext cx="506254" cy="821442"/>
                          <a:chOff x="1781028" y="1860807"/>
                          <a:chExt cx="506254" cy="821442"/>
                        </a:xfrm>
                      </p:grpSpPr>
                      <p:pic>
                        <p:nvPicPr>
                          <p:cNvPr id="163" name="Kuva 162"/>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9711" y="1860807"/>
                            <a:ext cx="360045" cy="360045"/>
                          </a:xfrm>
                          <a:prstGeom prst="rect">
                            <a:avLst/>
                          </a:prstGeom>
                        </p:spPr>
                      </p:pic>
                      <p:pic>
                        <p:nvPicPr>
                          <p:cNvPr id="164" name="Kuva 163"/>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781028" y="2238433"/>
                            <a:ext cx="506254" cy="443816"/>
                          </a:xfrm>
                          <a:prstGeom prst="rect">
                            <a:avLst/>
                          </a:prstGeom>
                        </p:spPr>
                      </p:pic>
                    </p:grpSp>
                    <p:pic>
                      <p:nvPicPr>
                        <p:cNvPr id="161" name="Kuva 160"/>
                        <p:cNvPicPr>
                          <a:picLocks noChangeAspect="1"/>
                        </p:cNvPicPr>
                        <p:nvPr/>
                      </p:nvPicPr>
                      <p:blipFill>
                        <a:blip r:embed="rId10">
                          <a:extLst>
                            <a:ext uri="{28A0092B-C50C-407E-A947-70E740481C1C}">
                              <a14:useLocalDpi xmlns:a14="http://schemas.microsoft.com/office/drawing/2010/main" val="0"/>
                            </a:ext>
                          </a:extLst>
                        </a:blip>
                        <a:srcRect/>
                        <a:stretch/>
                      </p:blipFill>
                      <p:spPr>
                        <a:xfrm rot="10800000">
                          <a:off x="4651225" y="3082594"/>
                          <a:ext cx="506254" cy="443816"/>
                        </a:xfrm>
                        <a:prstGeom prst="rect">
                          <a:avLst/>
                        </a:prstGeom>
                      </p:spPr>
                    </p:pic>
                    <p:pic>
                      <p:nvPicPr>
                        <p:cNvPr id="162"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4818624" y="3513130"/>
                          <a:ext cx="184152" cy="181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pic>
              <p:nvPicPr>
                <p:cNvPr id="138" name="Kuva 137"/>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1868400" y="3196932"/>
                  <a:ext cx="464400" cy="129053"/>
                </a:xfrm>
                <a:prstGeom prst="rect">
                  <a:avLst/>
                </a:prstGeom>
              </p:spPr>
            </p:pic>
            <p:pic>
              <p:nvPicPr>
                <p:cNvPr id="139" name="Kuva 138"/>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4554000" y="3196932"/>
                  <a:ext cx="464400" cy="129053"/>
                </a:xfrm>
                <a:prstGeom prst="rect">
                  <a:avLst/>
                </a:prstGeom>
              </p:spPr>
            </p:pic>
            <p:pic>
              <p:nvPicPr>
                <p:cNvPr id="140" name="Kuva 139"/>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1868400" y="2426532"/>
                  <a:ext cx="464400" cy="129053"/>
                </a:xfrm>
                <a:prstGeom prst="rect">
                  <a:avLst/>
                </a:prstGeom>
              </p:spPr>
            </p:pic>
            <p:pic>
              <p:nvPicPr>
                <p:cNvPr id="141" name="Kuva 140"/>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4554000" y="2426532"/>
                  <a:ext cx="464400" cy="129053"/>
                </a:xfrm>
                <a:prstGeom prst="rect">
                  <a:avLst/>
                </a:prstGeom>
              </p:spPr>
            </p:pic>
          </p:grpSp>
        </p:grpSp>
      </p:grpSp>
      <p:sp>
        <p:nvSpPr>
          <p:cNvPr id="188"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2.1</a:t>
            </a:r>
          </a:p>
        </p:txBody>
      </p:sp>
      <p:sp>
        <p:nvSpPr>
          <p:cNvPr id="189" name="Suorakulmio 188">
            <a:extLst>
              <a:ext uri="{FF2B5EF4-FFF2-40B4-BE49-F238E27FC236}">
                <a16:creationId xmlns:a16="http://schemas.microsoft.com/office/drawing/2014/main" id="{98B95590-253C-4DB4-9CD1-D80DB2C146A0}"/>
              </a:ext>
            </a:extLst>
          </p:cNvPr>
          <p:cNvSpPr/>
          <p:nvPr/>
        </p:nvSpPr>
        <p:spPr>
          <a:xfrm>
            <a:off x="1070985" y="5533755"/>
            <a:ext cx="168962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 </a:t>
            </a:r>
          </a:p>
        </p:txBody>
      </p:sp>
      <p:grpSp>
        <p:nvGrpSpPr>
          <p:cNvPr id="15" name="Ryhmä 14">
            <a:extLst>
              <a:ext uri="{FF2B5EF4-FFF2-40B4-BE49-F238E27FC236}">
                <a16:creationId xmlns:a16="http://schemas.microsoft.com/office/drawing/2014/main" id="{AFB363FF-34E5-651C-B7C4-92B72F029B05}"/>
              </a:ext>
            </a:extLst>
          </p:cNvPr>
          <p:cNvGrpSpPr/>
          <p:nvPr/>
        </p:nvGrpSpPr>
        <p:grpSpPr>
          <a:xfrm>
            <a:off x="3040506" y="4692443"/>
            <a:ext cx="1827334" cy="1724149"/>
            <a:chOff x="3040506" y="4692443"/>
            <a:chExt cx="1827334" cy="1724149"/>
          </a:xfrm>
        </p:grpSpPr>
        <p:grpSp>
          <p:nvGrpSpPr>
            <p:cNvPr id="6" name="Ryhmä 5"/>
            <p:cNvGrpSpPr/>
            <p:nvPr/>
          </p:nvGrpSpPr>
          <p:grpSpPr>
            <a:xfrm>
              <a:off x="3409923" y="4692443"/>
              <a:ext cx="1457917" cy="1724149"/>
              <a:chOff x="3409923" y="4692443"/>
              <a:chExt cx="1457917" cy="1724149"/>
            </a:xfrm>
          </p:grpSpPr>
          <p:pic>
            <p:nvPicPr>
              <p:cNvPr id="5" name="Kuva 4"/>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12" name="Ryhmä 11"/>
              <p:cNvGrpSpPr/>
              <p:nvPr/>
            </p:nvGrpSpPr>
            <p:grpSpPr>
              <a:xfrm>
                <a:off x="3409923" y="4692443"/>
                <a:ext cx="1374692" cy="1310969"/>
                <a:chOff x="3409923" y="4692443"/>
                <a:chExt cx="1374692" cy="1310969"/>
              </a:xfrm>
            </p:grpSpPr>
            <p:grpSp>
              <p:nvGrpSpPr>
                <p:cNvPr id="203" name="Ryhmä 173"/>
                <p:cNvGrpSpPr>
                  <a:grpSpLocks noChangeAspect="1"/>
                </p:cNvGrpSpPr>
                <p:nvPr/>
              </p:nvGrpSpPr>
              <p:grpSpPr bwMode="auto">
                <a:xfrm>
                  <a:off x="3493433" y="5319463"/>
                  <a:ext cx="356235" cy="501014"/>
                  <a:chOff x="2207620" y="5710128"/>
                  <a:chExt cx="297486" cy="417622"/>
                </a:xfrm>
              </p:grpSpPr>
              <p:pic>
                <p:nvPicPr>
                  <p:cNvPr id="216" name="Kuva 174"/>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9"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8"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9"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0"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1" name="Ryhmä 179"/>
                <p:cNvGrpSpPr>
                  <a:grpSpLocks noChangeAspect="1"/>
                </p:cNvGrpSpPr>
                <p:nvPr/>
              </p:nvGrpSpPr>
              <p:grpSpPr bwMode="auto">
                <a:xfrm>
                  <a:off x="3553533" y="4692443"/>
                  <a:ext cx="249557" cy="451485"/>
                  <a:chOff x="2221105" y="5054220"/>
                  <a:chExt cx="206883" cy="375761"/>
                </a:xfrm>
              </p:grpSpPr>
              <p:pic>
                <p:nvPicPr>
                  <p:cNvPr id="242" name="Kuva 180"/>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3"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 name="Ryhmä 13"/>
                <p:cNvGrpSpPr/>
                <p:nvPr/>
              </p:nvGrpSpPr>
              <p:grpSpPr>
                <a:xfrm>
                  <a:off x="3409923" y="5046918"/>
                  <a:ext cx="708692" cy="915732"/>
                  <a:chOff x="3560534" y="5075497"/>
                  <a:chExt cx="708692" cy="915732"/>
                </a:xfrm>
              </p:grpSpPr>
              <p:cxnSp>
                <p:nvCxnSpPr>
                  <p:cNvPr id="204"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10" name="Ryhmä 209"/>
                  <p:cNvGrpSpPr/>
                  <p:nvPr/>
                </p:nvGrpSpPr>
                <p:grpSpPr>
                  <a:xfrm>
                    <a:off x="3560534" y="5075497"/>
                    <a:ext cx="164781" cy="53826"/>
                    <a:chOff x="2634370" y="4908433"/>
                    <a:chExt cx="164781" cy="53826"/>
                  </a:xfrm>
                </p:grpSpPr>
                <p:cxnSp>
                  <p:nvCxnSpPr>
                    <p:cNvPr id="212" name="Suora yhdysviiva 387"/>
                    <p:cNvCxnSpPr>
                      <a:cxnSpLocks noChangeShapeType="1"/>
                    </p:cNvCxnSpPr>
                    <p:nvPr/>
                  </p:nvCxnSpPr>
                  <p:spPr bwMode="auto">
                    <a:xfrm flipV="1">
                      <a:off x="2634370" y="49084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13" name="Suora yhdysviiva 387"/>
                    <p:cNvCxnSpPr>
                      <a:cxnSpLocks noChangeShapeType="1"/>
                    </p:cNvCxnSpPr>
                    <p:nvPr/>
                  </p:nvCxnSpPr>
                  <p:spPr bwMode="auto">
                    <a:xfrm>
                      <a:off x="2659999" y="4935955"/>
                      <a:ext cx="110748" cy="91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14"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pic>
              <p:nvPicPr>
                <p:cNvPr id="244" name="Picture 24" descr="T:\tie2014\1510014798_Liikenne tietyomaalla\Suunnittelu\Tienrakennustyömaat\Powerpoint\rullat-01.png"/>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5" name="Ryhmä 35933"/>
                <p:cNvGrpSpPr>
                  <a:grpSpLocks/>
                </p:cNvGrpSpPr>
                <p:nvPr/>
              </p:nvGrpSpPr>
              <p:grpSpPr bwMode="auto">
                <a:xfrm>
                  <a:off x="4117901" y="5396961"/>
                  <a:ext cx="666714" cy="606451"/>
                  <a:chOff x="2734798" y="4002088"/>
                  <a:chExt cx="665439" cy="606451"/>
                </a:xfrm>
              </p:grpSpPr>
              <p:pic>
                <p:nvPicPr>
                  <p:cNvPr id="247"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8"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9" name="Kuva 146"/>
                  <p:cNvPicPr>
                    <a:picLocks noChangeAspect="1"/>
                  </p:cNvPicPr>
                  <p:nvPr/>
                </p:nvPicPr>
                <p:blipFill>
                  <a:blip r:embed="rId18">
                    <a:extLst>
                      <a:ext uri="{28A0092B-C50C-407E-A947-70E740481C1C}">
                        <a14:useLocalDpi xmlns:a14="http://schemas.microsoft.com/office/drawing/2010/main" val="0"/>
                      </a:ext>
                    </a:extLst>
                  </a:blip>
                  <a:srcRect/>
                  <a:stretch/>
                </p:blipFill>
                <p:spPr bwMode="auto">
                  <a:xfrm>
                    <a:off x="2734798" y="4320539"/>
                    <a:ext cx="287449"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13" name="Ryhmä 12">
              <a:extLst>
                <a:ext uri="{FF2B5EF4-FFF2-40B4-BE49-F238E27FC236}">
                  <a16:creationId xmlns:a16="http://schemas.microsoft.com/office/drawing/2014/main" id="{81A2CF6E-84D7-5916-527E-0949611F2BC9}"/>
                </a:ext>
              </a:extLst>
            </p:cNvPr>
            <p:cNvGrpSpPr/>
            <p:nvPr/>
          </p:nvGrpSpPr>
          <p:grpSpPr>
            <a:xfrm>
              <a:off x="3040506" y="5495963"/>
              <a:ext cx="543781" cy="175817"/>
              <a:chOff x="3040506" y="5495963"/>
              <a:chExt cx="543781" cy="175817"/>
            </a:xfrm>
          </p:grpSpPr>
          <p:cxnSp>
            <p:nvCxnSpPr>
              <p:cNvPr id="7" name="Suora yhdysviiva 387">
                <a:extLst>
                  <a:ext uri="{FF2B5EF4-FFF2-40B4-BE49-F238E27FC236}">
                    <a16:creationId xmlns:a16="http://schemas.microsoft.com/office/drawing/2014/main" id="{72BD4182-26C0-96BE-232F-9E202E07D41F}"/>
                  </a:ext>
                </a:extLst>
              </p:cNvPr>
              <p:cNvCxnSpPr>
                <a:cxnSpLocks noChangeShapeType="1"/>
              </p:cNvCxnSpPr>
              <p:nvPr/>
            </p:nvCxnSpPr>
            <p:spPr bwMode="auto">
              <a:xfrm>
                <a:off x="3068287" y="5645957"/>
                <a:ext cx="484538" cy="16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8" name="Suora yhdysviiva 387">
                <a:extLst>
                  <a:ext uri="{FF2B5EF4-FFF2-40B4-BE49-F238E27FC236}">
                    <a16:creationId xmlns:a16="http://schemas.microsoft.com/office/drawing/2014/main" id="{40DB64A5-7439-E029-422B-30A8ACABC0E2}"/>
                  </a:ext>
                </a:extLst>
              </p:cNvPr>
              <p:cNvCxnSpPr>
                <a:cxnSpLocks noChangeShapeType="1"/>
              </p:cNvCxnSpPr>
              <p:nvPr/>
            </p:nvCxnSpPr>
            <p:spPr bwMode="auto">
              <a:xfrm flipV="1">
                <a:off x="3040506" y="5619381"/>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9" name="Suora yhdysviiva 387">
                <a:extLst>
                  <a:ext uri="{FF2B5EF4-FFF2-40B4-BE49-F238E27FC236}">
                    <a16:creationId xmlns:a16="http://schemas.microsoft.com/office/drawing/2014/main" id="{4E350EF7-3613-D49E-E749-E12721952086}"/>
                  </a:ext>
                </a:extLst>
              </p:cNvPr>
              <p:cNvCxnSpPr>
                <a:cxnSpLocks noChangeShapeType="1"/>
              </p:cNvCxnSpPr>
              <p:nvPr/>
            </p:nvCxnSpPr>
            <p:spPr bwMode="auto">
              <a:xfrm flipV="1">
                <a:off x="3528725" y="5620980"/>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0" name="Suorakulmio 211">
                <a:extLst>
                  <a:ext uri="{FF2B5EF4-FFF2-40B4-BE49-F238E27FC236}">
                    <a16:creationId xmlns:a16="http://schemas.microsoft.com/office/drawing/2014/main" id="{425019DD-BB9F-FFE5-8F1D-3E02802F6351}"/>
                  </a:ext>
                </a:extLst>
              </p:cNvPr>
              <p:cNvSpPr>
                <a:spLocks noChangeArrowheads="1"/>
              </p:cNvSpPr>
              <p:nvPr/>
            </p:nvSpPr>
            <p:spPr bwMode="auto">
              <a:xfrm>
                <a:off x="3176416" y="5495963"/>
                <a:ext cx="34018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5,5 m</a:t>
                </a:r>
              </a:p>
            </p:txBody>
          </p:sp>
        </p:grpSp>
        <p:sp>
          <p:nvSpPr>
            <p:cNvPr id="11" name="Suorakulmio 211">
              <a:extLst>
                <a:ext uri="{FF2B5EF4-FFF2-40B4-BE49-F238E27FC236}">
                  <a16:creationId xmlns:a16="http://schemas.microsoft.com/office/drawing/2014/main" id="{09FE1DBC-809B-F18F-278B-34F3A23DEB6F}"/>
                </a:ext>
              </a:extLst>
            </p:cNvPr>
            <p:cNvSpPr>
              <a:spLocks noChangeArrowheads="1"/>
            </p:cNvSpPr>
            <p:nvPr/>
          </p:nvSpPr>
          <p:spPr bwMode="auto">
            <a:xfrm>
              <a:off x="3161362" y="4896023"/>
              <a:ext cx="39165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3,0 m</a:t>
              </a:r>
            </a:p>
          </p:txBody>
        </p:sp>
      </p:grpSp>
      <p:sp>
        <p:nvSpPr>
          <p:cNvPr id="17" name="Text Box 3">
            <a:extLst>
              <a:ext uri="{FF2B5EF4-FFF2-40B4-BE49-F238E27FC236}">
                <a16:creationId xmlns:a16="http://schemas.microsoft.com/office/drawing/2014/main" id="{B4C5823F-11D3-B31B-3456-523D1BD88A25}"/>
              </a:ext>
            </a:extLst>
          </p:cNvPr>
          <p:cNvSpPr txBox="1">
            <a:spLocks noChangeArrowheads="1"/>
          </p:cNvSpPr>
          <p:nvPr/>
        </p:nvSpPr>
        <p:spPr bwMode="auto">
          <a:xfrm>
            <a:off x="621000" y="239134"/>
            <a:ext cx="6745391"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ajoradalla, liikenteen pysäyttäminen.</a:t>
            </a:r>
          </a:p>
          <a:p>
            <a:pPr>
              <a:spcBef>
                <a:spcPct val="0"/>
              </a:spcBef>
              <a:buNone/>
            </a:pP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Tiekohtainen nopeusrajoitus 100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1888601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cxnSp>
        <p:nvCxnSpPr>
          <p:cNvPr id="286" name="Suora yhdysviiva 285"/>
          <p:cNvCxnSpPr/>
          <p:nvPr/>
        </p:nvCxnSpPr>
        <p:spPr>
          <a:xfrm>
            <a:off x="1329426" y="3977849"/>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2" name="Ryhmä 1"/>
          <p:cNvGrpSpPr/>
          <p:nvPr/>
        </p:nvGrpSpPr>
        <p:grpSpPr>
          <a:xfrm>
            <a:off x="817416" y="1561893"/>
            <a:ext cx="5315407" cy="3030744"/>
            <a:chOff x="817416" y="1561893"/>
            <a:chExt cx="5315407" cy="3030744"/>
          </a:xfrm>
        </p:grpSpPr>
        <p:pic>
          <p:nvPicPr>
            <p:cNvPr id="163"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Ryhmä 7"/>
            <p:cNvGrpSpPr/>
            <p:nvPr/>
          </p:nvGrpSpPr>
          <p:grpSpPr>
            <a:xfrm>
              <a:off x="817416" y="1561893"/>
              <a:ext cx="5315407" cy="2500995"/>
              <a:chOff x="817416" y="1561893"/>
              <a:chExt cx="5315407" cy="2500995"/>
            </a:xfrm>
          </p:grpSpPr>
          <p:grpSp>
            <p:nvGrpSpPr>
              <p:cNvPr id="6" name="Ryhmä 5"/>
              <p:cNvGrpSpPr/>
              <p:nvPr/>
            </p:nvGrpSpPr>
            <p:grpSpPr>
              <a:xfrm>
                <a:off x="817416" y="1561893"/>
                <a:ext cx="5315407" cy="2500995"/>
                <a:chOff x="817416" y="1561893"/>
                <a:chExt cx="5315407" cy="2500995"/>
              </a:xfrm>
            </p:grpSpPr>
            <p:grpSp>
              <p:nvGrpSpPr>
                <p:cNvPr id="5" name="Ryhmä 4"/>
                <p:cNvGrpSpPr/>
                <p:nvPr/>
              </p:nvGrpSpPr>
              <p:grpSpPr>
                <a:xfrm>
                  <a:off x="817416" y="1561893"/>
                  <a:ext cx="5315407" cy="2500995"/>
                  <a:chOff x="817416" y="1561893"/>
                  <a:chExt cx="5315407" cy="2500995"/>
                </a:xfrm>
              </p:grpSpPr>
              <p:grpSp>
                <p:nvGrpSpPr>
                  <p:cNvPr id="10" name="Ryhmä 9"/>
                  <p:cNvGrpSpPr/>
                  <p:nvPr/>
                </p:nvGrpSpPr>
                <p:grpSpPr>
                  <a:xfrm rot="10800000">
                    <a:off x="817416" y="1747739"/>
                    <a:ext cx="525277" cy="2309375"/>
                    <a:chOff x="3357000" y="6321774"/>
                    <a:chExt cx="525277" cy="2309375"/>
                  </a:xfrm>
                </p:grpSpPr>
                <p:cxnSp>
                  <p:nvCxnSpPr>
                    <p:cNvPr id="11" name="Suora yhdysviiva 10"/>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uora yhdysviiva 11"/>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uora yhdysviiva 12"/>
                    <p:cNvCxnSpPr/>
                    <p:nvPr/>
                  </p:nvCxnSpPr>
                  <p:spPr>
                    <a:xfrm rot="10800000">
                      <a:off x="3357000" y="747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uora yhdysviiva 13"/>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kstiruutu 14"/>
                    <p:cNvSpPr txBox="1"/>
                    <p:nvPr/>
                  </p:nvSpPr>
                  <p:spPr>
                    <a:xfrm>
                      <a:off x="3519333" y="6321774"/>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6" name="Tekstiruutu 15"/>
                    <p:cNvSpPr txBox="1"/>
                    <p:nvPr/>
                  </p:nvSpPr>
                  <p:spPr>
                    <a:xfrm>
                      <a:off x="3523030" y="7387627"/>
                      <a:ext cx="359247"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17" name="Tekstiruutu 16"/>
                    <p:cNvSpPr txBox="1"/>
                    <p:nvPr/>
                  </p:nvSpPr>
                  <p:spPr>
                    <a:xfrm>
                      <a:off x="3527924" y="847726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grpSp>
              <p:grpSp>
                <p:nvGrpSpPr>
                  <p:cNvPr id="32" name="Ryhmä 31"/>
                  <p:cNvGrpSpPr/>
                  <p:nvPr/>
                </p:nvGrpSpPr>
                <p:grpSpPr>
                  <a:xfrm>
                    <a:off x="5510399" y="3369000"/>
                    <a:ext cx="622424" cy="693888"/>
                    <a:chOff x="3349652" y="6856056"/>
                    <a:chExt cx="622424" cy="693888"/>
                  </a:xfrm>
                </p:grpSpPr>
                <p:cxnSp>
                  <p:nvCxnSpPr>
                    <p:cNvPr id="33" name="Suora yhdysviiva 32"/>
                    <p:cNvCxnSpPr/>
                    <p:nvPr/>
                  </p:nvCxnSpPr>
                  <p:spPr>
                    <a:xfrm flipV="1">
                      <a:off x="3422061" y="6933000"/>
                      <a:ext cx="1266" cy="54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uora yhdysviiva 33"/>
                    <p:cNvCxnSpPr/>
                    <p:nvPr/>
                  </p:nvCxnSpPr>
                  <p:spPr>
                    <a:xfrm rot="10800000">
                      <a:off x="3350061" y="693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uora yhdysviiva 34"/>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kstiruutu 35"/>
                    <p:cNvSpPr txBox="1"/>
                    <p:nvPr/>
                  </p:nvSpPr>
                  <p:spPr>
                    <a:xfrm>
                      <a:off x="3543683" y="685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37" name="Tekstiruutu 36"/>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4" name="Ryhmä 173"/>
                  <p:cNvGrpSpPr/>
                  <p:nvPr/>
                </p:nvGrpSpPr>
                <p:grpSpPr>
                  <a:xfrm rot="10800000">
                    <a:off x="1745720" y="1561893"/>
                    <a:ext cx="3370303" cy="2386817"/>
                    <a:chOff x="1742224" y="6790452"/>
                    <a:chExt cx="3370303" cy="2386817"/>
                  </a:xfrm>
                </p:grpSpPr>
                <p:grpSp>
                  <p:nvGrpSpPr>
                    <p:cNvPr id="175" name="Ryhmä 174"/>
                    <p:cNvGrpSpPr/>
                    <p:nvPr/>
                  </p:nvGrpSpPr>
                  <p:grpSpPr>
                    <a:xfrm rot="10800000">
                      <a:off x="2877130" y="7280630"/>
                      <a:ext cx="1103988" cy="1612911"/>
                      <a:chOff x="2883462" y="2085031"/>
                      <a:chExt cx="1103988" cy="1612911"/>
                    </a:xfrm>
                  </p:grpSpPr>
                  <p:pic>
                    <p:nvPicPr>
                      <p:cNvPr id="194"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1757" y="363285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7"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1756"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6" name="Ryhmä 175"/>
                    <p:cNvGrpSpPr/>
                    <p:nvPr/>
                  </p:nvGrpSpPr>
                  <p:grpSpPr>
                    <a:xfrm>
                      <a:off x="1995351" y="6970474"/>
                      <a:ext cx="932230" cy="1923067"/>
                      <a:chOff x="2001410" y="6628419"/>
                      <a:chExt cx="932230" cy="1923067"/>
                    </a:xfrm>
                  </p:grpSpPr>
                  <p:cxnSp>
                    <p:nvCxnSpPr>
                      <p:cNvPr id="191" name="Suora yhdysviiva 190"/>
                      <p:cNvCxnSpPr>
                        <a:stCxn id="194" idx="2"/>
                        <a:endCxn id="190" idx="1"/>
                      </p:cNvCxnSpPr>
                      <p:nvPr/>
                    </p:nvCxnSpPr>
                    <p:spPr>
                      <a:xfrm rot="10800000">
                        <a:off x="2196139" y="6628419"/>
                        <a:ext cx="737499" cy="31015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uora yhdysviiva 191"/>
                      <p:cNvCxnSpPr>
                        <a:stCxn id="197" idx="2"/>
                        <a:endCxn id="187" idx="2"/>
                      </p:cNvCxnSpPr>
                      <p:nvPr/>
                    </p:nvCxnSpPr>
                    <p:spPr>
                      <a:xfrm flipH="1" flipV="1">
                        <a:off x="2001410" y="7394183"/>
                        <a:ext cx="932230"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uora yhdysviiva 192"/>
                      <p:cNvCxnSpPr>
                        <a:stCxn id="198" idx="2"/>
                        <a:endCxn id="189"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7" name="Ryhmä 176"/>
                    <p:cNvGrpSpPr/>
                    <p:nvPr/>
                  </p:nvGrpSpPr>
                  <p:grpSpPr>
                    <a:xfrm rot="10800000">
                      <a:off x="1742224" y="6790452"/>
                      <a:ext cx="507243" cy="2386817"/>
                      <a:chOff x="1846813" y="4149886"/>
                      <a:chExt cx="507243" cy="2386817"/>
                    </a:xfrm>
                  </p:grpSpPr>
                  <p:pic>
                    <p:nvPicPr>
                      <p:cNvPr id="184" name="Kuva 183"/>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grpSp>
                    <p:nvGrpSpPr>
                      <p:cNvPr id="185" name="Ryhmä 184"/>
                      <p:cNvGrpSpPr/>
                      <p:nvPr/>
                    </p:nvGrpSpPr>
                    <p:grpSpPr>
                      <a:xfrm>
                        <a:off x="1846813" y="4527035"/>
                        <a:ext cx="506254" cy="2009668"/>
                        <a:chOff x="1738062" y="2171515"/>
                        <a:chExt cx="506254" cy="2009668"/>
                      </a:xfrm>
                    </p:grpSpPr>
                    <p:pic>
                      <p:nvPicPr>
                        <p:cNvPr id="189" name="Kuva 188"/>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738062" y="2171515"/>
                          <a:ext cx="506254" cy="443816"/>
                        </a:xfrm>
                        <a:prstGeom prst="rect">
                          <a:avLst/>
                        </a:prstGeom>
                      </p:spPr>
                    </p:pic>
                    <p:pic>
                      <p:nvPicPr>
                        <p:cNvPr id="190" name="Kuva 189"/>
                        <p:cNvPicPr>
                          <a:picLocks noChangeAspect="1"/>
                        </p:cNvPicPr>
                        <p:nvPr/>
                      </p:nvPicPr>
                      <p:blipFill>
                        <a:blip r:embed="rId8">
                          <a:extLst>
                            <a:ext uri="{28A0092B-C50C-407E-A947-70E740481C1C}">
                              <a14:useLocalDpi xmlns:a14="http://schemas.microsoft.com/office/drawing/2010/main" val="0"/>
                            </a:ext>
                          </a:extLst>
                        </a:blip>
                        <a:srcRect/>
                        <a:stretch/>
                      </p:blipFill>
                      <p:spPr>
                        <a:xfrm>
                          <a:off x="1797687" y="3821138"/>
                          <a:ext cx="360045" cy="360045"/>
                        </a:xfrm>
                        <a:prstGeom prst="rect">
                          <a:avLst/>
                        </a:prstGeom>
                      </p:spPr>
                    </p:pic>
                  </p:grpSp>
                  <p:pic>
                    <p:nvPicPr>
                      <p:cNvPr id="187" name="Kuva 186"/>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847802" y="5591179"/>
                        <a:ext cx="506254" cy="443816"/>
                      </a:xfrm>
                      <a:prstGeom prst="rect">
                        <a:avLst/>
                      </a:prstGeom>
                    </p:spPr>
                  </p:pic>
                </p:grpSp>
                <p:pic>
                  <p:nvPicPr>
                    <p:cNvPr id="178" name="Kuva 177"/>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79" name="Kuva 178"/>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pic>
                  <p:nvPicPr>
                    <p:cNvPr id="180" name="Kuva 179"/>
                    <p:cNvPicPr>
                      <a:picLocks noChangeAspect="1"/>
                    </p:cNvPicPr>
                    <p:nvPr/>
                  </p:nvPicPr>
                  <p:blipFill>
                    <a:blip r:embed="rId9">
                      <a:extLst>
                        <a:ext uri="{28A0092B-C50C-407E-A947-70E740481C1C}">
                          <a14:useLocalDpi xmlns:a14="http://schemas.microsoft.com/office/drawing/2010/main" val="0"/>
                        </a:ext>
                      </a:extLst>
                    </a:blip>
                    <a:srcRect/>
                    <a:stretch/>
                  </p:blipFill>
                  <p:spPr>
                    <a:xfrm>
                      <a:off x="4605284" y="7292160"/>
                      <a:ext cx="506254" cy="443816"/>
                    </a:xfrm>
                    <a:prstGeom prst="rect">
                      <a:avLst/>
                    </a:prstGeom>
                  </p:spPr>
                </p:pic>
                <p:cxnSp>
                  <p:nvCxnSpPr>
                    <p:cNvPr id="182" name="Suora yhdysviiva 181"/>
                    <p:cNvCxnSpPr>
                      <a:stCxn id="180" idx="2"/>
                      <a:endCxn id="195" idx="2"/>
                    </p:cNvCxnSpPr>
                    <p:nvPr/>
                  </p:nvCxnSpPr>
                  <p:spPr>
                    <a:xfrm flipH="1">
                      <a:off x="3935875" y="7736238"/>
                      <a:ext cx="922536"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uora yhdysviiva 182"/>
                    <p:cNvCxnSpPr>
                      <a:stCxn id="179" idx="2"/>
                      <a:endCxn id="19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136" name="Kuva 135"/>
                <p:cNvPicPr>
                  <a:picLocks noChangeAspect="1"/>
                </p:cNvPicPr>
                <p:nvPr/>
              </p:nvPicPr>
              <p:blipFill>
                <a:blip r:embed="rId10">
                  <a:extLst>
                    <a:ext uri="{28A0092B-C50C-407E-A947-70E740481C1C}">
                      <a14:useLocalDpi xmlns:a14="http://schemas.microsoft.com/office/drawing/2010/main" val="0"/>
                    </a:ext>
                  </a:extLst>
                </a:blip>
                <a:srcRect/>
                <a:stretch/>
              </p:blipFill>
              <p:spPr>
                <a:xfrm rot="10800000">
                  <a:off x="1746000" y="2836943"/>
                  <a:ext cx="507600" cy="141058"/>
                </a:xfrm>
                <a:prstGeom prst="rect">
                  <a:avLst/>
                </a:prstGeom>
              </p:spPr>
            </p:pic>
            <p:pic>
              <p:nvPicPr>
                <p:cNvPr id="137" name="Kuva 136"/>
                <p:cNvPicPr>
                  <a:picLocks noChangeAspect="1"/>
                </p:cNvPicPr>
                <p:nvPr/>
              </p:nvPicPr>
              <p:blipFill>
                <a:blip r:embed="rId10">
                  <a:extLst>
                    <a:ext uri="{28A0092B-C50C-407E-A947-70E740481C1C}">
                      <a14:useLocalDpi xmlns:a14="http://schemas.microsoft.com/office/drawing/2010/main" val="0"/>
                    </a:ext>
                  </a:extLst>
                </a:blip>
                <a:srcRect/>
                <a:stretch/>
              </p:blipFill>
              <p:spPr>
                <a:xfrm rot="10800000">
                  <a:off x="4611600" y="2836943"/>
                  <a:ext cx="507600" cy="141058"/>
                </a:xfrm>
                <a:prstGeom prst="rect">
                  <a:avLst/>
                </a:prstGeom>
              </p:spPr>
            </p:pic>
          </p:grpSp>
          <p:pic>
            <p:nvPicPr>
              <p:cNvPr id="99"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0"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5" name="Kuva 16"/>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196842" y="3981450"/>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6"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9694" y="398306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Ryhmä 2"/>
          <p:cNvGrpSpPr/>
          <p:nvPr/>
        </p:nvGrpSpPr>
        <p:grpSpPr>
          <a:xfrm>
            <a:off x="730359" y="6156759"/>
            <a:ext cx="5315407" cy="3030744"/>
            <a:chOff x="730359" y="6156759"/>
            <a:chExt cx="5315407" cy="3030744"/>
          </a:xfrm>
        </p:grpSpPr>
        <p:cxnSp>
          <p:nvCxnSpPr>
            <p:cNvPr id="285" name="Suora yhdysviiva 284"/>
            <p:cNvCxnSpPr/>
            <p:nvPr/>
          </p:nvCxnSpPr>
          <p:spPr>
            <a:xfrm>
              <a:off x="1350699" y="6756859"/>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237" name="Ryhmä 236"/>
            <p:cNvGrpSpPr/>
            <p:nvPr/>
          </p:nvGrpSpPr>
          <p:grpSpPr>
            <a:xfrm rot="10800000">
              <a:off x="730359" y="6156759"/>
              <a:ext cx="5315407" cy="3030744"/>
              <a:chOff x="817416" y="1561893"/>
              <a:chExt cx="5315407" cy="3030744"/>
            </a:xfrm>
          </p:grpSpPr>
          <p:pic>
            <p:nvPicPr>
              <p:cNvPr id="238"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9"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0" name="Ryhmä 239"/>
              <p:cNvGrpSpPr/>
              <p:nvPr/>
            </p:nvGrpSpPr>
            <p:grpSpPr>
              <a:xfrm>
                <a:off x="817416" y="1561893"/>
                <a:ext cx="5315407" cy="2500995"/>
                <a:chOff x="817416" y="1561893"/>
                <a:chExt cx="5315407" cy="2500995"/>
              </a:xfrm>
            </p:grpSpPr>
            <p:grpSp>
              <p:nvGrpSpPr>
                <p:cNvPr id="243" name="Ryhmä 242"/>
                <p:cNvGrpSpPr/>
                <p:nvPr/>
              </p:nvGrpSpPr>
              <p:grpSpPr>
                <a:xfrm>
                  <a:off x="817416" y="1561893"/>
                  <a:ext cx="5315407" cy="2500995"/>
                  <a:chOff x="817416" y="1561893"/>
                  <a:chExt cx="5315407" cy="2500995"/>
                </a:xfrm>
              </p:grpSpPr>
              <p:grpSp>
                <p:nvGrpSpPr>
                  <p:cNvPr id="248" name="Ryhmä 247"/>
                  <p:cNvGrpSpPr/>
                  <p:nvPr/>
                </p:nvGrpSpPr>
                <p:grpSpPr>
                  <a:xfrm>
                    <a:off x="817416" y="1561893"/>
                    <a:ext cx="5315407" cy="2500995"/>
                    <a:chOff x="817416" y="1561893"/>
                    <a:chExt cx="5315407" cy="2500995"/>
                  </a:xfrm>
                </p:grpSpPr>
                <p:grpSp>
                  <p:nvGrpSpPr>
                    <p:cNvPr id="249" name="Ryhmä 248"/>
                    <p:cNvGrpSpPr/>
                    <p:nvPr/>
                  </p:nvGrpSpPr>
                  <p:grpSpPr>
                    <a:xfrm rot="10800000">
                      <a:off x="817416" y="1747739"/>
                      <a:ext cx="525277" cy="2309375"/>
                      <a:chOff x="3357000" y="6321774"/>
                      <a:chExt cx="525277" cy="2309375"/>
                    </a:xfrm>
                  </p:grpSpPr>
                  <p:cxnSp>
                    <p:nvCxnSpPr>
                      <p:cNvPr id="278" name="Suora yhdysviiva 277"/>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9" name="Suora yhdysviiva 278"/>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uora yhdysviiva 279"/>
                      <p:cNvCxnSpPr/>
                      <p:nvPr/>
                    </p:nvCxnSpPr>
                    <p:spPr>
                      <a:xfrm rot="10800000">
                        <a:off x="3357000" y="747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uora yhdysviiva 280"/>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2" name="Tekstiruutu 281"/>
                      <p:cNvSpPr txBox="1"/>
                      <p:nvPr/>
                    </p:nvSpPr>
                    <p:spPr>
                      <a:xfrm>
                        <a:off x="3519333" y="6321774"/>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83" name="Tekstiruutu 282"/>
                      <p:cNvSpPr txBox="1"/>
                      <p:nvPr/>
                    </p:nvSpPr>
                    <p:spPr>
                      <a:xfrm>
                        <a:off x="3523030" y="7387627"/>
                        <a:ext cx="359247"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284" name="Tekstiruutu 283"/>
                      <p:cNvSpPr txBox="1"/>
                      <p:nvPr/>
                    </p:nvSpPr>
                    <p:spPr>
                      <a:xfrm>
                        <a:off x="3527924" y="847726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grpSp>
                <p:grpSp>
                  <p:nvGrpSpPr>
                    <p:cNvPr id="250" name="Ryhmä 249"/>
                    <p:cNvGrpSpPr/>
                    <p:nvPr/>
                  </p:nvGrpSpPr>
                  <p:grpSpPr>
                    <a:xfrm>
                      <a:off x="5510399" y="3369000"/>
                      <a:ext cx="622424" cy="693888"/>
                      <a:chOff x="3349652" y="6856056"/>
                      <a:chExt cx="622424" cy="693888"/>
                    </a:xfrm>
                  </p:grpSpPr>
                  <p:cxnSp>
                    <p:nvCxnSpPr>
                      <p:cNvPr id="273" name="Suora yhdysviiva 272"/>
                      <p:cNvCxnSpPr/>
                      <p:nvPr/>
                    </p:nvCxnSpPr>
                    <p:spPr>
                      <a:xfrm flipV="1">
                        <a:off x="3422061" y="6933000"/>
                        <a:ext cx="1266" cy="54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uora yhdysviiva 273"/>
                      <p:cNvCxnSpPr/>
                      <p:nvPr/>
                    </p:nvCxnSpPr>
                    <p:spPr>
                      <a:xfrm rot="10800000">
                        <a:off x="3350061" y="693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uora yhdysviiva 274"/>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6" name="Tekstiruutu 275"/>
                      <p:cNvSpPr txBox="1"/>
                      <p:nvPr/>
                    </p:nvSpPr>
                    <p:spPr>
                      <a:xfrm>
                        <a:off x="3543683" y="685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77" name="Tekstiruutu 276"/>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251" name="Ryhmä 250"/>
                    <p:cNvGrpSpPr/>
                    <p:nvPr/>
                  </p:nvGrpSpPr>
                  <p:grpSpPr>
                    <a:xfrm rot="10800000">
                      <a:off x="1745720" y="1561893"/>
                      <a:ext cx="3370303" cy="2386817"/>
                      <a:chOff x="1742224" y="6790452"/>
                      <a:chExt cx="3370303" cy="2386817"/>
                    </a:xfrm>
                  </p:grpSpPr>
                  <p:grpSp>
                    <p:nvGrpSpPr>
                      <p:cNvPr id="252" name="Ryhmä 251"/>
                      <p:cNvGrpSpPr/>
                      <p:nvPr/>
                    </p:nvGrpSpPr>
                    <p:grpSpPr>
                      <a:xfrm rot="10800000">
                        <a:off x="2877130" y="7280630"/>
                        <a:ext cx="1103988" cy="1612911"/>
                        <a:chOff x="2883462" y="2085031"/>
                        <a:chExt cx="1103988" cy="1612911"/>
                      </a:xfrm>
                    </p:grpSpPr>
                    <p:pic>
                      <p:nvPicPr>
                        <p:cNvPr id="26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1757" y="363285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0"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1"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1756"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2"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3" name="Ryhmä 252"/>
                      <p:cNvGrpSpPr/>
                      <p:nvPr/>
                    </p:nvGrpSpPr>
                    <p:grpSpPr>
                      <a:xfrm>
                        <a:off x="1995351" y="6970474"/>
                        <a:ext cx="932230" cy="1923067"/>
                        <a:chOff x="2001410" y="6628419"/>
                        <a:chExt cx="932230" cy="1923067"/>
                      </a:xfrm>
                    </p:grpSpPr>
                    <p:cxnSp>
                      <p:nvCxnSpPr>
                        <p:cNvPr id="265" name="Suora yhdysviiva 264"/>
                        <p:cNvCxnSpPr>
                          <a:stCxn id="268" idx="2"/>
                          <a:endCxn id="264" idx="1"/>
                        </p:cNvCxnSpPr>
                        <p:nvPr/>
                      </p:nvCxnSpPr>
                      <p:spPr>
                        <a:xfrm flipH="1" flipV="1">
                          <a:off x="2196139" y="6628419"/>
                          <a:ext cx="737499" cy="31015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uora yhdysviiva 265"/>
                        <p:cNvCxnSpPr>
                          <a:stCxn id="271" idx="2"/>
                          <a:endCxn id="262" idx="2"/>
                        </p:cNvCxnSpPr>
                        <p:nvPr/>
                      </p:nvCxnSpPr>
                      <p:spPr>
                        <a:xfrm flipH="1" flipV="1">
                          <a:off x="2001410" y="7394183"/>
                          <a:ext cx="932230"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uora yhdysviiva 266"/>
                        <p:cNvCxnSpPr>
                          <a:stCxn id="272" idx="2"/>
                          <a:endCxn id="263"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54" name="Ryhmä 253"/>
                      <p:cNvGrpSpPr/>
                      <p:nvPr/>
                    </p:nvGrpSpPr>
                    <p:grpSpPr>
                      <a:xfrm rot="10800000">
                        <a:off x="1742224" y="6790452"/>
                        <a:ext cx="507243" cy="2386817"/>
                        <a:chOff x="1846813" y="4149886"/>
                        <a:chExt cx="507243" cy="2386817"/>
                      </a:xfrm>
                    </p:grpSpPr>
                    <p:pic>
                      <p:nvPicPr>
                        <p:cNvPr id="260" name="Kuva 259"/>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grpSp>
                      <p:nvGrpSpPr>
                        <p:cNvPr id="261" name="Ryhmä 260"/>
                        <p:cNvGrpSpPr/>
                        <p:nvPr/>
                      </p:nvGrpSpPr>
                      <p:grpSpPr>
                        <a:xfrm>
                          <a:off x="1846813" y="4527036"/>
                          <a:ext cx="506254" cy="2009667"/>
                          <a:chOff x="1738062" y="2171516"/>
                          <a:chExt cx="506254" cy="2009667"/>
                        </a:xfrm>
                      </p:grpSpPr>
                      <p:pic>
                        <p:nvPicPr>
                          <p:cNvPr id="263" name="Kuva 262"/>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738062" y="2171516"/>
                            <a:ext cx="506254" cy="443816"/>
                          </a:xfrm>
                          <a:prstGeom prst="rect">
                            <a:avLst/>
                          </a:prstGeom>
                        </p:spPr>
                      </p:pic>
                      <p:pic>
                        <p:nvPicPr>
                          <p:cNvPr id="264" name="Kuva 263"/>
                          <p:cNvPicPr>
                            <a:picLocks noChangeAspect="1"/>
                          </p:cNvPicPr>
                          <p:nvPr/>
                        </p:nvPicPr>
                        <p:blipFill>
                          <a:blip r:embed="rId8">
                            <a:extLst>
                              <a:ext uri="{28A0092B-C50C-407E-A947-70E740481C1C}">
                                <a14:useLocalDpi xmlns:a14="http://schemas.microsoft.com/office/drawing/2010/main" val="0"/>
                              </a:ext>
                            </a:extLst>
                          </a:blip>
                          <a:srcRect/>
                          <a:stretch/>
                        </p:blipFill>
                        <p:spPr>
                          <a:xfrm>
                            <a:off x="1797687" y="3821138"/>
                            <a:ext cx="360045" cy="360045"/>
                          </a:xfrm>
                          <a:prstGeom prst="rect">
                            <a:avLst/>
                          </a:prstGeom>
                        </p:spPr>
                      </p:pic>
                    </p:grpSp>
                    <p:pic>
                      <p:nvPicPr>
                        <p:cNvPr id="262" name="Kuva 261"/>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847802" y="5591180"/>
                          <a:ext cx="506254" cy="443816"/>
                        </a:xfrm>
                        <a:prstGeom prst="rect">
                          <a:avLst/>
                        </a:prstGeom>
                      </p:spPr>
                    </p:pic>
                  </p:grpSp>
                  <p:pic>
                    <p:nvPicPr>
                      <p:cNvPr id="255" name="Kuva 254"/>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256" name="Kuva 255"/>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pic>
                    <p:nvPicPr>
                      <p:cNvPr id="257" name="Kuva 256"/>
                      <p:cNvPicPr>
                        <a:picLocks noChangeAspect="1"/>
                      </p:cNvPicPr>
                      <p:nvPr/>
                    </p:nvPicPr>
                    <p:blipFill>
                      <a:blip r:embed="rId9">
                        <a:extLst>
                          <a:ext uri="{28A0092B-C50C-407E-A947-70E740481C1C}">
                            <a14:useLocalDpi xmlns:a14="http://schemas.microsoft.com/office/drawing/2010/main" val="0"/>
                          </a:ext>
                        </a:extLst>
                      </a:blip>
                      <a:srcRect/>
                      <a:stretch/>
                    </p:blipFill>
                    <p:spPr>
                      <a:xfrm>
                        <a:off x="4605284" y="7292159"/>
                        <a:ext cx="506254" cy="443816"/>
                      </a:xfrm>
                      <a:prstGeom prst="rect">
                        <a:avLst/>
                      </a:prstGeom>
                    </p:spPr>
                  </p:pic>
                  <p:cxnSp>
                    <p:nvCxnSpPr>
                      <p:cNvPr id="258" name="Suora yhdysviiva 257"/>
                      <p:cNvCxnSpPr>
                        <a:stCxn id="257" idx="2"/>
                        <a:endCxn id="269" idx="2"/>
                      </p:cNvCxnSpPr>
                      <p:nvPr/>
                    </p:nvCxnSpPr>
                    <p:spPr>
                      <a:xfrm flipH="1">
                        <a:off x="3935875" y="7736238"/>
                        <a:ext cx="922536"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uora yhdysviiva 258"/>
                      <p:cNvCxnSpPr>
                        <a:stCxn id="256" idx="2"/>
                        <a:endCxn id="270"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246" name="Kuva 245"/>
                  <p:cNvPicPr>
                    <a:picLocks noChangeAspect="1"/>
                  </p:cNvPicPr>
                  <p:nvPr/>
                </p:nvPicPr>
                <p:blipFill>
                  <a:blip r:embed="rId10">
                    <a:extLst>
                      <a:ext uri="{28A0092B-C50C-407E-A947-70E740481C1C}">
                        <a14:useLocalDpi xmlns:a14="http://schemas.microsoft.com/office/drawing/2010/main" val="0"/>
                      </a:ext>
                    </a:extLst>
                  </a:blip>
                  <a:srcRect/>
                  <a:stretch/>
                </p:blipFill>
                <p:spPr>
                  <a:xfrm rot="10800000">
                    <a:off x="1746000" y="2836944"/>
                    <a:ext cx="507600" cy="141058"/>
                  </a:xfrm>
                  <a:prstGeom prst="rect">
                    <a:avLst/>
                  </a:prstGeom>
                </p:spPr>
              </p:pic>
              <p:pic>
                <p:nvPicPr>
                  <p:cNvPr id="247" name="Kuva 246"/>
                  <p:cNvPicPr>
                    <a:picLocks noChangeAspect="1"/>
                  </p:cNvPicPr>
                  <p:nvPr/>
                </p:nvPicPr>
                <p:blipFill>
                  <a:blip r:embed="rId10">
                    <a:extLst>
                      <a:ext uri="{28A0092B-C50C-407E-A947-70E740481C1C}">
                        <a14:useLocalDpi xmlns:a14="http://schemas.microsoft.com/office/drawing/2010/main" val="0"/>
                      </a:ext>
                    </a:extLst>
                  </a:blip>
                  <a:srcRect/>
                  <a:stretch/>
                </p:blipFill>
                <p:spPr>
                  <a:xfrm rot="10800000">
                    <a:off x="4611600" y="2836944"/>
                    <a:ext cx="507600" cy="141058"/>
                  </a:xfrm>
                  <a:prstGeom prst="rect">
                    <a:avLst/>
                  </a:prstGeom>
                </p:spPr>
              </p:pic>
            </p:grpSp>
            <p:pic>
              <p:nvPicPr>
                <p:cNvPr id="244"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41" name="Kuva 16"/>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rot="10800000">
                <a:off x="3196842" y="3981450"/>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2"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9694" y="398306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67" name="Text Box 3"/>
          <p:cNvSpPr txBox="1">
            <a:spLocks noChangeArrowheads="1"/>
          </p:cNvSpPr>
          <p:nvPr/>
        </p:nvSpPr>
        <p:spPr bwMode="auto">
          <a:xfrm>
            <a:off x="621000" y="239134"/>
            <a:ext cx="6745391"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ajoradalla, liikenteen pysäyttäminen.</a:t>
            </a:r>
          </a:p>
          <a:p>
            <a:pPr>
              <a:spcBef>
                <a:spcPct val="0"/>
              </a:spcBef>
              <a:buNone/>
            </a:pPr>
            <a:r>
              <a:rPr lang="fi-FI" altLang="fi-FI" sz="1300" dirty="0">
                <a:latin typeface="Arial" panose="020B0604020202020204" pitchFamily="34" charset="0"/>
                <a:cs typeface="Arial" panose="020B0604020202020204" pitchFamily="34" charset="0"/>
              </a:rPr>
              <a:t>  </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Tiekohtainen nopeusrajoitus 80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
        <p:nvSpPr>
          <p:cNvPr id="168"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sp>
        <p:nvSpPr>
          <p:cNvPr id="218" name="Suorakulmio 244"/>
          <p:cNvSpPr>
            <a:spLocks noChangeArrowheads="1"/>
          </p:cNvSpPr>
          <p:nvPr/>
        </p:nvSpPr>
        <p:spPr bwMode="auto">
          <a:xfrm>
            <a:off x="4676064" y="4810436"/>
            <a:ext cx="127293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132"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2.2</a:t>
            </a:r>
          </a:p>
        </p:txBody>
      </p:sp>
      <p:sp>
        <p:nvSpPr>
          <p:cNvPr id="133" name="Suorakulmio 132">
            <a:extLst>
              <a:ext uri="{FF2B5EF4-FFF2-40B4-BE49-F238E27FC236}">
                <a16:creationId xmlns:a16="http://schemas.microsoft.com/office/drawing/2014/main" id="{E00D6AC3-80FA-4D10-8FE7-E3C2A90D5333}"/>
              </a:ext>
            </a:extLst>
          </p:cNvPr>
          <p:cNvSpPr/>
          <p:nvPr/>
        </p:nvSpPr>
        <p:spPr>
          <a:xfrm>
            <a:off x="1070985" y="5533755"/>
            <a:ext cx="168962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 </a:t>
            </a:r>
          </a:p>
        </p:txBody>
      </p:sp>
      <p:grpSp>
        <p:nvGrpSpPr>
          <p:cNvPr id="21" name="Ryhmä 20">
            <a:extLst>
              <a:ext uri="{FF2B5EF4-FFF2-40B4-BE49-F238E27FC236}">
                <a16:creationId xmlns:a16="http://schemas.microsoft.com/office/drawing/2014/main" id="{44038396-4B3B-EFCB-01F1-C0F97411588C}"/>
              </a:ext>
            </a:extLst>
          </p:cNvPr>
          <p:cNvGrpSpPr/>
          <p:nvPr/>
        </p:nvGrpSpPr>
        <p:grpSpPr>
          <a:xfrm>
            <a:off x="3040506" y="4692443"/>
            <a:ext cx="1827334" cy="1724149"/>
            <a:chOff x="3040506" y="4692443"/>
            <a:chExt cx="1827334" cy="1724149"/>
          </a:xfrm>
        </p:grpSpPr>
        <p:grpSp>
          <p:nvGrpSpPr>
            <p:cNvPr id="219" name="Ryhmä 218"/>
            <p:cNvGrpSpPr/>
            <p:nvPr/>
          </p:nvGrpSpPr>
          <p:grpSpPr>
            <a:xfrm>
              <a:off x="3409923" y="4692443"/>
              <a:ext cx="1457917" cy="1724149"/>
              <a:chOff x="3409923" y="4692443"/>
              <a:chExt cx="1457917" cy="1724149"/>
            </a:xfrm>
          </p:grpSpPr>
          <p:pic>
            <p:nvPicPr>
              <p:cNvPr id="220" name="Kuva 21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221" name="Ryhmä 220"/>
              <p:cNvGrpSpPr/>
              <p:nvPr/>
            </p:nvGrpSpPr>
            <p:grpSpPr>
              <a:xfrm>
                <a:off x="3409923" y="4692443"/>
                <a:ext cx="1374692" cy="1310969"/>
                <a:chOff x="3409923" y="4692443"/>
                <a:chExt cx="1374692" cy="1310969"/>
              </a:xfrm>
            </p:grpSpPr>
            <p:grpSp>
              <p:nvGrpSpPr>
                <p:cNvPr id="222" name="Ryhmä 173"/>
                <p:cNvGrpSpPr>
                  <a:grpSpLocks noChangeAspect="1"/>
                </p:cNvGrpSpPr>
                <p:nvPr/>
              </p:nvGrpSpPr>
              <p:grpSpPr bwMode="auto">
                <a:xfrm>
                  <a:off x="3493433" y="5319463"/>
                  <a:ext cx="356235" cy="501014"/>
                  <a:chOff x="2207620" y="5710128"/>
                  <a:chExt cx="297486" cy="417622"/>
                </a:xfrm>
              </p:grpSpPr>
              <p:pic>
                <p:nvPicPr>
                  <p:cNvPr id="292" name="Kuva 174"/>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3"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4"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5"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3" name="Ryhmä 179"/>
                <p:cNvGrpSpPr>
                  <a:grpSpLocks noChangeAspect="1"/>
                </p:cNvGrpSpPr>
                <p:nvPr/>
              </p:nvGrpSpPr>
              <p:grpSpPr bwMode="auto">
                <a:xfrm>
                  <a:off x="3553533" y="4692443"/>
                  <a:ext cx="249557" cy="451485"/>
                  <a:chOff x="2221105" y="5054220"/>
                  <a:chExt cx="206883" cy="375761"/>
                </a:xfrm>
              </p:grpSpPr>
              <p:pic>
                <p:nvPicPr>
                  <p:cNvPr id="290" name="Kuva 180"/>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1"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4" name="Ryhmä 223"/>
                <p:cNvGrpSpPr/>
                <p:nvPr/>
              </p:nvGrpSpPr>
              <p:grpSpPr>
                <a:xfrm>
                  <a:off x="3409923" y="5046918"/>
                  <a:ext cx="708692" cy="915732"/>
                  <a:chOff x="3560534" y="5075497"/>
                  <a:chExt cx="708692" cy="915732"/>
                </a:xfrm>
              </p:grpSpPr>
              <p:cxnSp>
                <p:nvCxnSpPr>
                  <p:cNvPr id="230"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35" name="Ryhmä 234"/>
                  <p:cNvGrpSpPr/>
                  <p:nvPr/>
                </p:nvGrpSpPr>
                <p:grpSpPr>
                  <a:xfrm>
                    <a:off x="3560534" y="5075497"/>
                    <a:ext cx="164781" cy="53826"/>
                    <a:chOff x="2634370" y="4908433"/>
                    <a:chExt cx="164781" cy="53826"/>
                  </a:xfrm>
                </p:grpSpPr>
                <p:cxnSp>
                  <p:nvCxnSpPr>
                    <p:cNvPr id="236" name="Suora yhdysviiva 387"/>
                    <p:cNvCxnSpPr>
                      <a:cxnSpLocks noChangeShapeType="1"/>
                    </p:cNvCxnSpPr>
                    <p:nvPr/>
                  </p:nvCxnSpPr>
                  <p:spPr bwMode="auto">
                    <a:xfrm flipV="1">
                      <a:off x="2634370" y="49084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87" name="Suora yhdysviiva 387"/>
                    <p:cNvCxnSpPr>
                      <a:cxnSpLocks noChangeShapeType="1"/>
                    </p:cNvCxnSpPr>
                    <p:nvPr/>
                  </p:nvCxnSpPr>
                  <p:spPr bwMode="auto">
                    <a:xfrm>
                      <a:off x="2659999" y="4935955"/>
                      <a:ext cx="110748" cy="91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88"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pic>
              <p:nvPicPr>
                <p:cNvPr id="225" name="Picture 24" descr="T:\tie2014\1510014798_Liikenne tietyomaalla\Suunnittelu\Tienrakennustyömaat\Powerpoint\rullat-01.png"/>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6" name="Ryhmä 35933"/>
                <p:cNvGrpSpPr>
                  <a:grpSpLocks/>
                </p:cNvGrpSpPr>
                <p:nvPr/>
              </p:nvGrpSpPr>
              <p:grpSpPr bwMode="auto">
                <a:xfrm>
                  <a:off x="4117901" y="5396961"/>
                  <a:ext cx="666714" cy="606451"/>
                  <a:chOff x="2734798" y="4002088"/>
                  <a:chExt cx="665439" cy="606451"/>
                </a:xfrm>
              </p:grpSpPr>
              <p:pic>
                <p:nvPicPr>
                  <p:cNvPr id="227"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8" name="Picture 134" descr="T:\tie2014\1510014798_Liikenne tietyomaalla\Suunnittelu\Tienrakennustyömaat\Powerpoint\työ\png - värieroteltu\valo-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 name="Kuva 146"/>
                  <p:cNvPicPr>
                    <a:picLocks noChangeAspect="1"/>
                  </p:cNvPicPr>
                  <p:nvPr/>
                </p:nvPicPr>
                <p:blipFill>
                  <a:blip r:embed="rId16">
                    <a:extLst>
                      <a:ext uri="{28A0092B-C50C-407E-A947-70E740481C1C}">
                        <a14:useLocalDpi xmlns:a14="http://schemas.microsoft.com/office/drawing/2010/main" val="0"/>
                      </a:ext>
                    </a:extLst>
                  </a:blip>
                  <a:srcRect/>
                  <a:stretch/>
                </p:blipFill>
                <p:spPr bwMode="auto">
                  <a:xfrm>
                    <a:off x="2734798" y="4320539"/>
                    <a:ext cx="287449"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20" name="Ryhmä 19">
              <a:extLst>
                <a:ext uri="{FF2B5EF4-FFF2-40B4-BE49-F238E27FC236}">
                  <a16:creationId xmlns:a16="http://schemas.microsoft.com/office/drawing/2014/main" id="{A455F706-CB5F-768A-AAC2-A3829E4C291C}"/>
                </a:ext>
              </a:extLst>
            </p:cNvPr>
            <p:cNvGrpSpPr/>
            <p:nvPr/>
          </p:nvGrpSpPr>
          <p:grpSpPr>
            <a:xfrm>
              <a:off x="3040506" y="5495963"/>
              <a:ext cx="543781" cy="175817"/>
              <a:chOff x="3040506" y="5495963"/>
              <a:chExt cx="543781" cy="175817"/>
            </a:xfrm>
          </p:grpSpPr>
          <p:cxnSp>
            <p:nvCxnSpPr>
              <p:cNvPr id="4" name="Suora yhdysviiva 387">
                <a:extLst>
                  <a:ext uri="{FF2B5EF4-FFF2-40B4-BE49-F238E27FC236}">
                    <a16:creationId xmlns:a16="http://schemas.microsoft.com/office/drawing/2014/main" id="{5046DE1C-AE82-C8EF-419C-898C5D0CE820}"/>
                  </a:ext>
                </a:extLst>
              </p:cNvPr>
              <p:cNvCxnSpPr>
                <a:cxnSpLocks noChangeShapeType="1"/>
              </p:cNvCxnSpPr>
              <p:nvPr/>
            </p:nvCxnSpPr>
            <p:spPr bwMode="auto">
              <a:xfrm>
                <a:off x="3068287" y="5645957"/>
                <a:ext cx="484538" cy="16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7" name="Suora yhdysviiva 387">
                <a:extLst>
                  <a:ext uri="{FF2B5EF4-FFF2-40B4-BE49-F238E27FC236}">
                    <a16:creationId xmlns:a16="http://schemas.microsoft.com/office/drawing/2014/main" id="{FB670A54-F873-C398-96D9-1345247A2962}"/>
                  </a:ext>
                </a:extLst>
              </p:cNvPr>
              <p:cNvCxnSpPr>
                <a:cxnSpLocks noChangeShapeType="1"/>
              </p:cNvCxnSpPr>
              <p:nvPr/>
            </p:nvCxnSpPr>
            <p:spPr bwMode="auto">
              <a:xfrm flipV="1">
                <a:off x="3040506" y="5619381"/>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9" name="Suora yhdysviiva 387">
                <a:extLst>
                  <a:ext uri="{FF2B5EF4-FFF2-40B4-BE49-F238E27FC236}">
                    <a16:creationId xmlns:a16="http://schemas.microsoft.com/office/drawing/2014/main" id="{142850E8-6C4B-B4FA-E0F5-E4D732444F8C}"/>
                  </a:ext>
                </a:extLst>
              </p:cNvPr>
              <p:cNvCxnSpPr>
                <a:cxnSpLocks noChangeShapeType="1"/>
              </p:cNvCxnSpPr>
              <p:nvPr/>
            </p:nvCxnSpPr>
            <p:spPr bwMode="auto">
              <a:xfrm flipV="1">
                <a:off x="3528725" y="5620980"/>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8" name="Suorakulmio 211">
                <a:extLst>
                  <a:ext uri="{FF2B5EF4-FFF2-40B4-BE49-F238E27FC236}">
                    <a16:creationId xmlns:a16="http://schemas.microsoft.com/office/drawing/2014/main" id="{030A70C2-4A00-11D5-2A03-69E578396CBD}"/>
                  </a:ext>
                </a:extLst>
              </p:cNvPr>
              <p:cNvSpPr>
                <a:spLocks noChangeArrowheads="1"/>
              </p:cNvSpPr>
              <p:nvPr/>
            </p:nvSpPr>
            <p:spPr bwMode="auto">
              <a:xfrm>
                <a:off x="3176416" y="5495963"/>
                <a:ext cx="34018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5,5 m</a:t>
                </a:r>
              </a:p>
            </p:txBody>
          </p:sp>
        </p:grpSp>
        <p:sp>
          <p:nvSpPr>
            <p:cNvPr id="19" name="Suorakulmio 211">
              <a:extLst>
                <a:ext uri="{FF2B5EF4-FFF2-40B4-BE49-F238E27FC236}">
                  <a16:creationId xmlns:a16="http://schemas.microsoft.com/office/drawing/2014/main" id="{E832442F-A99D-2DF4-059D-027AC8A2354B}"/>
                </a:ext>
              </a:extLst>
            </p:cNvPr>
            <p:cNvSpPr>
              <a:spLocks noChangeArrowheads="1"/>
            </p:cNvSpPr>
            <p:nvPr/>
          </p:nvSpPr>
          <p:spPr bwMode="auto">
            <a:xfrm>
              <a:off x="3161362" y="4896023"/>
              <a:ext cx="39165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3,0 m</a:t>
              </a:r>
            </a:p>
          </p:txBody>
        </p:sp>
      </p:grpSp>
    </p:spTree>
    <p:extLst>
      <p:ext uri="{BB962C8B-B14F-4D97-AF65-F5344CB8AC3E}">
        <p14:creationId xmlns:p14="http://schemas.microsoft.com/office/powerpoint/2010/main" val="3242744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cxnSp>
        <p:nvCxnSpPr>
          <p:cNvPr id="212" name="Suora yhdysviiva 211"/>
          <p:cNvCxnSpPr/>
          <p:nvPr/>
        </p:nvCxnSpPr>
        <p:spPr>
          <a:xfrm>
            <a:off x="1354379" y="6763058"/>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134" name="Ryhmä 133"/>
          <p:cNvGrpSpPr/>
          <p:nvPr/>
        </p:nvGrpSpPr>
        <p:grpSpPr>
          <a:xfrm rot="10800000">
            <a:off x="731105" y="6156759"/>
            <a:ext cx="5315407" cy="3030744"/>
            <a:chOff x="817416" y="1561893"/>
            <a:chExt cx="5315407" cy="3030744"/>
          </a:xfrm>
        </p:grpSpPr>
        <p:grpSp>
          <p:nvGrpSpPr>
            <p:cNvPr id="135" name="Ryhmä 134"/>
            <p:cNvGrpSpPr/>
            <p:nvPr/>
          </p:nvGrpSpPr>
          <p:grpSpPr>
            <a:xfrm>
              <a:off x="817416" y="1561893"/>
              <a:ext cx="5315407" cy="3030744"/>
              <a:chOff x="817416" y="1561893"/>
              <a:chExt cx="5315407" cy="3030744"/>
            </a:xfrm>
          </p:grpSpPr>
          <p:pic>
            <p:nvPicPr>
              <p:cNvPr id="139"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0"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1" name="Ryhmä 140"/>
              <p:cNvGrpSpPr/>
              <p:nvPr/>
            </p:nvGrpSpPr>
            <p:grpSpPr>
              <a:xfrm>
                <a:off x="817416" y="1561893"/>
                <a:ext cx="5315407" cy="2500995"/>
                <a:chOff x="817416" y="1561893"/>
                <a:chExt cx="5315407" cy="2500995"/>
              </a:xfrm>
            </p:grpSpPr>
            <p:grpSp>
              <p:nvGrpSpPr>
                <p:cNvPr id="144" name="Ryhmä 143"/>
                <p:cNvGrpSpPr/>
                <p:nvPr/>
              </p:nvGrpSpPr>
              <p:grpSpPr>
                <a:xfrm>
                  <a:off x="817416" y="1561893"/>
                  <a:ext cx="5315407" cy="2500995"/>
                  <a:chOff x="817416" y="1561893"/>
                  <a:chExt cx="5315407" cy="2500995"/>
                </a:xfrm>
              </p:grpSpPr>
              <p:grpSp>
                <p:nvGrpSpPr>
                  <p:cNvPr id="147" name="Ryhmä 146"/>
                  <p:cNvGrpSpPr/>
                  <p:nvPr/>
                </p:nvGrpSpPr>
                <p:grpSpPr>
                  <a:xfrm>
                    <a:off x="817416" y="1561893"/>
                    <a:ext cx="5315407" cy="2500995"/>
                    <a:chOff x="817416" y="1561893"/>
                    <a:chExt cx="5315407" cy="2500995"/>
                  </a:xfrm>
                </p:grpSpPr>
                <p:grpSp>
                  <p:nvGrpSpPr>
                    <p:cNvPr id="150" name="Ryhmä 149"/>
                    <p:cNvGrpSpPr/>
                    <p:nvPr/>
                  </p:nvGrpSpPr>
                  <p:grpSpPr>
                    <a:xfrm rot="10800000">
                      <a:off x="817416" y="1747739"/>
                      <a:ext cx="525277" cy="2309375"/>
                      <a:chOff x="3357000" y="6321774"/>
                      <a:chExt cx="525277" cy="2309375"/>
                    </a:xfrm>
                  </p:grpSpPr>
                  <p:cxnSp>
                    <p:nvCxnSpPr>
                      <p:cNvPr id="205" name="Suora yhdysviiva 204"/>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uora yhdysviiva 205"/>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uora yhdysviiva 206"/>
                      <p:cNvCxnSpPr/>
                      <p:nvPr/>
                    </p:nvCxnSpPr>
                    <p:spPr>
                      <a:xfrm rot="10800000">
                        <a:off x="3357000" y="747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uora yhdysviiva 207"/>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9" name="Tekstiruutu 208"/>
                      <p:cNvSpPr txBox="1"/>
                      <p:nvPr/>
                    </p:nvSpPr>
                    <p:spPr>
                      <a:xfrm>
                        <a:off x="3519333" y="6321774"/>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10" name="Tekstiruutu 209"/>
                      <p:cNvSpPr txBox="1"/>
                      <p:nvPr/>
                    </p:nvSpPr>
                    <p:spPr>
                      <a:xfrm>
                        <a:off x="3523030" y="7387627"/>
                        <a:ext cx="359247"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211" name="Tekstiruutu 210"/>
                      <p:cNvSpPr txBox="1"/>
                      <p:nvPr/>
                    </p:nvSpPr>
                    <p:spPr>
                      <a:xfrm>
                        <a:off x="3527924" y="847726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grpSp>
                <p:grpSp>
                  <p:nvGrpSpPr>
                    <p:cNvPr id="151" name="Ryhmä 150"/>
                    <p:cNvGrpSpPr/>
                    <p:nvPr/>
                  </p:nvGrpSpPr>
                  <p:grpSpPr>
                    <a:xfrm>
                      <a:off x="5510399" y="3369000"/>
                      <a:ext cx="622424" cy="693888"/>
                      <a:chOff x="3349652" y="6856056"/>
                      <a:chExt cx="622424" cy="693888"/>
                    </a:xfrm>
                  </p:grpSpPr>
                  <p:cxnSp>
                    <p:nvCxnSpPr>
                      <p:cNvPr id="200" name="Suora yhdysviiva 199"/>
                      <p:cNvCxnSpPr/>
                      <p:nvPr/>
                    </p:nvCxnSpPr>
                    <p:spPr>
                      <a:xfrm flipV="1">
                        <a:off x="3422061" y="6933000"/>
                        <a:ext cx="1266" cy="54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uora yhdysviiva 200"/>
                      <p:cNvCxnSpPr/>
                      <p:nvPr/>
                    </p:nvCxnSpPr>
                    <p:spPr>
                      <a:xfrm rot="10800000">
                        <a:off x="3350061" y="693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uora yhdysviiva 201"/>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3" name="Tekstiruutu 202"/>
                      <p:cNvSpPr txBox="1"/>
                      <p:nvPr/>
                    </p:nvSpPr>
                    <p:spPr>
                      <a:xfrm>
                        <a:off x="3543683" y="685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04" name="Tekstiruutu 203"/>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52" name="Ryhmä 151"/>
                    <p:cNvGrpSpPr/>
                    <p:nvPr/>
                  </p:nvGrpSpPr>
                  <p:grpSpPr>
                    <a:xfrm rot="10800000">
                      <a:off x="1745720" y="1561893"/>
                      <a:ext cx="3370303" cy="2204746"/>
                      <a:chOff x="1742224" y="6972523"/>
                      <a:chExt cx="3370303" cy="2204746"/>
                    </a:xfrm>
                  </p:grpSpPr>
                  <p:grpSp>
                    <p:nvGrpSpPr>
                      <p:cNvPr id="153" name="Ryhmä 152"/>
                      <p:cNvGrpSpPr/>
                      <p:nvPr/>
                    </p:nvGrpSpPr>
                    <p:grpSpPr>
                      <a:xfrm rot="10800000">
                        <a:off x="2877130" y="7280630"/>
                        <a:ext cx="1103988" cy="1612911"/>
                        <a:chOff x="2883462" y="2085031"/>
                        <a:chExt cx="1103988" cy="1612911"/>
                      </a:xfrm>
                    </p:grpSpPr>
                    <p:pic>
                      <p:nvPicPr>
                        <p:cNvPr id="173"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1757" y="363285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1"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1756"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4" name="Ryhmä 153"/>
                      <p:cNvGrpSpPr/>
                      <p:nvPr/>
                    </p:nvGrpSpPr>
                    <p:grpSpPr>
                      <a:xfrm>
                        <a:off x="1995351" y="6972523"/>
                        <a:ext cx="932230" cy="1921018"/>
                        <a:chOff x="2001410" y="6630468"/>
                        <a:chExt cx="932230" cy="1921018"/>
                      </a:xfrm>
                    </p:grpSpPr>
                    <p:cxnSp>
                      <p:nvCxnSpPr>
                        <p:cNvPr id="170" name="Suora yhdysviiva 169"/>
                        <p:cNvCxnSpPr>
                          <a:stCxn id="173" idx="2"/>
                          <a:endCxn id="138" idx="1"/>
                        </p:cNvCxnSpPr>
                        <p:nvPr/>
                      </p:nvCxnSpPr>
                      <p:spPr>
                        <a:xfrm flipH="1" flipV="1">
                          <a:off x="2199112" y="6630468"/>
                          <a:ext cx="734526" cy="30810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uora yhdysviiva 170"/>
                        <p:cNvCxnSpPr>
                          <a:stCxn id="188" idx="2"/>
                          <a:endCxn id="169" idx="2"/>
                        </p:cNvCxnSpPr>
                        <p:nvPr/>
                      </p:nvCxnSpPr>
                      <p:spPr>
                        <a:xfrm flipH="1" flipV="1">
                          <a:off x="2001410" y="7394183"/>
                          <a:ext cx="932230"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uora yhdysviiva 171"/>
                        <p:cNvCxnSpPr>
                          <a:stCxn id="199" idx="2"/>
                          <a:endCxn id="162"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5" name="Ryhmä 154"/>
                      <p:cNvGrpSpPr/>
                      <p:nvPr/>
                    </p:nvGrpSpPr>
                    <p:grpSpPr>
                      <a:xfrm rot="10800000">
                        <a:off x="1742224" y="7292159"/>
                        <a:ext cx="507243" cy="1885110"/>
                        <a:chOff x="1846813" y="4149886"/>
                        <a:chExt cx="507243" cy="1885110"/>
                      </a:xfrm>
                    </p:grpSpPr>
                    <p:pic>
                      <p:nvPicPr>
                        <p:cNvPr id="161" name="Kuva 160"/>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162" name="Kuva 161"/>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6813" y="4527036"/>
                          <a:ext cx="506254" cy="443816"/>
                        </a:xfrm>
                        <a:prstGeom prst="rect">
                          <a:avLst/>
                        </a:prstGeom>
                      </p:spPr>
                    </p:pic>
                    <p:pic>
                      <p:nvPicPr>
                        <p:cNvPr id="169" name="Kuva 168"/>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7802" y="5591180"/>
                          <a:ext cx="506254" cy="443816"/>
                        </a:xfrm>
                        <a:prstGeom prst="rect">
                          <a:avLst/>
                        </a:prstGeom>
                      </p:spPr>
                    </p:pic>
                  </p:grpSp>
                  <p:pic>
                    <p:nvPicPr>
                      <p:cNvPr id="156" name="Kuva 155"/>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57" name="Kuva 156"/>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pic>
                    <p:nvPicPr>
                      <p:cNvPr id="158" name="Kuva 157"/>
                      <p:cNvPicPr>
                        <a:picLocks noChangeAspect="1"/>
                      </p:cNvPicPr>
                      <p:nvPr/>
                    </p:nvPicPr>
                    <p:blipFill>
                      <a:blip r:embed="rId8">
                        <a:extLst>
                          <a:ext uri="{28A0092B-C50C-407E-A947-70E740481C1C}">
                            <a14:useLocalDpi xmlns:a14="http://schemas.microsoft.com/office/drawing/2010/main" val="0"/>
                          </a:ext>
                        </a:extLst>
                      </a:blip>
                      <a:srcRect/>
                      <a:stretch/>
                    </p:blipFill>
                    <p:spPr>
                      <a:xfrm>
                        <a:off x="4605284" y="7292159"/>
                        <a:ext cx="506254" cy="443816"/>
                      </a:xfrm>
                      <a:prstGeom prst="rect">
                        <a:avLst/>
                      </a:prstGeom>
                    </p:spPr>
                  </p:pic>
                  <p:cxnSp>
                    <p:nvCxnSpPr>
                      <p:cNvPr id="159" name="Suora yhdysviiva 158"/>
                      <p:cNvCxnSpPr>
                        <a:stCxn id="158" idx="2"/>
                        <a:endCxn id="181" idx="2"/>
                      </p:cNvCxnSpPr>
                      <p:nvPr/>
                    </p:nvCxnSpPr>
                    <p:spPr>
                      <a:xfrm flipH="1">
                        <a:off x="3935875" y="7736238"/>
                        <a:ext cx="922536"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uora yhdysviiva 159"/>
                      <p:cNvCxnSpPr>
                        <a:stCxn id="157" idx="2"/>
                        <a:endCxn id="18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148" name="Kuva 147"/>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746000" y="2836944"/>
                    <a:ext cx="507600" cy="141058"/>
                  </a:xfrm>
                  <a:prstGeom prst="rect">
                    <a:avLst/>
                  </a:prstGeom>
                </p:spPr>
              </p:pic>
              <p:pic>
                <p:nvPicPr>
                  <p:cNvPr id="149" name="Kuva 148"/>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4611600" y="2836944"/>
                    <a:ext cx="507600" cy="141058"/>
                  </a:xfrm>
                  <a:prstGeom prst="rect">
                    <a:avLst/>
                  </a:prstGeom>
                </p:spPr>
              </p:pic>
            </p:grpSp>
            <p:pic>
              <p:nvPicPr>
                <p:cNvPr id="145"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6"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42" name="Kuva 16"/>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3196842" y="3981450"/>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9694" y="398306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38" name="Kuva 137"/>
            <p:cNvPicPr>
              <a:picLocks noChangeAspect="1"/>
            </p:cNvPicPr>
            <p:nvPr/>
          </p:nvPicPr>
          <p:blipFill>
            <a:blip r:embed="rId12">
              <a:extLst>
                <a:ext uri="{28A0092B-C50C-407E-A947-70E740481C1C}">
                  <a14:useLocalDpi xmlns:a14="http://schemas.microsoft.com/office/drawing/2010/main" val="0"/>
                </a:ext>
              </a:extLst>
            </a:blip>
            <a:srcRect/>
            <a:stretch/>
          </p:blipFill>
          <p:spPr>
            <a:xfrm>
              <a:off x="4665432" y="3586639"/>
              <a:ext cx="360000" cy="360000"/>
            </a:xfrm>
            <a:prstGeom prst="rect">
              <a:avLst/>
            </a:prstGeom>
          </p:spPr>
        </p:pic>
      </p:grpSp>
      <p:cxnSp>
        <p:nvCxnSpPr>
          <p:cNvPr id="286" name="Suora yhdysviiva 285"/>
          <p:cNvCxnSpPr/>
          <p:nvPr/>
        </p:nvCxnSpPr>
        <p:spPr>
          <a:xfrm>
            <a:off x="1329426" y="3977849"/>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8"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7" name="Ryhmä 6"/>
          <p:cNvGrpSpPr/>
          <p:nvPr/>
        </p:nvGrpSpPr>
        <p:grpSpPr>
          <a:xfrm>
            <a:off x="817416" y="1561893"/>
            <a:ext cx="5315407" cy="3030744"/>
            <a:chOff x="817416" y="1561893"/>
            <a:chExt cx="5315407" cy="3030744"/>
          </a:xfrm>
        </p:grpSpPr>
        <p:grpSp>
          <p:nvGrpSpPr>
            <p:cNvPr id="2" name="Ryhmä 1"/>
            <p:cNvGrpSpPr/>
            <p:nvPr/>
          </p:nvGrpSpPr>
          <p:grpSpPr>
            <a:xfrm>
              <a:off x="817416" y="1561893"/>
              <a:ext cx="5315407" cy="3030744"/>
              <a:chOff x="817416" y="1561893"/>
              <a:chExt cx="5315407" cy="3030744"/>
            </a:xfrm>
          </p:grpSpPr>
          <p:pic>
            <p:nvPicPr>
              <p:cNvPr id="163"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Ryhmä 7"/>
              <p:cNvGrpSpPr/>
              <p:nvPr/>
            </p:nvGrpSpPr>
            <p:grpSpPr>
              <a:xfrm>
                <a:off x="817416" y="1561893"/>
                <a:ext cx="5315407" cy="2500995"/>
                <a:chOff x="817416" y="1561893"/>
                <a:chExt cx="5315407" cy="2500995"/>
              </a:xfrm>
            </p:grpSpPr>
            <p:grpSp>
              <p:nvGrpSpPr>
                <p:cNvPr id="6" name="Ryhmä 5"/>
                <p:cNvGrpSpPr/>
                <p:nvPr/>
              </p:nvGrpSpPr>
              <p:grpSpPr>
                <a:xfrm>
                  <a:off x="817416" y="1561893"/>
                  <a:ext cx="5315407" cy="2500995"/>
                  <a:chOff x="817416" y="1561893"/>
                  <a:chExt cx="5315407" cy="2500995"/>
                </a:xfrm>
              </p:grpSpPr>
              <p:grpSp>
                <p:nvGrpSpPr>
                  <p:cNvPr id="5" name="Ryhmä 4"/>
                  <p:cNvGrpSpPr/>
                  <p:nvPr/>
                </p:nvGrpSpPr>
                <p:grpSpPr>
                  <a:xfrm>
                    <a:off x="817416" y="1561893"/>
                    <a:ext cx="5315407" cy="2500995"/>
                    <a:chOff x="817416" y="1561893"/>
                    <a:chExt cx="5315407" cy="2500995"/>
                  </a:xfrm>
                </p:grpSpPr>
                <p:grpSp>
                  <p:nvGrpSpPr>
                    <p:cNvPr id="10" name="Ryhmä 9"/>
                    <p:cNvGrpSpPr/>
                    <p:nvPr/>
                  </p:nvGrpSpPr>
                  <p:grpSpPr>
                    <a:xfrm rot="10800000">
                      <a:off x="817416" y="1747739"/>
                      <a:ext cx="525277" cy="2309375"/>
                      <a:chOff x="3357000" y="6321774"/>
                      <a:chExt cx="525277" cy="2309375"/>
                    </a:xfrm>
                  </p:grpSpPr>
                  <p:cxnSp>
                    <p:nvCxnSpPr>
                      <p:cNvPr id="11" name="Suora yhdysviiva 10"/>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uora yhdysviiva 11"/>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uora yhdysviiva 12"/>
                      <p:cNvCxnSpPr/>
                      <p:nvPr/>
                    </p:nvCxnSpPr>
                    <p:spPr>
                      <a:xfrm rot="10800000">
                        <a:off x="3357000" y="747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uora yhdysviiva 13"/>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kstiruutu 14"/>
                      <p:cNvSpPr txBox="1"/>
                      <p:nvPr/>
                    </p:nvSpPr>
                    <p:spPr>
                      <a:xfrm>
                        <a:off x="3519333" y="6321774"/>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6" name="Tekstiruutu 15"/>
                      <p:cNvSpPr txBox="1"/>
                      <p:nvPr/>
                    </p:nvSpPr>
                    <p:spPr>
                      <a:xfrm>
                        <a:off x="3523030" y="7387627"/>
                        <a:ext cx="359247"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17" name="Tekstiruutu 16"/>
                      <p:cNvSpPr txBox="1"/>
                      <p:nvPr/>
                    </p:nvSpPr>
                    <p:spPr>
                      <a:xfrm>
                        <a:off x="3527924" y="847726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grpSp>
                <p:grpSp>
                  <p:nvGrpSpPr>
                    <p:cNvPr id="32" name="Ryhmä 31"/>
                    <p:cNvGrpSpPr/>
                    <p:nvPr/>
                  </p:nvGrpSpPr>
                  <p:grpSpPr>
                    <a:xfrm>
                      <a:off x="5510399" y="3369000"/>
                      <a:ext cx="622424" cy="693888"/>
                      <a:chOff x="3349652" y="6856056"/>
                      <a:chExt cx="622424" cy="693888"/>
                    </a:xfrm>
                  </p:grpSpPr>
                  <p:cxnSp>
                    <p:nvCxnSpPr>
                      <p:cNvPr id="33" name="Suora yhdysviiva 32"/>
                      <p:cNvCxnSpPr/>
                      <p:nvPr/>
                    </p:nvCxnSpPr>
                    <p:spPr>
                      <a:xfrm flipV="1">
                        <a:off x="3422061" y="6933000"/>
                        <a:ext cx="1266" cy="54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uora yhdysviiva 33"/>
                      <p:cNvCxnSpPr/>
                      <p:nvPr/>
                    </p:nvCxnSpPr>
                    <p:spPr>
                      <a:xfrm rot="10800000">
                        <a:off x="3350061" y="693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uora yhdysviiva 34"/>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kstiruutu 35"/>
                      <p:cNvSpPr txBox="1"/>
                      <p:nvPr/>
                    </p:nvSpPr>
                    <p:spPr>
                      <a:xfrm>
                        <a:off x="3543683" y="685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37" name="Tekstiruutu 36"/>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4" name="Ryhmä 173"/>
                    <p:cNvGrpSpPr/>
                    <p:nvPr/>
                  </p:nvGrpSpPr>
                  <p:grpSpPr>
                    <a:xfrm rot="10800000">
                      <a:off x="1745720" y="1561893"/>
                      <a:ext cx="3370303" cy="2204746"/>
                      <a:chOff x="1742224" y="6972523"/>
                      <a:chExt cx="3370303" cy="2204746"/>
                    </a:xfrm>
                  </p:grpSpPr>
                  <p:grpSp>
                    <p:nvGrpSpPr>
                      <p:cNvPr id="175" name="Ryhmä 174"/>
                      <p:cNvGrpSpPr/>
                      <p:nvPr/>
                    </p:nvGrpSpPr>
                    <p:grpSpPr>
                      <a:xfrm rot="10800000">
                        <a:off x="2877130" y="7280630"/>
                        <a:ext cx="1103988" cy="1612911"/>
                        <a:chOff x="2883462" y="2085031"/>
                        <a:chExt cx="1103988" cy="1612911"/>
                      </a:xfrm>
                    </p:grpSpPr>
                    <p:pic>
                      <p:nvPicPr>
                        <p:cNvPr id="194"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1757" y="363285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7"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1756"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6" name="Ryhmä 175"/>
                      <p:cNvGrpSpPr/>
                      <p:nvPr/>
                    </p:nvGrpSpPr>
                    <p:grpSpPr>
                      <a:xfrm>
                        <a:off x="1995351" y="6972523"/>
                        <a:ext cx="932230" cy="1921018"/>
                        <a:chOff x="2001410" y="6630468"/>
                        <a:chExt cx="932230" cy="1921018"/>
                      </a:xfrm>
                    </p:grpSpPr>
                    <p:cxnSp>
                      <p:nvCxnSpPr>
                        <p:cNvPr id="191" name="Suora yhdysviiva 190"/>
                        <p:cNvCxnSpPr>
                          <a:stCxn id="194" idx="2"/>
                          <a:endCxn id="4" idx="1"/>
                        </p:cNvCxnSpPr>
                        <p:nvPr/>
                      </p:nvCxnSpPr>
                      <p:spPr>
                        <a:xfrm rot="10800000">
                          <a:off x="2199112" y="6630468"/>
                          <a:ext cx="734526" cy="30810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uora yhdysviiva 191"/>
                        <p:cNvCxnSpPr>
                          <a:stCxn id="197" idx="2"/>
                          <a:endCxn id="187" idx="2"/>
                        </p:cNvCxnSpPr>
                        <p:nvPr/>
                      </p:nvCxnSpPr>
                      <p:spPr>
                        <a:xfrm flipH="1" flipV="1">
                          <a:off x="2001410" y="7394183"/>
                          <a:ext cx="932230"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uora yhdysviiva 192"/>
                        <p:cNvCxnSpPr>
                          <a:stCxn id="198" idx="2"/>
                          <a:endCxn id="189"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7" name="Ryhmä 176"/>
                      <p:cNvGrpSpPr/>
                      <p:nvPr/>
                    </p:nvGrpSpPr>
                    <p:grpSpPr>
                      <a:xfrm rot="10800000">
                        <a:off x="1742224" y="7292160"/>
                        <a:ext cx="507243" cy="1885109"/>
                        <a:chOff x="1846813" y="4149886"/>
                        <a:chExt cx="507243" cy="1885109"/>
                      </a:xfrm>
                    </p:grpSpPr>
                    <p:pic>
                      <p:nvPicPr>
                        <p:cNvPr id="184" name="Kuva 183"/>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189" name="Kuva 188"/>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6813" y="4527035"/>
                          <a:ext cx="506254" cy="443816"/>
                        </a:xfrm>
                        <a:prstGeom prst="rect">
                          <a:avLst/>
                        </a:prstGeom>
                      </p:spPr>
                    </p:pic>
                    <p:pic>
                      <p:nvPicPr>
                        <p:cNvPr id="187" name="Kuva 18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7802" y="5591179"/>
                          <a:ext cx="506254" cy="443816"/>
                        </a:xfrm>
                        <a:prstGeom prst="rect">
                          <a:avLst/>
                        </a:prstGeom>
                      </p:spPr>
                    </p:pic>
                  </p:grpSp>
                  <p:pic>
                    <p:nvPicPr>
                      <p:cNvPr id="178" name="Kuva 177"/>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79" name="Kuva 178"/>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pic>
                    <p:nvPicPr>
                      <p:cNvPr id="180" name="Kuva 179"/>
                      <p:cNvPicPr>
                        <a:picLocks noChangeAspect="1"/>
                      </p:cNvPicPr>
                      <p:nvPr/>
                    </p:nvPicPr>
                    <p:blipFill>
                      <a:blip r:embed="rId8">
                        <a:extLst>
                          <a:ext uri="{28A0092B-C50C-407E-A947-70E740481C1C}">
                            <a14:useLocalDpi xmlns:a14="http://schemas.microsoft.com/office/drawing/2010/main" val="0"/>
                          </a:ext>
                        </a:extLst>
                      </a:blip>
                      <a:srcRect/>
                      <a:stretch/>
                    </p:blipFill>
                    <p:spPr>
                      <a:xfrm>
                        <a:off x="4605284" y="7292160"/>
                        <a:ext cx="506254" cy="443816"/>
                      </a:xfrm>
                      <a:prstGeom prst="rect">
                        <a:avLst/>
                      </a:prstGeom>
                    </p:spPr>
                  </p:pic>
                  <p:cxnSp>
                    <p:nvCxnSpPr>
                      <p:cNvPr id="182" name="Suora yhdysviiva 181"/>
                      <p:cNvCxnSpPr>
                        <a:stCxn id="180" idx="2"/>
                        <a:endCxn id="195" idx="2"/>
                      </p:cNvCxnSpPr>
                      <p:nvPr/>
                    </p:nvCxnSpPr>
                    <p:spPr>
                      <a:xfrm flipH="1">
                        <a:off x="3935875" y="7736238"/>
                        <a:ext cx="922536"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uora yhdysviiva 182"/>
                      <p:cNvCxnSpPr>
                        <a:stCxn id="179" idx="2"/>
                        <a:endCxn id="19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136" name="Kuva 135"/>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746000" y="2836943"/>
                    <a:ext cx="507600" cy="141058"/>
                  </a:xfrm>
                  <a:prstGeom prst="rect">
                    <a:avLst/>
                  </a:prstGeom>
                </p:spPr>
              </p:pic>
              <p:pic>
                <p:nvPicPr>
                  <p:cNvPr id="137" name="Kuva 136"/>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4611600" y="2836943"/>
                    <a:ext cx="507600" cy="141058"/>
                  </a:xfrm>
                  <a:prstGeom prst="rect">
                    <a:avLst/>
                  </a:prstGeom>
                </p:spPr>
              </p:pic>
            </p:grpSp>
            <p:pic>
              <p:nvPicPr>
                <p:cNvPr id="99"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0"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5" name="Kuva 16"/>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3196842" y="3981450"/>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6"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9694" y="398306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 name="Kuva 3"/>
            <p:cNvPicPr>
              <a:picLocks noChangeAspect="1"/>
            </p:cNvPicPr>
            <p:nvPr/>
          </p:nvPicPr>
          <p:blipFill>
            <a:blip r:embed="rId12">
              <a:extLst>
                <a:ext uri="{28A0092B-C50C-407E-A947-70E740481C1C}">
                  <a14:useLocalDpi xmlns:a14="http://schemas.microsoft.com/office/drawing/2010/main" val="0"/>
                </a:ext>
              </a:extLst>
            </a:blip>
            <a:srcRect/>
            <a:stretch/>
          </p:blipFill>
          <p:spPr>
            <a:xfrm>
              <a:off x="4665432" y="3586639"/>
              <a:ext cx="360000" cy="360000"/>
            </a:xfrm>
            <a:prstGeom prst="rect">
              <a:avLst/>
            </a:prstGeom>
          </p:spPr>
        </p:pic>
      </p:grpSp>
      <p:sp>
        <p:nvSpPr>
          <p:cNvPr id="131"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2.3</a:t>
            </a:r>
          </a:p>
        </p:txBody>
      </p:sp>
      <p:sp>
        <p:nvSpPr>
          <p:cNvPr id="133" name="Suorakulmio 132">
            <a:extLst>
              <a:ext uri="{FF2B5EF4-FFF2-40B4-BE49-F238E27FC236}">
                <a16:creationId xmlns:a16="http://schemas.microsoft.com/office/drawing/2014/main" id="{8C34FF1B-78C6-412C-8738-2A7E77718012}"/>
              </a:ext>
            </a:extLst>
          </p:cNvPr>
          <p:cNvSpPr/>
          <p:nvPr/>
        </p:nvSpPr>
        <p:spPr>
          <a:xfrm>
            <a:off x="1070985" y="5533755"/>
            <a:ext cx="168962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 </a:t>
            </a:r>
          </a:p>
        </p:txBody>
      </p:sp>
      <p:grpSp>
        <p:nvGrpSpPr>
          <p:cNvPr id="22" name="Ryhmä 21">
            <a:extLst>
              <a:ext uri="{FF2B5EF4-FFF2-40B4-BE49-F238E27FC236}">
                <a16:creationId xmlns:a16="http://schemas.microsoft.com/office/drawing/2014/main" id="{E95600F5-99CC-AF5E-3503-49A1AD867F02}"/>
              </a:ext>
            </a:extLst>
          </p:cNvPr>
          <p:cNvGrpSpPr/>
          <p:nvPr/>
        </p:nvGrpSpPr>
        <p:grpSpPr>
          <a:xfrm>
            <a:off x="3040506" y="4692443"/>
            <a:ext cx="1827334" cy="1724149"/>
            <a:chOff x="3040506" y="4692443"/>
            <a:chExt cx="1827334" cy="1724149"/>
          </a:xfrm>
        </p:grpSpPr>
        <p:grpSp>
          <p:nvGrpSpPr>
            <p:cNvPr id="219" name="Ryhmä 218"/>
            <p:cNvGrpSpPr/>
            <p:nvPr/>
          </p:nvGrpSpPr>
          <p:grpSpPr>
            <a:xfrm>
              <a:off x="3409923" y="4692443"/>
              <a:ext cx="1457917" cy="1724149"/>
              <a:chOff x="3409923" y="4692443"/>
              <a:chExt cx="1457917" cy="1724149"/>
            </a:xfrm>
          </p:grpSpPr>
          <p:pic>
            <p:nvPicPr>
              <p:cNvPr id="220" name="Kuva 21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221" name="Ryhmä 220"/>
              <p:cNvGrpSpPr/>
              <p:nvPr/>
            </p:nvGrpSpPr>
            <p:grpSpPr>
              <a:xfrm>
                <a:off x="3409923" y="4692443"/>
                <a:ext cx="1374692" cy="1310969"/>
                <a:chOff x="3409923" y="4692443"/>
                <a:chExt cx="1374692" cy="1310969"/>
              </a:xfrm>
            </p:grpSpPr>
            <p:grpSp>
              <p:nvGrpSpPr>
                <p:cNvPr id="222" name="Ryhmä 173"/>
                <p:cNvGrpSpPr>
                  <a:grpSpLocks noChangeAspect="1"/>
                </p:cNvGrpSpPr>
                <p:nvPr/>
              </p:nvGrpSpPr>
              <p:grpSpPr bwMode="auto">
                <a:xfrm>
                  <a:off x="3493433" y="5319463"/>
                  <a:ext cx="356235" cy="501014"/>
                  <a:chOff x="2207620" y="5710128"/>
                  <a:chExt cx="297486" cy="417622"/>
                </a:xfrm>
              </p:grpSpPr>
              <p:pic>
                <p:nvPicPr>
                  <p:cNvPr id="292" name="Kuva 174"/>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3"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4"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5"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3" name="Ryhmä 179"/>
                <p:cNvGrpSpPr>
                  <a:grpSpLocks noChangeAspect="1"/>
                </p:cNvGrpSpPr>
                <p:nvPr/>
              </p:nvGrpSpPr>
              <p:grpSpPr bwMode="auto">
                <a:xfrm>
                  <a:off x="3553533" y="4692443"/>
                  <a:ext cx="249557" cy="451485"/>
                  <a:chOff x="2221105" y="5054220"/>
                  <a:chExt cx="206883" cy="375761"/>
                </a:xfrm>
              </p:grpSpPr>
              <p:pic>
                <p:nvPicPr>
                  <p:cNvPr id="290" name="Kuva 180"/>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1"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4" name="Ryhmä 223"/>
                <p:cNvGrpSpPr/>
                <p:nvPr/>
              </p:nvGrpSpPr>
              <p:grpSpPr>
                <a:xfrm>
                  <a:off x="3409923" y="5046918"/>
                  <a:ext cx="708692" cy="915732"/>
                  <a:chOff x="3560534" y="5075497"/>
                  <a:chExt cx="708692" cy="915732"/>
                </a:xfrm>
              </p:grpSpPr>
              <p:cxnSp>
                <p:nvCxnSpPr>
                  <p:cNvPr id="230"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35" name="Ryhmä 234"/>
                  <p:cNvGrpSpPr/>
                  <p:nvPr/>
                </p:nvGrpSpPr>
                <p:grpSpPr>
                  <a:xfrm>
                    <a:off x="3560534" y="5075497"/>
                    <a:ext cx="164781" cy="53826"/>
                    <a:chOff x="2634370" y="4908433"/>
                    <a:chExt cx="164781" cy="53826"/>
                  </a:xfrm>
                </p:grpSpPr>
                <p:cxnSp>
                  <p:nvCxnSpPr>
                    <p:cNvPr id="236" name="Suora yhdysviiva 387"/>
                    <p:cNvCxnSpPr>
                      <a:cxnSpLocks noChangeShapeType="1"/>
                    </p:cNvCxnSpPr>
                    <p:nvPr/>
                  </p:nvCxnSpPr>
                  <p:spPr bwMode="auto">
                    <a:xfrm flipV="1">
                      <a:off x="2634370" y="49084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87" name="Suora yhdysviiva 387"/>
                    <p:cNvCxnSpPr>
                      <a:cxnSpLocks noChangeShapeType="1"/>
                    </p:cNvCxnSpPr>
                    <p:nvPr/>
                  </p:nvCxnSpPr>
                  <p:spPr bwMode="auto">
                    <a:xfrm>
                      <a:off x="2659999" y="4935955"/>
                      <a:ext cx="110748" cy="91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88"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pic>
              <p:nvPicPr>
                <p:cNvPr id="225" name="Picture 24" descr="T:\tie2014\1510014798_Liikenne tietyomaalla\Suunnittelu\Tienrakennustyömaat\Powerpoint\rullat-01.png"/>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6" name="Ryhmä 35933"/>
                <p:cNvGrpSpPr>
                  <a:grpSpLocks/>
                </p:cNvGrpSpPr>
                <p:nvPr/>
              </p:nvGrpSpPr>
              <p:grpSpPr bwMode="auto">
                <a:xfrm>
                  <a:off x="4117901" y="5396961"/>
                  <a:ext cx="666714" cy="606451"/>
                  <a:chOff x="2734798" y="4002088"/>
                  <a:chExt cx="665439" cy="606451"/>
                </a:xfrm>
              </p:grpSpPr>
              <p:pic>
                <p:nvPicPr>
                  <p:cNvPr id="227"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8"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 name="Kuva 146"/>
                  <p:cNvPicPr>
                    <a:picLocks noChangeAspect="1"/>
                  </p:cNvPicPr>
                  <p:nvPr/>
                </p:nvPicPr>
                <p:blipFill>
                  <a:blip r:embed="rId16">
                    <a:extLst>
                      <a:ext uri="{28A0092B-C50C-407E-A947-70E740481C1C}">
                        <a14:useLocalDpi xmlns:a14="http://schemas.microsoft.com/office/drawing/2010/main" val="0"/>
                      </a:ext>
                    </a:extLst>
                  </a:blip>
                  <a:srcRect/>
                  <a:stretch/>
                </p:blipFill>
                <p:spPr bwMode="auto">
                  <a:xfrm>
                    <a:off x="2734798" y="4320539"/>
                    <a:ext cx="287449"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21" name="Ryhmä 20">
              <a:extLst>
                <a:ext uri="{FF2B5EF4-FFF2-40B4-BE49-F238E27FC236}">
                  <a16:creationId xmlns:a16="http://schemas.microsoft.com/office/drawing/2014/main" id="{6B0B9A09-19D3-1855-BB45-A03253AE6D2B}"/>
                </a:ext>
              </a:extLst>
            </p:cNvPr>
            <p:cNvGrpSpPr/>
            <p:nvPr/>
          </p:nvGrpSpPr>
          <p:grpSpPr>
            <a:xfrm>
              <a:off x="3040506" y="5495963"/>
              <a:ext cx="543781" cy="175817"/>
              <a:chOff x="3040506" y="5495963"/>
              <a:chExt cx="543781" cy="175817"/>
            </a:xfrm>
          </p:grpSpPr>
          <p:cxnSp>
            <p:nvCxnSpPr>
              <p:cNvPr id="3" name="Suora yhdysviiva 387">
                <a:extLst>
                  <a:ext uri="{FF2B5EF4-FFF2-40B4-BE49-F238E27FC236}">
                    <a16:creationId xmlns:a16="http://schemas.microsoft.com/office/drawing/2014/main" id="{2E4F808F-7E4F-8F93-B199-2EA25AA8BFC7}"/>
                  </a:ext>
                </a:extLst>
              </p:cNvPr>
              <p:cNvCxnSpPr>
                <a:cxnSpLocks noChangeShapeType="1"/>
              </p:cNvCxnSpPr>
              <p:nvPr/>
            </p:nvCxnSpPr>
            <p:spPr bwMode="auto">
              <a:xfrm>
                <a:off x="3068287" y="5645957"/>
                <a:ext cx="484538" cy="16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9" name="Suora yhdysviiva 387">
                <a:extLst>
                  <a:ext uri="{FF2B5EF4-FFF2-40B4-BE49-F238E27FC236}">
                    <a16:creationId xmlns:a16="http://schemas.microsoft.com/office/drawing/2014/main" id="{2449F586-02D2-065D-1868-D3C7F6A56F38}"/>
                  </a:ext>
                </a:extLst>
              </p:cNvPr>
              <p:cNvCxnSpPr>
                <a:cxnSpLocks noChangeShapeType="1"/>
              </p:cNvCxnSpPr>
              <p:nvPr/>
            </p:nvCxnSpPr>
            <p:spPr bwMode="auto">
              <a:xfrm flipV="1">
                <a:off x="3040506" y="5619381"/>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 name="Suora yhdysviiva 387">
                <a:extLst>
                  <a:ext uri="{FF2B5EF4-FFF2-40B4-BE49-F238E27FC236}">
                    <a16:creationId xmlns:a16="http://schemas.microsoft.com/office/drawing/2014/main" id="{91EA406A-20D0-7E19-E958-DED61B4F38C2}"/>
                  </a:ext>
                </a:extLst>
              </p:cNvPr>
              <p:cNvCxnSpPr>
                <a:cxnSpLocks noChangeShapeType="1"/>
              </p:cNvCxnSpPr>
              <p:nvPr/>
            </p:nvCxnSpPr>
            <p:spPr bwMode="auto">
              <a:xfrm flipV="1">
                <a:off x="3528725" y="5620980"/>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9" name="Suorakulmio 211">
                <a:extLst>
                  <a:ext uri="{FF2B5EF4-FFF2-40B4-BE49-F238E27FC236}">
                    <a16:creationId xmlns:a16="http://schemas.microsoft.com/office/drawing/2014/main" id="{6EB9AF75-1188-2C84-3ADB-624BF9187BEF}"/>
                  </a:ext>
                </a:extLst>
              </p:cNvPr>
              <p:cNvSpPr>
                <a:spLocks noChangeArrowheads="1"/>
              </p:cNvSpPr>
              <p:nvPr/>
            </p:nvSpPr>
            <p:spPr bwMode="auto">
              <a:xfrm>
                <a:off x="3176416" y="5495963"/>
                <a:ext cx="34018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5,5 m</a:t>
                </a:r>
              </a:p>
            </p:txBody>
          </p:sp>
        </p:grpSp>
        <p:sp>
          <p:nvSpPr>
            <p:cNvPr id="20" name="Suorakulmio 211">
              <a:extLst>
                <a:ext uri="{FF2B5EF4-FFF2-40B4-BE49-F238E27FC236}">
                  <a16:creationId xmlns:a16="http://schemas.microsoft.com/office/drawing/2014/main" id="{E4C9B0F5-9963-8158-1250-9DFD44629035}"/>
                </a:ext>
              </a:extLst>
            </p:cNvPr>
            <p:cNvSpPr>
              <a:spLocks noChangeArrowheads="1"/>
            </p:cNvSpPr>
            <p:nvPr/>
          </p:nvSpPr>
          <p:spPr bwMode="auto">
            <a:xfrm>
              <a:off x="3161362" y="4896023"/>
              <a:ext cx="39165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3,0 m</a:t>
              </a:r>
            </a:p>
          </p:txBody>
        </p:sp>
      </p:grpSp>
      <p:sp>
        <p:nvSpPr>
          <p:cNvPr id="23" name="Suorakulmio 244">
            <a:extLst>
              <a:ext uri="{FF2B5EF4-FFF2-40B4-BE49-F238E27FC236}">
                <a16:creationId xmlns:a16="http://schemas.microsoft.com/office/drawing/2014/main" id="{391587D2-BB13-8255-0D0E-0FDE3051A5CF}"/>
              </a:ext>
            </a:extLst>
          </p:cNvPr>
          <p:cNvSpPr>
            <a:spLocks noChangeArrowheads="1"/>
          </p:cNvSpPr>
          <p:nvPr/>
        </p:nvSpPr>
        <p:spPr bwMode="auto">
          <a:xfrm>
            <a:off x="4676064" y="4810436"/>
            <a:ext cx="127293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24" name="Text Box 3">
            <a:extLst>
              <a:ext uri="{FF2B5EF4-FFF2-40B4-BE49-F238E27FC236}">
                <a16:creationId xmlns:a16="http://schemas.microsoft.com/office/drawing/2014/main" id="{64DF0B4E-CA9A-F5BE-7AEC-3B0DAD5C2FE8}"/>
              </a:ext>
            </a:extLst>
          </p:cNvPr>
          <p:cNvSpPr txBox="1">
            <a:spLocks noChangeArrowheads="1"/>
          </p:cNvSpPr>
          <p:nvPr/>
        </p:nvSpPr>
        <p:spPr bwMode="auto">
          <a:xfrm>
            <a:off x="621000" y="239134"/>
            <a:ext cx="6745391"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ajoradalla, liikenteen pysäyttäminen.</a:t>
            </a:r>
          </a:p>
          <a:p>
            <a:pPr>
              <a:spcBef>
                <a:spcPct val="0"/>
              </a:spcBef>
              <a:buNone/>
            </a:pP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Tiekohtainen nopeusrajoitus 70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2362101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grpSp>
        <p:nvGrpSpPr>
          <p:cNvPr id="135" name="Ryhmä 134"/>
          <p:cNvGrpSpPr/>
          <p:nvPr/>
        </p:nvGrpSpPr>
        <p:grpSpPr>
          <a:xfrm rot="10800000">
            <a:off x="730359" y="6156759"/>
            <a:ext cx="5315407" cy="3030744"/>
            <a:chOff x="817416" y="1561893"/>
            <a:chExt cx="5315407" cy="3030744"/>
          </a:xfrm>
        </p:grpSpPr>
        <p:grpSp>
          <p:nvGrpSpPr>
            <p:cNvPr id="138" name="Ryhmä 137"/>
            <p:cNvGrpSpPr/>
            <p:nvPr/>
          </p:nvGrpSpPr>
          <p:grpSpPr>
            <a:xfrm>
              <a:off x="817416" y="1561893"/>
              <a:ext cx="5315407" cy="3030744"/>
              <a:chOff x="817416" y="1561893"/>
              <a:chExt cx="5315407" cy="3030744"/>
            </a:xfrm>
          </p:grpSpPr>
          <p:pic>
            <p:nvPicPr>
              <p:cNvPr id="142"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4" name="Ryhmä 143"/>
              <p:cNvGrpSpPr/>
              <p:nvPr/>
            </p:nvGrpSpPr>
            <p:grpSpPr>
              <a:xfrm>
                <a:off x="817416" y="1561893"/>
                <a:ext cx="5315407" cy="2500995"/>
                <a:chOff x="817416" y="1561893"/>
                <a:chExt cx="5315407" cy="2500995"/>
              </a:xfrm>
            </p:grpSpPr>
            <p:grpSp>
              <p:nvGrpSpPr>
                <p:cNvPr id="147" name="Ryhmä 146"/>
                <p:cNvGrpSpPr/>
                <p:nvPr/>
              </p:nvGrpSpPr>
              <p:grpSpPr>
                <a:xfrm>
                  <a:off x="817416" y="1561893"/>
                  <a:ext cx="5315407" cy="2500995"/>
                  <a:chOff x="817416" y="1561893"/>
                  <a:chExt cx="5315407" cy="2500995"/>
                </a:xfrm>
              </p:grpSpPr>
              <p:grpSp>
                <p:nvGrpSpPr>
                  <p:cNvPr id="150" name="Ryhmä 149"/>
                  <p:cNvGrpSpPr/>
                  <p:nvPr/>
                </p:nvGrpSpPr>
                <p:grpSpPr>
                  <a:xfrm>
                    <a:off x="817416" y="1561893"/>
                    <a:ext cx="5315407" cy="2500995"/>
                    <a:chOff x="817416" y="1561893"/>
                    <a:chExt cx="5315407" cy="2500995"/>
                  </a:xfrm>
                </p:grpSpPr>
                <p:grpSp>
                  <p:nvGrpSpPr>
                    <p:cNvPr id="153" name="Ryhmä 152"/>
                    <p:cNvGrpSpPr/>
                    <p:nvPr/>
                  </p:nvGrpSpPr>
                  <p:grpSpPr>
                    <a:xfrm rot="10800000">
                      <a:off x="817416" y="1747739"/>
                      <a:ext cx="525277" cy="2309375"/>
                      <a:chOff x="3357000" y="6321774"/>
                      <a:chExt cx="525277" cy="2309375"/>
                    </a:xfrm>
                  </p:grpSpPr>
                  <p:cxnSp>
                    <p:nvCxnSpPr>
                      <p:cNvPr id="208" name="Suora yhdysviiva 207"/>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uora yhdysviiva 208"/>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uora yhdysviiva 209"/>
                      <p:cNvCxnSpPr/>
                      <p:nvPr/>
                    </p:nvCxnSpPr>
                    <p:spPr>
                      <a:xfrm rot="10800000">
                        <a:off x="3357000" y="747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uora yhdysviiva 210"/>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2" name="Tekstiruutu 211"/>
                      <p:cNvSpPr txBox="1"/>
                      <p:nvPr/>
                    </p:nvSpPr>
                    <p:spPr>
                      <a:xfrm>
                        <a:off x="3519333" y="6321774"/>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13" name="Tekstiruutu 212"/>
                      <p:cNvSpPr txBox="1"/>
                      <p:nvPr/>
                    </p:nvSpPr>
                    <p:spPr>
                      <a:xfrm>
                        <a:off x="3523030" y="7387627"/>
                        <a:ext cx="359247"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214" name="Tekstiruutu 213"/>
                      <p:cNvSpPr txBox="1"/>
                      <p:nvPr/>
                    </p:nvSpPr>
                    <p:spPr>
                      <a:xfrm>
                        <a:off x="3527924" y="847726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grpSp>
                <p:grpSp>
                  <p:nvGrpSpPr>
                    <p:cNvPr id="154" name="Ryhmä 153"/>
                    <p:cNvGrpSpPr/>
                    <p:nvPr/>
                  </p:nvGrpSpPr>
                  <p:grpSpPr>
                    <a:xfrm>
                      <a:off x="5510399" y="3369000"/>
                      <a:ext cx="622424" cy="693888"/>
                      <a:chOff x="3349652" y="6856056"/>
                      <a:chExt cx="622424" cy="693888"/>
                    </a:xfrm>
                  </p:grpSpPr>
                  <p:cxnSp>
                    <p:nvCxnSpPr>
                      <p:cNvPr id="203" name="Suora yhdysviiva 202"/>
                      <p:cNvCxnSpPr/>
                      <p:nvPr/>
                    </p:nvCxnSpPr>
                    <p:spPr>
                      <a:xfrm flipV="1">
                        <a:off x="3422061" y="6933000"/>
                        <a:ext cx="1266" cy="54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uora yhdysviiva 203"/>
                      <p:cNvCxnSpPr/>
                      <p:nvPr/>
                    </p:nvCxnSpPr>
                    <p:spPr>
                      <a:xfrm rot="10800000">
                        <a:off x="3350061" y="693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uora yhdysviiva 204"/>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6" name="Tekstiruutu 205"/>
                      <p:cNvSpPr txBox="1"/>
                      <p:nvPr/>
                    </p:nvSpPr>
                    <p:spPr>
                      <a:xfrm>
                        <a:off x="3543683" y="685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07" name="Tekstiruutu 206"/>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55" name="Ryhmä 154"/>
                    <p:cNvGrpSpPr/>
                    <p:nvPr/>
                  </p:nvGrpSpPr>
                  <p:grpSpPr>
                    <a:xfrm rot="10800000">
                      <a:off x="1745720" y="1561893"/>
                      <a:ext cx="3370303" cy="2205265"/>
                      <a:chOff x="1742224" y="6972004"/>
                      <a:chExt cx="3370303" cy="2205265"/>
                    </a:xfrm>
                  </p:grpSpPr>
                  <p:grpSp>
                    <p:nvGrpSpPr>
                      <p:cNvPr id="156" name="Ryhmä 155"/>
                      <p:cNvGrpSpPr/>
                      <p:nvPr/>
                    </p:nvGrpSpPr>
                    <p:grpSpPr>
                      <a:xfrm rot="10800000">
                        <a:off x="2877130" y="7280630"/>
                        <a:ext cx="1103988" cy="1612911"/>
                        <a:chOff x="2883462" y="2085031"/>
                        <a:chExt cx="1103988" cy="1612911"/>
                      </a:xfrm>
                    </p:grpSpPr>
                    <p:pic>
                      <p:nvPicPr>
                        <p:cNvPr id="18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1757" y="363285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9"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0"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1"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1756"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2"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7" name="Ryhmä 156"/>
                      <p:cNvGrpSpPr/>
                      <p:nvPr/>
                    </p:nvGrpSpPr>
                    <p:grpSpPr>
                      <a:xfrm>
                        <a:off x="1995351" y="6972004"/>
                        <a:ext cx="932230" cy="1921537"/>
                        <a:chOff x="2001410" y="6629949"/>
                        <a:chExt cx="932230" cy="1921537"/>
                      </a:xfrm>
                    </p:grpSpPr>
                    <p:cxnSp>
                      <p:nvCxnSpPr>
                        <p:cNvPr id="173" name="Suora yhdysviiva 172"/>
                        <p:cNvCxnSpPr>
                          <a:stCxn id="188" idx="2"/>
                          <a:endCxn id="141" idx="1"/>
                        </p:cNvCxnSpPr>
                        <p:nvPr/>
                      </p:nvCxnSpPr>
                      <p:spPr>
                        <a:xfrm flipH="1" flipV="1">
                          <a:off x="2196094" y="6629949"/>
                          <a:ext cx="737544" cy="30862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uora yhdysviiva 180"/>
                        <p:cNvCxnSpPr>
                          <a:stCxn id="201" idx="2"/>
                          <a:endCxn id="172" idx="2"/>
                        </p:cNvCxnSpPr>
                        <p:nvPr/>
                      </p:nvCxnSpPr>
                      <p:spPr>
                        <a:xfrm flipH="1" flipV="1">
                          <a:off x="2001410" y="7394183"/>
                          <a:ext cx="932230"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uora yhdysviiva 185"/>
                        <p:cNvCxnSpPr>
                          <a:stCxn id="202" idx="2"/>
                          <a:endCxn id="171"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8" name="Ryhmä 157"/>
                      <p:cNvGrpSpPr/>
                      <p:nvPr/>
                    </p:nvGrpSpPr>
                    <p:grpSpPr>
                      <a:xfrm rot="10800000">
                        <a:off x="1742224" y="7292159"/>
                        <a:ext cx="507243" cy="1885110"/>
                        <a:chOff x="1846813" y="4149886"/>
                        <a:chExt cx="507243" cy="1885110"/>
                      </a:xfrm>
                    </p:grpSpPr>
                    <p:pic>
                      <p:nvPicPr>
                        <p:cNvPr id="170" name="Kuva 169"/>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171" name="Kuva 170"/>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6813" y="4527036"/>
                          <a:ext cx="506254" cy="443816"/>
                        </a:xfrm>
                        <a:prstGeom prst="rect">
                          <a:avLst/>
                        </a:prstGeom>
                      </p:spPr>
                    </p:pic>
                    <p:pic>
                      <p:nvPicPr>
                        <p:cNvPr id="172" name="Kuva 171"/>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7802" y="5591180"/>
                          <a:ext cx="506254" cy="443816"/>
                        </a:xfrm>
                        <a:prstGeom prst="rect">
                          <a:avLst/>
                        </a:prstGeom>
                      </p:spPr>
                    </p:pic>
                  </p:grpSp>
                  <p:pic>
                    <p:nvPicPr>
                      <p:cNvPr id="159" name="Kuva 158"/>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60" name="Kuva 159"/>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pic>
                    <p:nvPicPr>
                      <p:cNvPr id="161" name="Kuva 160"/>
                      <p:cNvPicPr>
                        <a:picLocks noChangeAspect="1"/>
                      </p:cNvPicPr>
                      <p:nvPr/>
                    </p:nvPicPr>
                    <p:blipFill>
                      <a:blip r:embed="rId8">
                        <a:extLst>
                          <a:ext uri="{28A0092B-C50C-407E-A947-70E740481C1C}">
                            <a14:useLocalDpi xmlns:a14="http://schemas.microsoft.com/office/drawing/2010/main" val="0"/>
                          </a:ext>
                        </a:extLst>
                      </a:blip>
                      <a:srcRect/>
                      <a:stretch/>
                    </p:blipFill>
                    <p:spPr>
                      <a:xfrm>
                        <a:off x="4605284" y="7292159"/>
                        <a:ext cx="506254" cy="443816"/>
                      </a:xfrm>
                      <a:prstGeom prst="rect">
                        <a:avLst/>
                      </a:prstGeom>
                    </p:spPr>
                  </p:pic>
                  <p:cxnSp>
                    <p:nvCxnSpPr>
                      <p:cNvPr id="162" name="Suora yhdysviiva 161"/>
                      <p:cNvCxnSpPr>
                        <a:stCxn id="161" idx="2"/>
                        <a:endCxn id="199" idx="2"/>
                      </p:cNvCxnSpPr>
                      <p:nvPr/>
                    </p:nvCxnSpPr>
                    <p:spPr>
                      <a:xfrm flipH="1">
                        <a:off x="3935875" y="7736238"/>
                        <a:ext cx="922536"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uora yhdysviiva 168"/>
                      <p:cNvCxnSpPr>
                        <a:stCxn id="160" idx="2"/>
                        <a:endCxn id="200"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151" name="Kuva 150"/>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746000" y="2836944"/>
                    <a:ext cx="507600" cy="141058"/>
                  </a:xfrm>
                  <a:prstGeom prst="rect">
                    <a:avLst/>
                  </a:prstGeom>
                </p:spPr>
              </p:pic>
              <p:pic>
                <p:nvPicPr>
                  <p:cNvPr id="152" name="Kuva 151"/>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4611600" y="2836944"/>
                    <a:ext cx="507600" cy="141058"/>
                  </a:xfrm>
                  <a:prstGeom prst="rect">
                    <a:avLst/>
                  </a:prstGeom>
                </p:spPr>
              </p:pic>
            </p:grpSp>
            <p:pic>
              <p:nvPicPr>
                <p:cNvPr id="148"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45" name="Kuva 16"/>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3196842" y="3981450"/>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6"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9694" y="398306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9" name="Ryhmä 138"/>
            <p:cNvGrpSpPr/>
            <p:nvPr/>
          </p:nvGrpSpPr>
          <p:grpSpPr>
            <a:xfrm>
              <a:off x="1329426" y="3587158"/>
              <a:ext cx="4166855" cy="392794"/>
              <a:chOff x="1329426" y="3587158"/>
              <a:chExt cx="4166855" cy="392794"/>
            </a:xfrm>
          </p:grpSpPr>
          <p:cxnSp>
            <p:nvCxnSpPr>
              <p:cNvPr id="140" name="Suora yhdysviiva 139"/>
              <p:cNvCxnSpPr/>
              <p:nvPr/>
            </p:nvCxnSpPr>
            <p:spPr>
              <a:xfrm>
                <a:off x="1329426" y="3977849"/>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141" name="Kuva 140"/>
              <p:cNvPicPr>
                <a:picLocks noChangeAspect="1"/>
              </p:cNvPicPr>
              <p:nvPr/>
            </p:nvPicPr>
            <p:blipFill>
              <a:blip r:embed="rId12">
                <a:extLst>
                  <a:ext uri="{28A0092B-C50C-407E-A947-70E740481C1C}">
                    <a14:useLocalDpi xmlns:a14="http://schemas.microsoft.com/office/drawing/2010/main" val="0"/>
                  </a:ext>
                </a:extLst>
              </a:blip>
              <a:srcRect/>
              <a:stretch/>
            </p:blipFill>
            <p:spPr>
              <a:xfrm>
                <a:off x="4668450" y="3587158"/>
                <a:ext cx="360000" cy="360000"/>
              </a:xfrm>
              <a:prstGeom prst="rect">
                <a:avLst/>
              </a:prstGeom>
            </p:spPr>
          </p:pic>
        </p:grpSp>
      </p:grpSp>
      <p:sp>
        <p:nvSpPr>
          <p:cNvPr id="168"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9" name="Ryhmä 8"/>
          <p:cNvGrpSpPr/>
          <p:nvPr/>
        </p:nvGrpSpPr>
        <p:grpSpPr>
          <a:xfrm>
            <a:off x="817416" y="1561893"/>
            <a:ext cx="5315407" cy="3030744"/>
            <a:chOff x="817416" y="1561893"/>
            <a:chExt cx="5315407" cy="3030744"/>
          </a:xfrm>
        </p:grpSpPr>
        <p:grpSp>
          <p:nvGrpSpPr>
            <p:cNvPr id="2" name="Ryhmä 1"/>
            <p:cNvGrpSpPr/>
            <p:nvPr/>
          </p:nvGrpSpPr>
          <p:grpSpPr>
            <a:xfrm>
              <a:off x="817416" y="1561893"/>
              <a:ext cx="5315407" cy="3030744"/>
              <a:chOff x="817416" y="1561893"/>
              <a:chExt cx="5315407" cy="3030744"/>
            </a:xfrm>
          </p:grpSpPr>
          <p:pic>
            <p:nvPicPr>
              <p:cNvPr id="163"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Ryhmä 7"/>
              <p:cNvGrpSpPr/>
              <p:nvPr/>
            </p:nvGrpSpPr>
            <p:grpSpPr>
              <a:xfrm>
                <a:off x="817416" y="1561893"/>
                <a:ext cx="5315407" cy="2500995"/>
                <a:chOff x="817416" y="1561893"/>
                <a:chExt cx="5315407" cy="2500995"/>
              </a:xfrm>
            </p:grpSpPr>
            <p:grpSp>
              <p:nvGrpSpPr>
                <p:cNvPr id="6" name="Ryhmä 5"/>
                <p:cNvGrpSpPr/>
                <p:nvPr/>
              </p:nvGrpSpPr>
              <p:grpSpPr>
                <a:xfrm>
                  <a:off x="817416" y="1561893"/>
                  <a:ext cx="5315407" cy="2500995"/>
                  <a:chOff x="817416" y="1561893"/>
                  <a:chExt cx="5315407" cy="2500995"/>
                </a:xfrm>
              </p:grpSpPr>
              <p:grpSp>
                <p:nvGrpSpPr>
                  <p:cNvPr id="5" name="Ryhmä 4"/>
                  <p:cNvGrpSpPr/>
                  <p:nvPr/>
                </p:nvGrpSpPr>
                <p:grpSpPr>
                  <a:xfrm>
                    <a:off x="817416" y="1561893"/>
                    <a:ext cx="5315407" cy="2500995"/>
                    <a:chOff x="817416" y="1561893"/>
                    <a:chExt cx="5315407" cy="2500995"/>
                  </a:xfrm>
                </p:grpSpPr>
                <p:grpSp>
                  <p:nvGrpSpPr>
                    <p:cNvPr id="10" name="Ryhmä 9"/>
                    <p:cNvGrpSpPr/>
                    <p:nvPr/>
                  </p:nvGrpSpPr>
                  <p:grpSpPr>
                    <a:xfrm rot="10800000">
                      <a:off x="817416" y="1747739"/>
                      <a:ext cx="525277" cy="2309375"/>
                      <a:chOff x="3357000" y="6321774"/>
                      <a:chExt cx="525277" cy="2309375"/>
                    </a:xfrm>
                  </p:grpSpPr>
                  <p:cxnSp>
                    <p:nvCxnSpPr>
                      <p:cNvPr id="11" name="Suora yhdysviiva 10"/>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uora yhdysviiva 11"/>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uora yhdysviiva 12"/>
                      <p:cNvCxnSpPr/>
                      <p:nvPr/>
                    </p:nvCxnSpPr>
                    <p:spPr>
                      <a:xfrm rot="10800000">
                        <a:off x="3357000" y="747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uora yhdysviiva 13"/>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kstiruutu 14"/>
                      <p:cNvSpPr txBox="1"/>
                      <p:nvPr/>
                    </p:nvSpPr>
                    <p:spPr>
                      <a:xfrm>
                        <a:off x="3519333" y="6321774"/>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6" name="Tekstiruutu 15"/>
                      <p:cNvSpPr txBox="1"/>
                      <p:nvPr/>
                    </p:nvSpPr>
                    <p:spPr>
                      <a:xfrm>
                        <a:off x="3523030" y="7387627"/>
                        <a:ext cx="359247"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17" name="Tekstiruutu 16"/>
                      <p:cNvSpPr txBox="1"/>
                      <p:nvPr/>
                    </p:nvSpPr>
                    <p:spPr>
                      <a:xfrm>
                        <a:off x="3527924" y="8477261"/>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grpSp>
                <p:grpSp>
                  <p:nvGrpSpPr>
                    <p:cNvPr id="32" name="Ryhmä 31"/>
                    <p:cNvGrpSpPr/>
                    <p:nvPr/>
                  </p:nvGrpSpPr>
                  <p:grpSpPr>
                    <a:xfrm>
                      <a:off x="5510399" y="3369000"/>
                      <a:ext cx="622424" cy="693888"/>
                      <a:chOff x="3349652" y="6856056"/>
                      <a:chExt cx="622424" cy="693888"/>
                    </a:xfrm>
                  </p:grpSpPr>
                  <p:cxnSp>
                    <p:nvCxnSpPr>
                      <p:cNvPr id="33" name="Suora yhdysviiva 32"/>
                      <p:cNvCxnSpPr/>
                      <p:nvPr/>
                    </p:nvCxnSpPr>
                    <p:spPr>
                      <a:xfrm flipV="1">
                        <a:off x="3422061" y="6933000"/>
                        <a:ext cx="1266" cy="54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uora yhdysviiva 33"/>
                      <p:cNvCxnSpPr/>
                      <p:nvPr/>
                    </p:nvCxnSpPr>
                    <p:spPr>
                      <a:xfrm rot="10800000">
                        <a:off x="3350061" y="693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uora yhdysviiva 34"/>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Tekstiruutu 35"/>
                      <p:cNvSpPr txBox="1"/>
                      <p:nvPr/>
                    </p:nvSpPr>
                    <p:spPr>
                      <a:xfrm>
                        <a:off x="3543683" y="685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37" name="Tekstiruutu 36"/>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74" name="Ryhmä 173"/>
                    <p:cNvGrpSpPr/>
                    <p:nvPr/>
                  </p:nvGrpSpPr>
                  <p:grpSpPr>
                    <a:xfrm rot="10800000">
                      <a:off x="1745720" y="1561893"/>
                      <a:ext cx="3370303" cy="2205265"/>
                      <a:chOff x="1742224" y="6972004"/>
                      <a:chExt cx="3370303" cy="2205265"/>
                    </a:xfrm>
                  </p:grpSpPr>
                  <p:grpSp>
                    <p:nvGrpSpPr>
                      <p:cNvPr id="175" name="Ryhmä 174"/>
                      <p:cNvGrpSpPr/>
                      <p:nvPr/>
                    </p:nvGrpSpPr>
                    <p:grpSpPr>
                      <a:xfrm rot="10800000">
                        <a:off x="2877130" y="7280630"/>
                        <a:ext cx="1103988" cy="1612911"/>
                        <a:chOff x="2883462" y="2085031"/>
                        <a:chExt cx="1103988" cy="1612911"/>
                      </a:xfrm>
                    </p:grpSpPr>
                    <p:pic>
                      <p:nvPicPr>
                        <p:cNvPr id="194"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91757" y="363285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5"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6"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7"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1756"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8" name="Kuva 1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6" name="Ryhmä 175"/>
                      <p:cNvGrpSpPr/>
                      <p:nvPr/>
                    </p:nvGrpSpPr>
                    <p:grpSpPr>
                      <a:xfrm>
                        <a:off x="1995351" y="6972004"/>
                        <a:ext cx="932230" cy="1921537"/>
                        <a:chOff x="2001410" y="6629949"/>
                        <a:chExt cx="932230" cy="1921537"/>
                      </a:xfrm>
                    </p:grpSpPr>
                    <p:cxnSp>
                      <p:nvCxnSpPr>
                        <p:cNvPr id="191" name="Suora yhdysviiva 190"/>
                        <p:cNvCxnSpPr>
                          <a:stCxn id="194" idx="2"/>
                          <a:endCxn id="4" idx="1"/>
                        </p:cNvCxnSpPr>
                        <p:nvPr/>
                      </p:nvCxnSpPr>
                      <p:spPr>
                        <a:xfrm rot="10800000">
                          <a:off x="2196094" y="6629949"/>
                          <a:ext cx="737544" cy="30862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uora yhdysviiva 191"/>
                        <p:cNvCxnSpPr>
                          <a:stCxn id="197" idx="2"/>
                          <a:endCxn id="187" idx="2"/>
                        </p:cNvCxnSpPr>
                        <p:nvPr/>
                      </p:nvCxnSpPr>
                      <p:spPr>
                        <a:xfrm flipH="1" flipV="1">
                          <a:off x="2001410" y="7394183"/>
                          <a:ext cx="932230"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uora yhdysviiva 192"/>
                        <p:cNvCxnSpPr>
                          <a:stCxn id="198" idx="2"/>
                          <a:endCxn id="189"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7" name="Ryhmä 176"/>
                      <p:cNvGrpSpPr/>
                      <p:nvPr/>
                    </p:nvGrpSpPr>
                    <p:grpSpPr>
                      <a:xfrm rot="10800000">
                        <a:off x="1742224" y="7292160"/>
                        <a:ext cx="507243" cy="1885109"/>
                        <a:chOff x="1846813" y="4149886"/>
                        <a:chExt cx="507243" cy="1885109"/>
                      </a:xfrm>
                    </p:grpSpPr>
                    <p:pic>
                      <p:nvPicPr>
                        <p:cNvPr id="184" name="Kuva 183"/>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189" name="Kuva 188"/>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846813" y="4527035"/>
                          <a:ext cx="506254" cy="443816"/>
                        </a:xfrm>
                        <a:prstGeom prst="rect">
                          <a:avLst/>
                        </a:prstGeom>
                      </p:spPr>
                    </p:pic>
                    <p:pic>
                      <p:nvPicPr>
                        <p:cNvPr id="187" name="Kuva 186"/>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7802" y="5591179"/>
                          <a:ext cx="506254" cy="443816"/>
                        </a:xfrm>
                        <a:prstGeom prst="rect">
                          <a:avLst/>
                        </a:prstGeom>
                      </p:spPr>
                    </p:pic>
                  </p:grpSp>
                  <p:pic>
                    <p:nvPicPr>
                      <p:cNvPr id="178" name="Kuva 177"/>
                      <p:cNvPicPr>
                        <a:picLocks noChangeAspect="1"/>
                      </p:cNvPicPr>
                      <p:nvPr/>
                    </p:nvPicPr>
                    <p:blipFill>
                      <a:blip r:embed="rId6">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79" name="Kuva 178"/>
                      <p:cNvPicPr>
                        <a:picLocks noChangeAspect="1"/>
                      </p:cNvPicPr>
                      <p:nvPr/>
                    </p:nvPicPr>
                    <p:blipFill>
                      <a:blip r:embed="rId7">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pic>
                    <p:nvPicPr>
                      <p:cNvPr id="180" name="Kuva 179"/>
                      <p:cNvPicPr>
                        <a:picLocks noChangeAspect="1"/>
                      </p:cNvPicPr>
                      <p:nvPr/>
                    </p:nvPicPr>
                    <p:blipFill>
                      <a:blip r:embed="rId8">
                        <a:extLst>
                          <a:ext uri="{28A0092B-C50C-407E-A947-70E740481C1C}">
                            <a14:useLocalDpi xmlns:a14="http://schemas.microsoft.com/office/drawing/2010/main" val="0"/>
                          </a:ext>
                        </a:extLst>
                      </a:blip>
                      <a:srcRect/>
                      <a:stretch/>
                    </p:blipFill>
                    <p:spPr>
                      <a:xfrm>
                        <a:off x="4605284" y="7292160"/>
                        <a:ext cx="506254" cy="443816"/>
                      </a:xfrm>
                      <a:prstGeom prst="rect">
                        <a:avLst/>
                      </a:prstGeom>
                    </p:spPr>
                  </p:pic>
                  <p:cxnSp>
                    <p:nvCxnSpPr>
                      <p:cNvPr id="182" name="Suora yhdysviiva 181"/>
                      <p:cNvCxnSpPr>
                        <a:stCxn id="180" idx="2"/>
                        <a:endCxn id="195" idx="2"/>
                      </p:cNvCxnSpPr>
                      <p:nvPr/>
                    </p:nvCxnSpPr>
                    <p:spPr>
                      <a:xfrm flipH="1">
                        <a:off x="3935875" y="7736238"/>
                        <a:ext cx="922536"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uora yhdysviiva 182"/>
                      <p:cNvCxnSpPr>
                        <a:stCxn id="179" idx="2"/>
                        <a:endCxn id="19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136" name="Kuva 135"/>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1746000" y="2836943"/>
                    <a:ext cx="507600" cy="141058"/>
                  </a:xfrm>
                  <a:prstGeom prst="rect">
                    <a:avLst/>
                  </a:prstGeom>
                </p:spPr>
              </p:pic>
              <p:pic>
                <p:nvPicPr>
                  <p:cNvPr id="137" name="Kuva 136"/>
                  <p:cNvPicPr>
                    <a:picLocks noChangeAspect="1"/>
                  </p:cNvPicPr>
                  <p:nvPr/>
                </p:nvPicPr>
                <p:blipFill>
                  <a:blip r:embed="rId9">
                    <a:extLst>
                      <a:ext uri="{28A0092B-C50C-407E-A947-70E740481C1C}">
                        <a14:useLocalDpi xmlns:a14="http://schemas.microsoft.com/office/drawing/2010/main" val="0"/>
                      </a:ext>
                    </a:extLst>
                  </a:blip>
                  <a:srcRect/>
                  <a:stretch/>
                </p:blipFill>
                <p:spPr>
                  <a:xfrm rot="10800000">
                    <a:off x="4611600" y="2836943"/>
                    <a:ext cx="507600" cy="141058"/>
                  </a:xfrm>
                  <a:prstGeom prst="rect">
                    <a:avLst/>
                  </a:prstGeom>
                </p:spPr>
              </p:pic>
            </p:grpSp>
            <p:pic>
              <p:nvPicPr>
                <p:cNvPr id="99"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0"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5" name="Kuva 16"/>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3196842" y="3981450"/>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6"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2989694" y="3983069"/>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7" name="Ryhmä 6"/>
            <p:cNvGrpSpPr/>
            <p:nvPr/>
          </p:nvGrpSpPr>
          <p:grpSpPr>
            <a:xfrm>
              <a:off x="1329426" y="3587158"/>
              <a:ext cx="4166855" cy="392794"/>
              <a:chOff x="1329426" y="3587158"/>
              <a:chExt cx="4166855" cy="392794"/>
            </a:xfrm>
          </p:grpSpPr>
          <p:cxnSp>
            <p:nvCxnSpPr>
              <p:cNvPr id="286" name="Suora yhdysviiva 285"/>
              <p:cNvCxnSpPr/>
              <p:nvPr/>
            </p:nvCxnSpPr>
            <p:spPr>
              <a:xfrm>
                <a:off x="1329426" y="3977849"/>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pic>
            <p:nvPicPr>
              <p:cNvPr id="4" name="Kuva 3"/>
              <p:cNvPicPr>
                <a:picLocks noChangeAspect="1"/>
              </p:cNvPicPr>
              <p:nvPr/>
            </p:nvPicPr>
            <p:blipFill>
              <a:blip r:embed="rId12">
                <a:extLst>
                  <a:ext uri="{28A0092B-C50C-407E-A947-70E740481C1C}">
                    <a14:useLocalDpi xmlns:a14="http://schemas.microsoft.com/office/drawing/2010/main" val="0"/>
                  </a:ext>
                </a:extLst>
              </a:blip>
              <a:srcRect/>
              <a:stretch/>
            </p:blipFill>
            <p:spPr>
              <a:xfrm>
                <a:off x="4668450" y="3587158"/>
                <a:ext cx="360000" cy="360000"/>
              </a:xfrm>
              <a:prstGeom prst="rect">
                <a:avLst/>
              </a:prstGeom>
            </p:spPr>
          </p:pic>
        </p:grpSp>
      </p:grpSp>
      <p:sp>
        <p:nvSpPr>
          <p:cNvPr id="133"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2.4</a:t>
            </a:r>
          </a:p>
        </p:txBody>
      </p:sp>
      <p:sp>
        <p:nvSpPr>
          <p:cNvPr id="185" name="Suorakulmio 184">
            <a:extLst>
              <a:ext uri="{FF2B5EF4-FFF2-40B4-BE49-F238E27FC236}">
                <a16:creationId xmlns:a16="http://schemas.microsoft.com/office/drawing/2014/main" id="{450EE470-5C4D-4CB1-9F74-FB4720C3401C}"/>
              </a:ext>
            </a:extLst>
          </p:cNvPr>
          <p:cNvSpPr/>
          <p:nvPr/>
        </p:nvSpPr>
        <p:spPr>
          <a:xfrm>
            <a:off x="1070985" y="5533755"/>
            <a:ext cx="168962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 </a:t>
            </a:r>
          </a:p>
        </p:txBody>
      </p:sp>
      <p:grpSp>
        <p:nvGrpSpPr>
          <p:cNvPr id="23" name="Ryhmä 22">
            <a:extLst>
              <a:ext uri="{FF2B5EF4-FFF2-40B4-BE49-F238E27FC236}">
                <a16:creationId xmlns:a16="http://schemas.microsoft.com/office/drawing/2014/main" id="{B34A3621-706B-D432-2449-2FF6CC21B220}"/>
              </a:ext>
            </a:extLst>
          </p:cNvPr>
          <p:cNvGrpSpPr/>
          <p:nvPr/>
        </p:nvGrpSpPr>
        <p:grpSpPr>
          <a:xfrm>
            <a:off x="3040506" y="4692443"/>
            <a:ext cx="1827334" cy="1724149"/>
            <a:chOff x="3040506" y="4692443"/>
            <a:chExt cx="1827334" cy="1724149"/>
          </a:xfrm>
        </p:grpSpPr>
        <p:grpSp>
          <p:nvGrpSpPr>
            <p:cNvPr id="219" name="Ryhmä 218"/>
            <p:cNvGrpSpPr/>
            <p:nvPr/>
          </p:nvGrpSpPr>
          <p:grpSpPr>
            <a:xfrm>
              <a:off x="3409923" y="4692443"/>
              <a:ext cx="1457917" cy="1724149"/>
              <a:chOff x="3409923" y="4692443"/>
              <a:chExt cx="1457917" cy="1724149"/>
            </a:xfrm>
          </p:grpSpPr>
          <p:pic>
            <p:nvPicPr>
              <p:cNvPr id="220" name="Kuva 21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221" name="Ryhmä 220"/>
              <p:cNvGrpSpPr/>
              <p:nvPr/>
            </p:nvGrpSpPr>
            <p:grpSpPr>
              <a:xfrm>
                <a:off x="3409923" y="4692443"/>
                <a:ext cx="1374692" cy="1310969"/>
                <a:chOff x="3409923" y="4692443"/>
                <a:chExt cx="1374692" cy="1310969"/>
              </a:xfrm>
            </p:grpSpPr>
            <p:grpSp>
              <p:nvGrpSpPr>
                <p:cNvPr id="222" name="Ryhmä 173"/>
                <p:cNvGrpSpPr>
                  <a:grpSpLocks noChangeAspect="1"/>
                </p:cNvGrpSpPr>
                <p:nvPr/>
              </p:nvGrpSpPr>
              <p:grpSpPr bwMode="auto">
                <a:xfrm>
                  <a:off x="3493433" y="5319463"/>
                  <a:ext cx="356235" cy="501014"/>
                  <a:chOff x="2207620" y="5710128"/>
                  <a:chExt cx="297486" cy="417622"/>
                </a:xfrm>
              </p:grpSpPr>
              <p:pic>
                <p:nvPicPr>
                  <p:cNvPr id="292" name="Kuva 174"/>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3"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4"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5"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3" name="Ryhmä 179"/>
                <p:cNvGrpSpPr>
                  <a:grpSpLocks noChangeAspect="1"/>
                </p:cNvGrpSpPr>
                <p:nvPr/>
              </p:nvGrpSpPr>
              <p:grpSpPr bwMode="auto">
                <a:xfrm>
                  <a:off x="3553533" y="4692443"/>
                  <a:ext cx="249557" cy="451485"/>
                  <a:chOff x="2221105" y="5054220"/>
                  <a:chExt cx="206883" cy="375761"/>
                </a:xfrm>
              </p:grpSpPr>
              <p:pic>
                <p:nvPicPr>
                  <p:cNvPr id="290" name="Kuva 180"/>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1"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4" name="Ryhmä 223"/>
                <p:cNvGrpSpPr/>
                <p:nvPr/>
              </p:nvGrpSpPr>
              <p:grpSpPr>
                <a:xfrm>
                  <a:off x="3409923" y="5046918"/>
                  <a:ext cx="708692" cy="915732"/>
                  <a:chOff x="3560534" y="5075497"/>
                  <a:chExt cx="708692" cy="915732"/>
                </a:xfrm>
              </p:grpSpPr>
              <p:cxnSp>
                <p:nvCxnSpPr>
                  <p:cNvPr id="230"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35" name="Ryhmä 234"/>
                  <p:cNvGrpSpPr/>
                  <p:nvPr/>
                </p:nvGrpSpPr>
                <p:grpSpPr>
                  <a:xfrm>
                    <a:off x="3560534" y="5075497"/>
                    <a:ext cx="164781" cy="53826"/>
                    <a:chOff x="2634370" y="4908433"/>
                    <a:chExt cx="164781" cy="53826"/>
                  </a:xfrm>
                </p:grpSpPr>
                <p:cxnSp>
                  <p:nvCxnSpPr>
                    <p:cNvPr id="236" name="Suora yhdysviiva 387"/>
                    <p:cNvCxnSpPr>
                      <a:cxnSpLocks noChangeShapeType="1"/>
                    </p:cNvCxnSpPr>
                    <p:nvPr/>
                  </p:nvCxnSpPr>
                  <p:spPr bwMode="auto">
                    <a:xfrm flipV="1">
                      <a:off x="2634370" y="49084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87" name="Suora yhdysviiva 387"/>
                    <p:cNvCxnSpPr>
                      <a:cxnSpLocks noChangeShapeType="1"/>
                    </p:cNvCxnSpPr>
                    <p:nvPr/>
                  </p:nvCxnSpPr>
                  <p:spPr bwMode="auto">
                    <a:xfrm>
                      <a:off x="2659999" y="4935955"/>
                      <a:ext cx="110748" cy="91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88"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pic>
              <p:nvPicPr>
                <p:cNvPr id="225" name="Picture 24" descr="T:\tie2014\1510014798_Liikenne tietyomaalla\Suunnittelu\Tienrakennustyömaat\Powerpoint\rullat-01.png"/>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6" name="Ryhmä 35933"/>
                <p:cNvGrpSpPr>
                  <a:grpSpLocks/>
                </p:cNvGrpSpPr>
                <p:nvPr/>
              </p:nvGrpSpPr>
              <p:grpSpPr bwMode="auto">
                <a:xfrm>
                  <a:off x="4117901" y="5396961"/>
                  <a:ext cx="666714" cy="606451"/>
                  <a:chOff x="2734798" y="4002088"/>
                  <a:chExt cx="665439" cy="606451"/>
                </a:xfrm>
              </p:grpSpPr>
              <p:pic>
                <p:nvPicPr>
                  <p:cNvPr id="227"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8" name="Picture 134" descr="T:\tie2014\1510014798_Liikenne tietyomaalla\Suunnittelu\Tienrakennustyömaat\Powerpoint\työ\png - värieroteltu\valo-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 name="Kuva 146"/>
                  <p:cNvPicPr>
                    <a:picLocks noChangeAspect="1"/>
                  </p:cNvPicPr>
                  <p:nvPr/>
                </p:nvPicPr>
                <p:blipFill>
                  <a:blip r:embed="rId16">
                    <a:extLst>
                      <a:ext uri="{28A0092B-C50C-407E-A947-70E740481C1C}">
                        <a14:useLocalDpi xmlns:a14="http://schemas.microsoft.com/office/drawing/2010/main" val="0"/>
                      </a:ext>
                    </a:extLst>
                  </a:blip>
                  <a:srcRect/>
                  <a:stretch/>
                </p:blipFill>
                <p:spPr bwMode="auto">
                  <a:xfrm>
                    <a:off x="2734798" y="4320539"/>
                    <a:ext cx="287449"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22" name="Ryhmä 21">
              <a:extLst>
                <a:ext uri="{FF2B5EF4-FFF2-40B4-BE49-F238E27FC236}">
                  <a16:creationId xmlns:a16="http://schemas.microsoft.com/office/drawing/2014/main" id="{DAD88F8C-6C5B-D405-E540-483551C669D4}"/>
                </a:ext>
              </a:extLst>
            </p:cNvPr>
            <p:cNvGrpSpPr/>
            <p:nvPr/>
          </p:nvGrpSpPr>
          <p:grpSpPr>
            <a:xfrm>
              <a:off x="3040506" y="5495963"/>
              <a:ext cx="543781" cy="175817"/>
              <a:chOff x="3040506" y="5495963"/>
              <a:chExt cx="543781" cy="175817"/>
            </a:xfrm>
          </p:grpSpPr>
          <p:cxnSp>
            <p:nvCxnSpPr>
              <p:cNvPr id="3" name="Suora yhdysviiva 387">
                <a:extLst>
                  <a:ext uri="{FF2B5EF4-FFF2-40B4-BE49-F238E27FC236}">
                    <a16:creationId xmlns:a16="http://schemas.microsoft.com/office/drawing/2014/main" id="{9DA85257-25E7-AF8F-3589-212535129814}"/>
                  </a:ext>
                </a:extLst>
              </p:cNvPr>
              <p:cNvCxnSpPr>
                <a:cxnSpLocks noChangeShapeType="1"/>
              </p:cNvCxnSpPr>
              <p:nvPr/>
            </p:nvCxnSpPr>
            <p:spPr bwMode="auto">
              <a:xfrm>
                <a:off x="3068287" y="5645957"/>
                <a:ext cx="484538" cy="16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8" name="Suora yhdysviiva 387">
                <a:extLst>
                  <a:ext uri="{FF2B5EF4-FFF2-40B4-BE49-F238E27FC236}">
                    <a16:creationId xmlns:a16="http://schemas.microsoft.com/office/drawing/2014/main" id="{18B53EAD-2C4C-0393-3F2F-8E8006CBBA50}"/>
                  </a:ext>
                </a:extLst>
              </p:cNvPr>
              <p:cNvCxnSpPr>
                <a:cxnSpLocks noChangeShapeType="1"/>
              </p:cNvCxnSpPr>
              <p:nvPr/>
            </p:nvCxnSpPr>
            <p:spPr bwMode="auto">
              <a:xfrm flipV="1">
                <a:off x="3040506" y="5619381"/>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9" name="Suora yhdysviiva 387">
                <a:extLst>
                  <a:ext uri="{FF2B5EF4-FFF2-40B4-BE49-F238E27FC236}">
                    <a16:creationId xmlns:a16="http://schemas.microsoft.com/office/drawing/2014/main" id="{2A0EF39A-CBAD-A6FF-D27F-5CAC91F6300B}"/>
                  </a:ext>
                </a:extLst>
              </p:cNvPr>
              <p:cNvCxnSpPr>
                <a:cxnSpLocks noChangeShapeType="1"/>
              </p:cNvCxnSpPr>
              <p:nvPr/>
            </p:nvCxnSpPr>
            <p:spPr bwMode="auto">
              <a:xfrm flipV="1">
                <a:off x="3528725" y="5620980"/>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20" name="Suorakulmio 211">
                <a:extLst>
                  <a:ext uri="{FF2B5EF4-FFF2-40B4-BE49-F238E27FC236}">
                    <a16:creationId xmlns:a16="http://schemas.microsoft.com/office/drawing/2014/main" id="{5C773B47-E573-6FEF-1A60-817E6B97BF74}"/>
                  </a:ext>
                </a:extLst>
              </p:cNvPr>
              <p:cNvSpPr>
                <a:spLocks noChangeArrowheads="1"/>
              </p:cNvSpPr>
              <p:nvPr/>
            </p:nvSpPr>
            <p:spPr bwMode="auto">
              <a:xfrm>
                <a:off x="3176416" y="5495963"/>
                <a:ext cx="34018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5,5 m</a:t>
                </a:r>
              </a:p>
            </p:txBody>
          </p:sp>
        </p:grpSp>
        <p:sp>
          <p:nvSpPr>
            <p:cNvPr id="21" name="Suorakulmio 211">
              <a:extLst>
                <a:ext uri="{FF2B5EF4-FFF2-40B4-BE49-F238E27FC236}">
                  <a16:creationId xmlns:a16="http://schemas.microsoft.com/office/drawing/2014/main" id="{E81D589C-BBDC-DCFA-D810-70E00137B617}"/>
                </a:ext>
              </a:extLst>
            </p:cNvPr>
            <p:cNvSpPr>
              <a:spLocks noChangeArrowheads="1"/>
            </p:cNvSpPr>
            <p:nvPr/>
          </p:nvSpPr>
          <p:spPr bwMode="auto">
            <a:xfrm>
              <a:off x="3161362" y="4896023"/>
              <a:ext cx="39165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3,0 m</a:t>
              </a:r>
            </a:p>
          </p:txBody>
        </p:sp>
      </p:grpSp>
      <p:sp>
        <p:nvSpPr>
          <p:cNvPr id="24" name="Suorakulmio 244">
            <a:extLst>
              <a:ext uri="{FF2B5EF4-FFF2-40B4-BE49-F238E27FC236}">
                <a16:creationId xmlns:a16="http://schemas.microsoft.com/office/drawing/2014/main" id="{12779972-57C0-334B-87AD-DC758D1D79C4}"/>
              </a:ext>
            </a:extLst>
          </p:cNvPr>
          <p:cNvSpPr>
            <a:spLocks noChangeArrowheads="1"/>
          </p:cNvSpPr>
          <p:nvPr/>
        </p:nvSpPr>
        <p:spPr bwMode="auto">
          <a:xfrm>
            <a:off x="4676064" y="4810436"/>
            <a:ext cx="127293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25" name="Text Box 3">
            <a:extLst>
              <a:ext uri="{FF2B5EF4-FFF2-40B4-BE49-F238E27FC236}">
                <a16:creationId xmlns:a16="http://schemas.microsoft.com/office/drawing/2014/main" id="{76F570CE-800B-5233-9D31-7A36611CD520}"/>
              </a:ext>
            </a:extLst>
          </p:cNvPr>
          <p:cNvSpPr txBox="1">
            <a:spLocks noChangeArrowheads="1"/>
          </p:cNvSpPr>
          <p:nvPr/>
        </p:nvSpPr>
        <p:spPr bwMode="auto">
          <a:xfrm>
            <a:off x="621000" y="239134"/>
            <a:ext cx="6745391"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ajoradalla, liikenteen pysäyttäminen.</a:t>
            </a:r>
          </a:p>
          <a:p>
            <a:pPr>
              <a:spcBef>
                <a:spcPct val="0"/>
              </a:spcBef>
              <a:buNone/>
            </a:pPr>
            <a:r>
              <a:rPr lang="fi-FI" altLang="fi-FI" sz="1300" dirty="0">
                <a:latin typeface="Arial" panose="020B0604020202020204" pitchFamily="34" charset="0"/>
                <a:cs typeface="Arial" panose="020B0604020202020204" pitchFamily="34" charset="0"/>
              </a:rPr>
              <a:t> </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Tiekohtainen nopeusrajoitus 60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3291034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168"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pic>
        <p:nvPicPr>
          <p:cNvPr id="220" name="Kuva 2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221" name="Ryhmä 220"/>
          <p:cNvGrpSpPr/>
          <p:nvPr/>
        </p:nvGrpSpPr>
        <p:grpSpPr>
          <a:xfrm>
            <a:off x="3040506" y="4692443"/>
            <a:ext cx="1744109" cy="1310969"/>
            <a:chOff x="3040506" y="4692443"/>
            <a:chExt cx="1744109" cy="1310969"/>
          </a:xfrm>
        </p:grpSpPr>
        <p:grpSp>
          <p:nvGrpSpPr>
            <p:cNvPr id="222" name="Ryhmä 173"/>
            <p:cNvGrpSpPr>
              <a:grpSpLocks noChangeAspect="1"/>
            </p:cNvGrpSpPr>
            <p:nvPr/>
          </p:nvGrpSpPr>
          <p:grpSpPr bwMode="auto">
            <a:xfrm>
              <a:off x="3493433" y="5319463"/>
              <a:ext cx="356235" cy="501014"/>
              <a:chOff x="2207620" y="5710128"/>
              <a:chExt cx="297486" cy="417622"/>
            </a:xfrm>
          </p:grpSpPr>
          <p:pic>
            <p:nvPicPr>
              <p:cNvPr id="292" name="Kuva 17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3"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4"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5"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3" name="Ryhmä 179"/>
            <p:cNvGrpSpPr>
              <a:grpSpLocks noChangeAspect="1"/>
            </p:cNvGrpSpPr>
            <p:nvPr/>
          </p:nvGrpSpPr>
          <p:grpSpPr bwMode="auto">
            <a:xfrm>
              <a:off x="3553533" y="4692443"/>
              <a:ext cx="249557" cy="451485"/>
              <a:chOff x="2221105" y="5054220"/>
              <a:chExt cx="206883" cy="375761"/>
            </a:xfrm>
          </p:grpSpPr>
          <p:pic>
            <p:nvPicPr>
              <p:cNvPr id="290" name="Kuva 18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1"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4" name="Ryhmä 223"/>
            <p:cNvGrpSpPr/>
            <p:nvPr/>
          </p:nvGrpSpPr>
          <p:grpSpPr>
            <a:xfrm>
              <a:off x="3040506" y="4896023"/>
              <a:ext cx="1078109" cy="1066627"/>
              <a:chOff x="3191117" y="4924602"/>
              <a:chExt cx="1078109" cy="1066627"/>
            </a:xfrm>
          </p:grpSpPr>
          <p:cxnSp>
            <p:nvCxnSpPr>
              <p:cNvPr id="230"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cxnSp>
            <p:nvCxnSpPr>
              <p:cNvPr id="231" name="Suora yhdysviiva 387"/>
              <p:cNvCxnSpPr>
                <a:cxnSpLocks noChangeShapeType="1"/>
              </p:cNvCxnSpPr>
              <p:nvPr/>
            </p:nvCxnSpPr>
            <p:spPr bwMode="auto">
              <a:xfrm>
                <a:off x="3218898" y="5674536"/>
                <a:ext cx="484538" cy="16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32" name="Suora yhdysviiva 387"/>
              <p:cNvCxnSpPr>
                <a:cxnSpLocks noChangeShapeType="1"/>
              </p:cNvCxnSpPr>
              <p:nvPr/>
            </p:nvCxnSpPr>
            <p:spPr bwMode="auto">
              <a:xfrm flipV="1">
                <a:off x="3191117" y="5647960"/>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33" name="Suora yhdysviiva 387"/>
              <p:cNvCxnSpPr>
                <a:cxnSpLocks noChangeShapeType="1"/>
              </p:cNvCxnSpPr>
              <p:nvPr/>
            </p:nvCxnSpPr>
            <p:spPr bwMode="auto">
              <a:xfrm flipV="1">
                <a:off x="3679336" y="56495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234" name="Suorakulmio 211"/>
              <p:cNvSpPr>
                <a:spLocks noChangeArrowheads="1"/>
              </p:cNvSpPr>
              <p:nvPr/>
            </p:nvSpPr>
            <p:spPr bwMode="auto">
              <a:xfrm>
                <a:off x="3327027" y="5524542"/>
                <a:ext cx="34018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5,5 m</a:t>
                </a:r>
              </a:p>
            </p:txBody>
          </p:sp>
          <p:grpSp>
            <p:nvGrpSpPr>
              <p:cNvPr id="235" name="Ryhmä 234"/>
              <p:cNvGrpSpPr/>
              <p:nvPr/>
            </p:nvGrpSpPr>
            <p:grpSpPr>
              <a:xfrm>
                <a:off x="3311973" y="4924602"/>
                <a:ext cx="413342" cy="204721"/>
                <a:chOff x="2385809" y="4757538"/>
                <a:chExt cx="413342" cy="204721"/>
              </a:xfrm>
            </p:grpSpPr>
            <p:cxnSp>
              <p:nvCxnSpPr>
                <p:cNvPr id="236" name="Suora yhdysviiva 387"/>
                <p:cNvCxnSpPr>
                  <a:cxnSpLocks noChangeShapeType="1"/>
                </p:cNvCxnSpPr>
                <p:nvPr/>
              </p:nvCxnSpPr>
              <p:spPr bwMode="auto">
                <a:xfrm flipV="1">
                  <a:off x="2634370" y="4908433"/>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87" name="Suora yhdysviiva 387"/>
                <p:cNvCxnSpPr>
                  <a:cxnSpLocks noChangeShapeType="1"/>
                </p:cNvCxnSpPr>
                <p:nvPr/>
              </p:nvCxnSpPr>
              <p:spPr bwMode="auto">
                <a:xfrm>
                  <a:off x="2659999" y="4935955"/>
                  <a:ext cx="110748" cy="91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88"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289" name="Suorakulmio 211"/>
                <p:cNvSpPr>
                  <a:spLocks noChangeArrowheads="1"/>
                </p:cNvSpPr>
                <p:nvPr/>
              </p:nvSpPr>
              <p:spPr bwMode="auto">
                <a:xfrm>
                  <a:off x="2385809" y="4757538"/>
                  <a:ext cx="391650" cy="123111"/>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800" dirty="0">
                      <a:solidFill>
                        <a:srgbClr val="000000"/>
                      </a:solidFill>
                      <a:latin typeface="Arial" panose="020B0604020202020204" pitchFamily="34" charset="0"/>
                      <a:cs typeface="Arial" panose="020B0604020202020204" pitchFamily="34" charset="0"/>
                    </a:rPr>
                    <a:t>≤ 3,0 m</a:t>
                  </a:r>
                </a:p>
              </p:txBody>
            </p:sp>
          </p:grpSp>
        </p:grpSp>
        <p:pic>
          <p:nvPicPr>
            <p:cNvPr id="225" name="Picture 24" descr="T:\tie2014\1510014798_Liikenne tietyomaalla\Suunnittelu\Tienrakennustyömaat\Powerpoint\rullat-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6" name="Ryhmä 35933"/>
            <p:cNvGrpSpPr>
              <a:grpSpLocks/>
            </p:cNvGrpSpPr>
            <p:nvPr/>
          </p:nvGrpSpPr>
          <p:grpSpPr bwMode="auto">
            <a:xfrm>
              <a:off x="4117901" y="5396961"/>
              <a:ext cx="666714" cy="606451"/>
              <a:chOff x="2734798" y="4002088"/>
              <a:chExt cx="665439" cy="606451"/>
            </a:xfrm>
          </p:grpSpPr>
          <p:pic>
            <p:nvPicPr>
              <p:cNvPr id="227"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8"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 name="Kuva 146"/>
              <p:cNvPicPr>
                <a:picLocks noChangeAspect="1"/>
              </p:cNvPicPr>
              <p:nvPr/>
            </p:nvPicPr>
            <p:blipFill>
              <a:blip r:embed="rId7">
                <a:extLst>
                  <a:ext uri="{28A0092B-C50C-407E-A947-70E740481C1C}">
                    <a14:useLocalDpi xmlns:a14="http://schemas.microsoft.com/office/drawing/2010/main" val="0"/>
                  </a:ext>
                </a:extLst>
              </a:blip>
              <a:srcRect/>
              <a:stretch/>
            </p:blipFill>
            <p:spPr bwMode="auto">
              <a:xfrm>
                <a:off x="2734798" y="4320539"/>
                <a:ext cx="287449" cy="28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23" name="Ryhmä 22"/>
          <p:cNvGrpSpPr/>
          <p:nvPr/>
        </p:nvGrpSpPr>
        <p:grpSpPr>
          <a:xfrm>
            <a:off x="702621" y="1543433"/>
            <a:ext cx="4975391" cy="3072502"/>
            <a:chOff x="702621" y="1543433"/>
            <a:chExt cx="4975391" cy="3072502"/>
          </a:xfrm>
        </p:grpSpPr>
        <p:grpSp>
          <p:nvGrpSpPr>
            <p:cNvPr id="22" name="Ryhmä 21"/>
            <p:cNvGrpSpPr/>
            <p:nvPr/>
          </p:nvGrpSpPr>
          <p:grpSpPr>
            <a:xfrm>
              <a:off x="702621" y="1543433"/>
              <a:ext cx="4975391" cy="3072502"/>
              <a:chOff x="702621" y="1543433"/>
              <a:chExt cx="4975391" cy="3072502"/>
            </a:xfrm>
          </p:grpSpPr>
          <p:pic>
            <p:nvPicPr>
              <p:cNvPr id="142" name="Kuva 141"/>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193874" y="1549892"/>
                <a:ext cx="507600" cy="833205"/>
              </a:xfrm>
              <a:prstGeom prst="rect">
                <a:avLst/>
              </a:prstGeom>
            </p:spPr>
          </p:pic>
          <p:pic>
            <p:nvPicPr>
              <p:cNvPr id="18" name="Kuva 17"/>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5170412" y="1543433"/>
                <a:ext cx="507600" cy="833205"/>
              </a:xfrm>
              <a:prstGeom prst="rect">
                <a:avLst/>
              </a:prstGeom>
            </p:spPr>
          </p:pic>
          <p:grpSp>
            <p:nvGrpSpPr>
              <p:cNvPr id="4" name="Ryhmä 3"/>
              <p:cNvGrpSpPr/>
              <p:nvPr/>
            </p:nvGrpSpPr>
            <p:grpSpPr>
              <a:xfrm>
                <a:off x="702621" y="1770877"/>
                <a:ext cx="4797817" cy="2845058"/>
                <a:chOff x="702621" y="1770877"/>
                <a:chExt cx="4797817" cy="2845058"/>
              </a:xfrm>
            </p:grpSpPr>
            <p:cxnSp>
              <p:nvCxnSpPr>
                <p:cNvPr id="286" name="Suora yhdysviiva 285"/>
                <p:cNvCxnSpPr>
                  <a:cxnSpLocks/>
                  <a:endCxn id="166" idx="2"/>
                </p:cNvCxnSpPr>
                <p:nvPr/>
              </p:nvCxnSpPr>
              <p:spPr>
                <a:xfrm>
                  <a:off x="1214631" y="4000987"/>
                  <a:ext cx="1824154" cy="538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2" name="Ryhmä 1"/>
                <p:cNvGrpSpPr/>
                <p:nvPr/>
              </p:nvGrpSpPr>
              <p:grpSpPr>
                <a:xfrm>
                  <a:off x="702621" y="1770877"/>
                  <a:ext cx="4797817" cy="2845058"/>
                  <a:chOff x="702621" y="1770877"/>
                  <a:chExt cx="4797817" cy="2845058"/>
                </a:xfrm>
              </p:grpSpPr>
              <p:pic>
                <p:nvPicPr>
                  <p:cNvPr id="163" name="Kuva 23"/>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 name="Kuva 2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 name="Ryhmä 7"/>
                  <p:cNvGrpSpPr/>
                  <p:nvPr/>
                </p:nvGrpSpPr>
                <p:grpSpPr>
                  <a:xfrm>
                    <a:off x="702621" y="1770877"/>
                    <a:ext cx="4797817" cy="2309375"/>
                    <a:chOff x="702621" y="1770877"/>
                    <a:chExt cx="4797817" cy="2309375"/>
                  </a:xfrm>
                </p:grpSpPr>
                <p:grpSp>
                  <p:nvGrpSpPr>
                    <p:cNvPr id="6" name="Ryhmä 5"/>
                    <p:cNvGrpSpPr/>
                    <p:nvPr/>
                  </p:nvGrpSpPr>
                  <p:grpSpPr>
                    <a:xfrm>
                      <a:off x="702621" y="1770877"/>
                      <a:ext cx="4416579" cy="2309375"/>
                      <a:chOff x="702621" y="1770877"/>
                      <a:chExt cx="4416579" cy="2309375"/>
                    </a:xfrm>
                  </p:grpSpPr>
                  <p:grpSp>
                    <p:nvGrpSpPr>
                      <p:cNvPr id="5" name="Ryhmä 4"/>
                      <p:cNvGrpSpPr/>
                      <p:nvPr/>
                    </p:nvGrpSpPr>
                    <p:grpSpPr>
                      <a:xfrm>
                        <a:off x="702621" y="1770877"/>
                        <a:ext cx="4413402" cy="2309375"/>
                        <a:chOff x="702621" y="1770877"/>
                        <a:chExt cx="4413402" cy="2309375"/>
                      </a:xfrm>
                    </p:grpSpPr>
                    <p:grpSp>
                      <p:nvGrpSpPr>
                        <p:cNvPr id="10" name="Ryhmä 9"/>
                        <p:cNvGrpSpPr/>
                        <p:nvPr/>
                      </p:nvGrpSpPr>
                      <p:grpSpPr>
                        <a:xfrm rot="10800000">
                          <a:off x="702621" y="1770877"/>
                          <a:ext cx="525277" cy="2309375"/>
                          <a:chOff x="3471795" y="6298636"/>
                          <a:chExt cx="525277" cy="2309375"/>
                        </a:xfrm>
                      </p:grpSpPr>
                      <p:cxnSp>
                        <p:nvCxnSpPr>
                          <p:cNvPr id="11" name="Suora yhdysviiva 10"/>
                          <p:cNvCxnSpPr/>
                          <p:nvPr/>
                        </p:nvCxnSpPr>
                        <p:spPr>
                          <a:xfrm flipV="1">
                            <a:off x="3543795" y="6369862"/>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kstiruutu 16"/>
                          <p:cNvSpPr txBox="1"/>
                          <p:nvPr/>
                        </p:nvSpPr>
                        <p:spPr>
                          <a:xfrm>
                            <a:off x="3642719" y="845412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cxnSp>
                        <p:nvCxnSpPr>
                          <p:cNvPr id="12" name="Suora yhdysviiva 11"/>
                          <p:cNvCxnSpPr/>
                          <p:nvPr/>
                        </p:nvCxnSpPr>
                        <p:spPr>
                          <a:xfrm rot="10800000">
                            <a:off x="3471795" y="637234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uora yhdysviiva 12"/>
                          <p:cNvCxnSpPr/>
                          <p:nvPr/>
                        </p:nvCxnSpPr>
                        <p:spPr>
                          <a:xfrm rot="10800000">
                            <a:off x="3471795" y="744986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uora yhdysviiva 13"/>
                          <p:cNvCxnSpPr/>
                          <p:nvPr/>
                        </p:nvCxnSpPr>
                        <p:spPr>
                          <a:xfrm rot="10800000">
                            <a:off x="3471795" y="852986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kstiruutu 14"/>
                          <p:cNvSpPr txBox="1"/>
                          <p:nvPr/>
                        </p:nvSpPr>
                        <p:spPr>
                          <a:xfrm>
                            <a:off x="3634128" y="6298636"/>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6" name="Tekstiruutu 15"/>
                          <p:cNvSpPr txBox="1"/>
                          <p:nvPr/>
                        </p:nvSpPr>
                        <p:spPr>
                          <a:xfrm>
                            <a:off x="3637825" y="7364489"/>
                            <a:ext cx="359247"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74" name="Ryhmä 173"/>
                        <p:cNvGrpSpPr/>
                        <p:nvPr/>
                      </p:nvGrpSpPr>
                      <p:grpSpPr>
                        <a:xfrm rot="10800000">
                          <a:off x="1745720" y="1845621"/>
                          <a:ext cx="3370303" cy="1601381"/>
                          <a:chOff x="1742224" y="7292160"/>
                          <a:chExt cx="3370303" cy="1601381"/>
                        </a:xfrm>
                      </p:grpSpPr>
                      <p:grpSp>
                        <p:nvGrpSpPr>
                          <p:cNvPr id="175" name="Ryhmä 174"/>
                          <p:cNvGrpSpPr/>
                          <p:nvPr/>
                        </p:nvGrpSpPr>
                        <p:grpSpPr>
                          <a:xfrm rot="10800000">
                            <a:off x="2877130" y="7753042"/>
                            <a:ext cx="1103988" cy="1140499"/>
                            <a:chOff x="2883462" y="2085031"/>
                            <a:chExt cx="1103988" cy="1140499"/>
                          </a:xfrm>
                        </p:grpSpPr>
                        <p:pic>
                          <p:nvPicPr>
                            <p:cNvPr id="195" name="Kuva 11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2883462"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6" name="Kuva 11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7" name="Kuva 11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3891756"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8" name="Kuva 11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6" name="Ryhmä 175"/>
                          <p:cNvGrpSpPr/>
                          <p:nvPr/>
                        </p:nvGrpSpPr>
                        <p:grpSpPr>
                          <a:xfrm>
                            <a:off x="1995351" y="7736238"/>
                            <a:ext cx="932230" cy="1157303"/>
                            <a:chOff x="2001410" y="7394183"/>
                            <a:chExt cx="932230" cy="1157303"/>
                          </a:xfrm>
                        </p:grpSpPr>
                        <p:cxnSp>
                          <p:nvCxnSpPr>
                            <p:cNvPr id="192" name="Suora yhdysviiva 191"/>
                            <p:cNvCxnSpPr>
                              <a:stCxn id="197" idx="2"/>
                              <a:endCxn id="187" idx="2"/>
                            </p:cNvCxnSpPr>
                            <p:nvPr/>
                          </p:nvCxnSpPr>
                          <p:spPr>
                            <a:xfrm flipH="1" flipV="1">
                              <a:off x="2001410" y="7394183"/>
                              <a:ext cx="932230"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uora yhdysviiva 192"/>
                            <p:cNvCxnSpPr>
                              <a:stCxn id="198" idx="2"/>
                              <a:endCxn id="189"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7" name="Ryhmä 176"/>
                          <p:cNvGrpSpPr/>
                          <p:nvPr/>
                        </p:nvGrpSpPr>
                        <p:grpSpPr>
                          <a:xfrm rot="10800000">
                            <a:off x="1742224" y="7292160"/>
                            <a:ext cx="507243" cy="1507960"/>
                            <a:chOff x="1846813" y="4527035"/>
                            <a:chExt cx="507243" cy="1507960"/>
                          </a:xfrm>
                        </p:grpSpPr>
                        <p:pic>
                          <p:nvPicPr>
                            <p:cNvPr id="189" name="Kuva 188"/>
                            <p:cNvPicPr>
                              <a:picLocks noChangeAspect="1"/>
                            </p:cNvPicPr>
                            <p:nvPr/>
                          </p:nvPicPr>
                          <p:blipFill>
                            <a:blip r:embed="rId12">
                              <a:extLst>
                                <a:ext uri="{28A0092B-C50C-407E-A947-70E740481C1C}">
                                  <a14:useLocalDpi xmlns:a14="http://schemas.microsoft.com/office/drawing/2010/main" val="0"/>
                                </a:ext>
                              </a:extLst>
                            </a:blip>
                            <a:srcRect/>
                            <a:stretch/>
                          </p:blipFill>
                          <p:spPr>
                            <a:xfrm rot="10800000">
                              <a:off x="1846813" y="4527035"/>
                              <a:ext cx="506254" cy="443816"/>
                            </a:xfrm>
                            <a:prstGeom prst="rect">
                              <a:avLst/>
                            </a:prstGeom>
                          </p:spPr>
                        </p:pic>
                        <p:pic>
                          <p:nvPicPr>
                            <p:cNvPr id="187" name="Kuva 186"/>
                            <p:cNvPicPr>
                              <a:picLocks noChangeAspect="1"/>
                            </p:cNvPicPr>
                            <p:nvPr/>
                          </p:nvPicPr>
                          <p:blipFill>
                            <a:blip r:embed="rId13">
                              <a:extLst>
                                <a:ext uri="{28A0092B-C50C-407E-A947-70E740481C1C}">
                                  <a14:useLocalDpi xmlns:a14="http://schemas.microsoft.com/office/drawing/2010/main" val="0"/>
                                </a:ext>
                              </a:extLst>
                            </a:blip>
                            <a:srcRect/>
                            <a:stretch/>
                          </p:blipFill>
                          <p:spPr>
                            <a:xfrm rot="10800000">
                              <a:off x="1847802" y="5591179"/>
                              <a:ext cx="506254" cy="443816"/>
                            </a:xfrm>
                            <a:prstGeom prst="rect">
                              <a:avLst/>
                            </a:prstGeom>
                          </p:spPr>
                        </p:pic>
                      </p:grpSp>
                      <p:pic>
                        <p:nvPicPr>
                          <p:cNvPr id="179" name="Kuva 178"/>
                          <p:cNvPicPr>
                            <a:picLocks noChangeAspect="1"/>
                          </p:cNvPicPr>
                          <p:nvPr/>
                        </p:nvPicPr>
                        <p:blipFill>
                          <a:blip r:embed="rId12">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pic>
                        <p:nvPicPr>
                          <p:cNvPr id="180" name="Kuva 179"/>
                          <p:cNvPicPr>
                            <a:picLocks noChangeAspect="1"/>
                          </p:cNvPicPr>
                          <p:nvPr/>
                        </p:nvPicPr>
                        <p:blipFill>
                          <a:blip r:embed="rId13">
                            <a:extLst>
                              <a:ext uri="{28A0092B-C50C-407E-A947-70E740481C1C}">
                                <a14:useLocalDpi xmlns:a14="http://schemas.microsoft.com/office/drawing/2010/main" val="0"/>
                              </a:ext>
                            </a:extLst>
                          </a:blip>
                          <a:srcRect/>
                          <a:stretch/>
                        </p:blipFill>
                        <p:spPr>
                          <a:xfrm>
                            <a:off x="4605284" y="7292160"/>
                            <a:ext cx="506254" cy="443816"/>
                          </a:xfrm>
                          <a:prstGeom prst="rect">
                            <a:avLst/>
                          </a:prstGeom>
                        </p:spPr>
                      </p:pic>
                      <p:cxnSp>
                        <p:nvCxnSpPr>
                          <p:cNvPr id="182" name="Suora yhdysviiva 181"/>
                          <p:cNvCxnSpPr>
                            <a:stCxn id="180" idx="2"/>
                            <a:endCxn id="195" idx="2"/>
                          </p:cNvCxnSpPr>
                          <p:nvPr/>
                        </p:nvCxnSpPr>
                        <p:spPr>
                          <a:xfrm flipH="1">
                            <a:off x="3935875" y="7736238"/>
                            <a:ext cx="922536"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uora yhdysviiva 182"/>
                          <p:cNvCxnSpPr>
                            <a:stCxn id="179" idx="2"/>
                            <a:endCxn id="196"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136" name="Kuva 135"/>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1746000" y="2836943"/>
                        <a:ext cx="507600" cy="141058"/>
                      </a:xfrm>
                      <a:prstGeom prst="rect">
                        <a:avLst/>
                      </a:prstGeom>
                    </p:spPr>
                  </p:pic>
                  <p:pic>
                    <p:nvPicPr>
                      <p:cNvPr id="137" name="Kuva 136"/>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4611600" y="2836943"/>
                        <a:ext cx="507600" cy="141058"/>
                      </a:xfrm>
                      <a:prstGeom prst="rect">
                        <a:avLst/>
                      </a:prstGeom>
                    </p:spPr>
                  </p:pic>
                </p:grpSp>
                <p:pic>
                  <p:nvPicPr>
                    <p:cNvPr id="99"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0"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8"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16286" y="239604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9748" y="2402499"/>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5" name="Kuva 1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rot="10800000">
                    <a:off x="3174085" y="4004748"/>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6" name="Kuva 2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rot="10800000">
                    <a:off x="2966937" y="400636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cxnSp>
          <p:nvCxnSpPr>
            <p:cNvPr id="20" name="Suora yhdysviiva 19"/>
            <p:cNvCxnSpPr/>
            <p:nvPr/>
          </p:nvCxnSpPr>
          <p:spPr>
            <a:xfrm flipH="1">
              <a:off x="4940504" y="1768423"/>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uora yhdysviiva 139"/>
            <p:cNvCxnSpPr/>
            <p:nvPr/>
          </p:nvCxnSpPr>
          <p:spPr>
            <a:xfrm flipH="1">
              <a:off x="1520533" y="1762645"/>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5" name="Ryhmä 144"/>
          <p:cNvGrpSpPr/>
          <p:nvPr/>
        </p:nvGrpSpPr>
        <p:grpSpPr>
          <a:xfrm rot="10800000">
            <a:off x="1188098" y="6187822"/>
            <a:ext cx="4975391" cy="3072501"/>
            <a:chOff x="702621" y="1543434"/>
            <a:chExt cx="4975391" cy="3072501"/>
          </a:xfrm>
        </p:grpSpPr>
        <p:grpSp>
          <p:nvGrpSpPr>
            <p:cNvPr id="146" name="Ryhmä 145"/>
            <p:cNvGrpSpPr/>
            <p:nvPr/>
          </p:nvGrpSpPr>
          <p:grpSpPr>
            <a:xfrm>
              <a:off x="702621" y="1543434"/>
              <a:ext cx="4975391" cy="3072501"/>
              <a:chOff x="702621" y="1543434"/>
              <a:chExt cx="4975391" cy="3072501"/>
            </a:xfrm>
          </p:grpSpPr>
          <p:pic>
            <p:nvPicPr>
              <p:cNvPr id="149" name="Kuva 148"/>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193875" y="1549893"/>
                <a:ext cx="507599" cy="833205"/>
              </a:xfrm>
              <a:prstGeom prst="rect">
                <a:avLst/>
              </a:prstGeom>
            </p:spPr>
          </p:pic>
          <p:pic>
            <p:nvPicPr>
              <p:cNvPr id="150" name="Kuva 149"/>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5170413" y="1543434"/>
                <a:ext cx="507599" cy="833205"/>
              </a:xfrm>
              <a:prstGeom prst="rect">
                <a:avLst/>
              </a:prstGeom>
            </p:spPr>
          </p:pic>
          <p:grpSp>
            <p:nvGrpSpPr>
              <p:cNvPr id="151" name="Ryhmä 150"/>
              <p:cNvGrpSpPr/>
              <p:nvPr/>
            </p:nvGrpSpPr>
            <p:grpSpPr>
              <a:xfrm>
                <a:off x="702621" y="1770877"/>
                <a:ext cx="4797817" cy="2845058"/>
                <a:chOff x="702621" y="1770877"/>
                <a:chExt cx="4797817" cy="2845058"/>
              </a:xfrm>
            </p:grpSpPr>
            <p:cxnSp>
              <p:nvCxnSpPr>
                <p:cNvPr id="152" name="Suora yhdysviiva 151"/>
                <p:cNvCxnSpPr>
                  <a:cxnSpLocks/>
                  <a:endCxn id="158" idx="2"/>
                </p:cNvCxnSpPr>
                <p:nvPr/>
              </p:nvCxnSpPr>
              <p:spPr>
                <a:xfrm rot="10800000" flipH="1" flipV="1">
                  <a:off x="1214630" y="4000986"/>
                  <a:ext cx="1824155" cy="5381"/>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153" name="Ryhmä 152"/>
                <p:cNvGrpSpPr/>
                <p:nvPr/>
              </p:nvGrpSpPr>
              <p:grpSpPr>
                <a:xfrm>
                  <a:off x="702621" y="1770877"/>
                  <a:ext cx="4797817" cy="2845058"/>
                  <a:chOff x="702621" y="1770877"/>
                  <a:chExt cx="4797817" cy="2845058"/>
                </a:xfrm>
              </p:grpSpPr>
              <p:pic>
                <p:nvPicPr>
                  <p:cNvPr id="154" name="Kuva 23"/>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5" name="Kuva 2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6" name="Ryhmä 155"/>
                  <p:cNvGrpSpPr/>
                  <p:nvPr/>
                </p:nvGrpSpPr>
                <p:grpSpPr>
                  <a:xfrm>
                    <a:off x="702621" y="1770877"/>
                    <a:ext cx="4797817" cy="2309375"/>
                    <a:chOff x="702621" y="1770877"/>
                    <a:chExt cx="4797817" cy="2309375"/>
                  </a:xfrm>
                </p:grpSpPr>
                <p:grpSp>
                  <p:nvGrpSpPr>
                    <p:cNvPr id="159" name="Ryhmä 158"/>
                    <p:cNvGrpSpPr/>
                    <p:nvPr/>
                  </p:nvGrpSpPr>
                  <p:grpSpPr>
                    <a:xfrm>
                      <a:off x="702621" y="1770877"/>
                      <a:ext cx="4416579" cy="2309375"/>
                      <a:chOff x="702621" y="1770877"/>
                      <a:chExt cx="4416579" cy="2309375"/>
                    </a:xfrm>
                  </p:grpSpPr>
                  <p:grpSp>
                    <p:nvGrpSpPr>
                      <p:cNvPr id="170" name="Ryhmä 169"/>
                      <p:cNvGrpSpPr/>
                      <p:nvPr/>
                    </p:nvGrpSpPr>
                    <p:grpSpPr>
                      <a:xfrm>
                        <a:off x="702621" y="1770877"/>
                        <a:ext cx="4413402" cy="2309375"/>
                        <a:chOff x="702621" y="1770877"/>
                        <a:chExt cx="4413402" cy="2309375"/>
                      </a:xfrm>
                    </p:grpSpPr>
                    <p:grpSp>
                      <p:nvGrpSpPr>
                        <p:cNvPr id="173" name="Ryhmä 172"/>
                        <p:cNvGrpSpPr/>
                        <p:nvPr/>
                      </p:nvGrpSpPr>
                      <p:grpSpPr>
                        <a:xfrm rot="10800000">
                          <a:off x="702621" y="1770877"/>
                          <a:ext cx="525277" cy="2309375"/>
                          <a:chOff x="3471795" y="6298636"/>
                          <a:chExt cx="525277" cy="2309375"/>
                        </a:xfrm>
                      </p:grpSpPr>
                      <p:cxnSp>
                        <p:nvCxnSpPr>
                          <p:cNvPr id="212" name="Suora yhdysviiva 211"/>
                          <p:cNvCxnSpPr/>
                          <p:nvPr/>
                        </p:nvCxnSpPr>
                        <p:spPr>
                          <a:xfrm flipV="1">
                            <a:off x="3543795" y="6369862"/>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3" name="Tekstiruutu 212"/>
                          <p:cNvSpPr txBox="1"/>
                          <p:nvPr/>
                        </p:nvSpPr>
                        <p:spPr>
                          <a:xfrm>
                            <a:off x="3642719" y="845412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400 m</a:t>
                            </a:r>
                          </a:p>
                        </p:txBody>
                      </p:sp>
                      <p:cxnSp>
                        <p:nvCxnSpPr>
                          <p:cNvPr id="214" name="Suora yhdysviiva 213"/>
                          <p:cNvCxnSpPr/>
                          <p:nvPr/>
                        </p:nvCxnSpPr>
                        <p:spPr>
                          <a:xfrm rot="10800000">
                            <a:off x="3471795" y="6372343"/>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uora yhdysviiva 214"/>
                          <p:cNvCxnSpPr/>
                          <p:nvPr/>
                        </p:nvCxnSpPr>
                        <p:spPr>
                          <a:xfrm rot="10800000">
                            <a:off x="3471795" y="744986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uora yhdysviiva 215"/>
                          <p:cNvCxnSpPr/>
                          <p:nvPr/>
                        </p:nvCxnSpPr>
                        <p:spPr>
                          <a:xfrm rot="10800000">
                            <a:off x="3471795" y="852986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7" name="Tekstiruutu 216"/>
                          <p:cNvSpPr txBox="1"/>
                          <p:nvPr/>
                        </p:nvSpPr>
                        <p:spPr>
                          <a:xfrm>
                            <a:off x="3634128" y="6298636"/>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97" name="Tekstiruutu 296"/>
                          <p:cNvSpPr txBox="1"/>
                          <p:nvPr/>
                        </p:nvSpPr>
                        <p:spPr>
                          <a:xfrm>
                            <a:off x="3637825" y="7364489"/>
                            <a:ext cx="359247"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81" name="Ryhmä 180"/>
                        <p:cNvGrpSpPr/>
                        <p:nvPr/>
                      </p:nvGrpSpPr>
                      <p:grpSpPr>
                        <a:xfrm rot="10800000">
                          <a:off x="1745720" y="1845621"/>
                          <a:ext cx="3370303" cy="1601382"/>
                          <a:chOff x="1742224" y="7292159"/>
                          <a:chExt cx="3370303" cy="1601382"/>
                        </a:xfrm>
                      </p:grpSpPr>
                      <p:grpSp>
                        <p:nvGrpSpPr>
                          <p:cNvPr id="186" name="Ryhmä 185"/>
                          <p:cNvGrpSpPr/>
                          <p:nvPr/>
                        </p:nvGrpSpPr>
                        <p:grpSpPr>
                          <a:xfrm rot="10800000">
                            <a:off x="2877130" y="7753042"/>
                            <a:ext cx="1103988" cy="1140499"/>
                            <a:chOff x="2883462" y="2085031"/>
                            <a:chExt cx="1103988" cy="1140499"/>
                          </a:xfrm>
                        </p:grpSpPr>
                        <p:pic>
                          <p:nvPicPr>
                            <p:cNvPr id="208" name="Kuva 11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2883462"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9" name="Kuva 11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0" name="Kuva 11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3891756" y="3160442"/>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1" name="Kuva 11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8" name="Ryhmä 187"/>
                          <p:cNvGrpSpPr/>
                          <p:nvPr/>
                        </p:nvGrpSpPr>
                        <p:grpSpPr>
                          <a:xfrm>
                            <a:off x="1995351" y="7736238"/>
                            <a:ext cx="932230" cy="1157303"/>
                            <a:chOff x="2001410" y="7394183"/>
                            <a:chExt cx="932230" cy="1157303"/>
                          </a:xfrm>
                        </p:grpSpPr>
                        <p:cxnSp>
                          <p:nvCxnSpPr>
                            <p:cNvPr id="206" name="Suora yhdysviiva 205"/>
                            <p:cNvCxnSpPr>
                              <a:stCxn id="210" idx="2"/>
                              <a:endCxn id="205" idx="2"/>
                            </p:cNvCxnSpPr>
                            <p:nvPr/>
                          </p:nvCxnSpPr>
                          <p:spPr>
                            <a:xfrm flipH="1" flipV="1">
                              <a:off x="2001410" y="7394183"/>
                              <a:ext cx="932230"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uora yhdysviiva 206"/>
                            <p:cNvCxnSpPr>
                              <a:stCxn id="211" idx="2"/>
                              <a:endCxn id="204"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99" name="Ryhmä 198"/>
                          <p:cNvGrpSpPr/>
                          <p:nvPr/>
                        </p:nvGrpSpPr>
                        <p:grpSpPr>
                          <a:xfrm rot="10800000">
                            <a:off x="1742224" y="7292159"/>
                            <a:ext cx="507243" cy="1507960"/>
                            <a:chOff x="1846813" y="4527036"/>
                            <a:chExt cx="507243" cy="1507960"/>
                          </a:xfrm>
                        </p:grpSpPr>
                        <p:pic>
                          <p:nvPicPr>
                            <p:cNvPr id="204" name="Kuva 203"/>
                            <p:cNvPicPr>
                              <a:picLocks noChangeAspect="1"/>
                            </p:cNvPicPr>
                            <p:nvPr/>
                          </p:nvPicPr>
                          <p:blipFill>
                            <a:blip r:embed="rId12">
                              <a:extLst>
                                <a:ext uri="{28A0092B-C50C-407E-A947-70E740481C1C}">
                                  <a14:useLocalDpi xmlns:a14="http://schemas.microsoft.com/office/drawing/2010/main" val="0"/>
                                </a:ext>
                              </a:extLst>
                            </a:blip>
                            <a:srcRect/>
                            <a:stretch/>
                          </p:blipFill>
                          <p:spPr>
                            <a:xfrm rot="10800000">
                              <a:off x="1846813" y="4527036"/>
                              <a:ext cx="506254" cy="443816"/>
                            </a:xfrm>
                            <a:prstGeom prst="rect">
                              <a:avLst/>
                            </a:prstGeom>
                          </p:spPr>
                        </p:pic>
                        <p:pic>
                          <p:nvPicPr>
                            <p:cNvPr id="205" name="Kuva 204"/>
                            <p:cNvPicPr>
                              <a:picLocks noChangeAspect="1"/>
                            </p:cNvPicPr>
                            <p:nvPr/>
                          </p:nvPicPr>
                          <p:blipFill>
                            <a:blip r:embed="rId13">
                              <a:extLst>
                                <a:ext uri="{28A0092B-C50C-407E-A947-70E740481C1C}">
                                  <a14:useLocalDpi xmlns:a14="http://schemas.microsoft.com/office/drawing/2010/main" val="0"/>
                                </a:ext>
                              </a:extLst>
                            </a:blip>
                            <a:srcRect/>
                            <a:stretch/>
                          </p:blipFill>
                          <p:spPr>
                            <a:xfrm rot="10800000">
                              <a:off x="1847802" y="5591180"/>
                              <a:ext cx="506254" cy="443816"/>
                            </a:xfrm>
                            <a:prstGeom prst="rect">
                              <a:avLst/>
                            </a:prstGeom>
                          </p:spPr>
                        </p:pic>
                      </p:grpSp>
                      <p:pic>
                        <p:nvPicPr>
                          <p:cNvPr id="200" name="Kuva 199"/>
                          <p:cNvPicPr>
                            <a:picLocks noChangeAspect="1"/>
                          </p:cNvPicPr>
                          <p:nvPr/>
                        </p:nvPicPr>
                        <p:blipFill>
                          <a:blip r:embed="rId12">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pic>
                        <p:nvPicPr>
                          <p:cNvPr id="201" name="Kuva 200"/>
                          <p:cNvPicPr>
                            <a:picLocks noChangeAspect="1"/>
                          </p:cNvPicPr>
                          <p:nvPr/>
                        </p:nvPicPr>
                        <p:blipFill>
                          <a:blip r:embed="rId13">
                            <a:extLst>
                              <a:ext uri="{28A0092B-C50C-407E-A947-70E740481C1C}">
                                <a14:useLocalDpi xmlns:a14="http://schemas.microsoft.com/office/drawing/2010/main" val="0"/>
                              </a:ext>
                            </a:extLst>
                          </a:blip>
                          <a:srcRect/>
                          <a:stretch/>
                        </p:blipFill>
                        <p:spPr>
                          <a:xfrm>
                            <a:off x="4605284" y="7292159"/>
                            <a:ext cx="506254" cy="443816"/>
                          </a:xfrm>
                          <a:prstGeom prst="rect">
                            <a:avLst/>
                          </a:prstGeom>
                        </p:spPr>
                      </p:pic>
                      <p:cxnSp>
                        <p:nvCxnSpPr>
                          <p:cNvPr id="202" name="Suora yhdysviiva 201"/>
                          <p:cNvCxnSpPr>
                            <a:stCxn id="201" idx="2"/>
                            <a:endCxn id="208" idx="2"/>
                          </p:cNvCxnSpPr>
                          <p:nvPr/>
                        </p:nvCxnSpPr>
                        <p:spPr>
                          <a:xfrm flipH="1">
                            <a:off x="3935875" y="7736238"/>
                            <a:ext cx="922536" cy="8189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uora yhdysviiva 202"/>
                          <p:cNvCxnSpPr>
                            <a:stCxn id="200" idx="2"/>
                            <a:endCxn id="209"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pic>
                    <p:nvPicPr>
                      <p:cNvPr id="171" name="Kuva 170"/>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1746000" y="2836944"/>
                        <a:ext cx="507600" cy="141058"/>
                      </a:xfrm>
                      <a:prstGeom prst="rect">
                        <a:avLst/>
                      </a:prstGeom>
                    </p:spPr>
                  </p:pic>
                  <p:pic>
                    <p:nvPicPr>
                      <p:cNvPr id="172" name="Kuva 171"/>
                      <p:cNvPicPr>
                        <a:picLocks noChangeAspect="1"/>
                      </p:cNvPicPr>
                      <p:nvPr/>
                    </p:nvPicPr>
                    <p:blipFill>
                      <a:blip r:embed="rId14">
                        <a:extLst>
                          <a:ext uri="{28A0092B-C50C-407E-A947-70E740481C1C}">
                            <a14:useLocalDpi xmlns:a14="http://schemas.microsoft.com/office/drawing/2010/main" val="0"/>
                          </a:ext>
                        </a:extLst>
                      </a:blip>
                      <a:srcRect/>
                      <a:stretch/>
                    </p:blipFill>
                    <p:spPr>
                      <a:xfrm rot="10800000">
                        <a:off x="4611600" y="2836944"/>
                        <a:ext cx="507600" cy="141058"/>
                      </a:xfrm>
                      <a:prstGeom prst="rect">
                        <a:avLst/>
                      </a:prstGeom>
                    </p:spPr>
                  </p:pic>
                </p:grpSp>
                <p:pic>
                  <p:nvPicPr>
                    <p:cNvPr id="160"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16286" y="2396040"/>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 name="Picture 134" descr="T:\tie2014\1510014798_Liikenne tietyomaalla\Suunnittelu\Tienrakennustyömaat\Powerpoint\työ\png - värieroteltu\valo-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9748" y="2402499"/>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7" name="Kuva 16"/>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rot="10800000">
                    <a:off x="3174085" y="4004748"/>
                    <a:ext cx="361950" cy="611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8" name="Kuva 2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rot="10800000">
                    <a:off x="2966937" y="400636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cxnSp>
          <p:nvCxnSpPr>
            <p:cNvPr id="147" name="Suora yhdysviiva 146"/>
            <p:cNvCxnSpPr/>
            <p:nvPr/>
          </p:nvCxnSpPr>
          <p:spPr>
            <a:xfrm flipH="1">
              <a:off x="4940504" y="1768423"/>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uora yhdysviiva 147"/>
            <p:cNvCxnSpPr/>
            <p:nvPr/>
          </p:nvCxnSpPr>
          <p:spPr>
            <a:xfrm flipH="1">
              <a:off x="1520533" y="1762645"/>
              <a:ext cx="297185" cy="6211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5"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2.5</a:t>
            </a:r>
          </a:p>
        </p:txBody>
      </p:sp>
      <p:sp>
        <p:nvSpPr>
          <p:cNvPr id="127" name="Suorakulmio 126">
            <a:extLst>
              <a:ext uri="{FF2B5EF4-FFF2-40B4-BE49-F238E27FC236}">
                <a16:creationId xmlns:a16="http://schemas.microsoft.com/office/drawing/2014/main" id="{6A1643FB-A429-44CB-8D0E-4DBFFBF1DCC9}"/>
              </a:ext>
            </a:extLst>
          </p:cNvPr>
          <p:cNvSpPr/>
          <p:nvPr/>
        </p:nvSpPr>
        <p:spPr>
          <a:xfrm>
            <a:off x="1070985" y="5533755"/>
            <a:ext cx="168962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 </a:t>
            </a:r>
          </a:p>
        </p:txBody>
      </p:sp>
      <p:sp>
        <p:nvSpPr>
          <p:cNvPr id="3" name="Suorakulmio 244">
            <a:extLst>
              <a:ext uri="{FF2B5EF4-FFF2-40B4-BE49-F238E27FC236}">
                <a16:creationId xmlns:a16="http://schemas.microsoft.com/office/drawing/2014/main" id="{BE2EA7F4-11E9-712D-4848-5099BC4AD050}"/>
              </a:ext>
            </a:extLst>
          </p:cNvPr>
          <p:cNvSpPr>
            <a:spLocks noChangeArrowheads="1"/>
          </p:cNvSpPr>
          <p:nvPr/>
        </p:nvSpPr>
        <p:spPr bwMode="auto">
          <a:xfrm>
            <a:off x="4676064" y="4810436"/>
            <a:ext cx="127293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19" name="Text Box 3">
            <a:extLst>
              <a:ext uri="{FF2B5EF4-FFF2-40B4-BE49-F238E27FC236}">
                <a16:creationId xmlns:a16="http://schemas.microsoft.com/office/drawing/2014/main" id="{E0B87ECF-CF6C-25D0-057A-9586AFD55BD2}"/>
              </a:ext>
            </a:extLst>
          </p:cNvPr>
          <p:cNvSpPr txBox="1">
            <a:spLocks noChangeArrowheads="1"/>
          </p:cNvSpPr>
          <p:nvPr/>
        </p:nvSpPr>
        <p:spPr bwMode="auto">
          <a:xfrm>
            <a:off x="621000" y="239134"/>
            <a:ext cx="6745391" cy="907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ajoradalla, liikenteen pysäyttäminen.</a:t>
            </a:r>
          </a:p>
          <a:p>
            <a:pPr>
              <a:spcBef>
                <a:spcPct val="0"/>
              </a:spcBef>
              <a:buNone/>
            </a:pP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Tiekohtainen nopeusrajoitus enintään 50 km/h.</a:t>
            </a:r>
          </a:p>
        </p:txBody>
      </p:sp>
    </p:spTree>
    <p:extLst>
      <p:ext uri="{BB962C8B-B14F-4D97-AF65-F5344CB8AC3E}">
        <p14:creationId xmlns:p14="http://schemas.microsoft.com/office/powerpoint/2010/main" val="4063305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sp>
        <p:nvSpPr>
          <p:cNvPr id="211"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4" name="Ryhmä 3"/>
          <p:cNvGrpSpPr/>
          <p:nvPr/>
        </p:nvGrpSpPr>
        <p:grpSpPr>
          <a:xfrm>
            <a:off x="803431" y="1443832"/>
            <a:ext cx="5338204" cy="2477955"/>
            <a:chOff x="803431" y="1443832"/>
            <a:chExt cx="5338204" cy="2477955"/>
          </a:xfrm>
        </p:grpSpPr>
        <p:pic>
          <p:nvPicPr>
            <p:cNvPr id="115"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23226" y="1751089"/>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6"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003533" y="175869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33" name="Ryhmä 632"/>
            <p:cNvGrpSpPr/>
            <p:nvPr/>
          </p:nvGrpSpPr>
          <p:grpSpPr>
            <a:xfrm rot="10800000">
              <a:off x="803431" y="1443832"/>
              <a:ext cx="5338204" cy="2477955"/>
              <a:chOff x="725872" y="6893892"/>
              <a:chExt cx="5338204" cy="2477955"/>
            </a:xfrm>
          </p:grpSpPr>
          <p:cxnSp>
            <p:nvCxnSpPr>
              <p:cNvPr id="634" name="Suora yhdysviiva 633"/>
              <p:cNvCxnSpPr>
                <a:stCxn id="701" idx="2"/>
                <a:endCxn id="656" idx="3"/>
              </p:cNvCxnSpPr>
              <p:nvPr/>
            </p:nvCxnSpPr>
            <p:spPr>
              <a:xfrm flipH="1">
                <a:off x="2746181" y="7826240"/>
                <a:ext cx="197695" cy="162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37" name="Ryhmä 636"/>
              <p:cNvGrpSpPr/>
              <p:nvPr/>
            </p:nvGrpSpPr>
            <p:grpSpPr>
              <a:xfrm rot="10800000">
                <a:off x="4535989" y="8620024"/>
                <a:ext cx="463349" cy="751823"/>
                <a:chOff x="1717108" y="1853508"/>
                <a:chExt cx="506254" cy="821441"/>
              </a:xfrm>
            </p:grpSpPr>
            <p:pic>
              <p:nvPicPr>
                <p:cNvPr id="706" name="Kuva 705"/>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785791" y="1853508"/>
                  <a:ext cx="360045" cy="360045"/>
                </a:xfrm>
                <a:prstGeom prst="rect">
                  <a:avLst/>
                </a:prstGeom>
              </p:spPr>
            </p:pic>
            <p:pic>
              <p:nvPicPr>
                <p:cNvPr id="707" name="Kuva 706"/>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17108" y="2231133"/>
                  <a:ext cx="506254" cy="443816"/>
                </a:xfrm>
                <a:prstGeom prst="rect">
                  <a:avLst/>
                </a:prstGeom>
              </p:spPr>
            </p:pic>
          </p:grpSp>
          <p:pic>
            <p:nvPicPr>
              <p:cNvPr id="638" name="Kuva 637"/>
              <p:cNvPicPr>
                <a:picLocks noChangeAspect="1"/>
              </p:cNvPicPr>
              <p:nvPr/>
            </p:nvPicPr>
            <p:blipFill>
              <a:blip r:embed="rId7">
                <a:extLst>
                  <a:ext uri="{28A0092B-C50C-407E-A947-70E740481C1C}">
                    <a14:useLocalDpi xmlns:a14="http://schemas.microsoft.com/office/drawing/2010/main" val="0"/>
                  </a:ext>
                </a:extLst>
              </a:blip>
              <a:srcRect/>
              <a:stretch/>
            </p:blipFill>
            <p:spPr>
              <a:xfrm>
                <a:off x="4113409" y="7663321"/>
                <a:ext cx="329095" cy="329095"/>
              </a:xfrm>
              <a:prstGeom prst="rect">
                <a:avLst/>
              </a:prstGeom>
            </p:spPr>
          </p:pic>
          <p:cxnSp>
            <p:nvCxnSpPr>
              <p:cNvPr id="642" name="Suora yhdysviiva 641"/>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643"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4870" y="8444513"/>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44" name="Ryhmä 643"/>
              <p:cNvGrpSpPr/>
              <p:nvPr/>
            </p:nvGrpSpPr>
            <p:grpSpPr>
              <a:xfrm rot="10800000">
                <a:off x="725872" y="6893892"/>
                <a:ext cx="5338204" cy="2471274"/>
                <a:chOff x="553778" y="1860807"/>
                <a:chExt cx="5832511" cy="2700111"/>
              </a:xfrm>
            </p:grpSpPr>
            <p:grpSp>
              <p:nvGrpSpPr>
                <p:cNvPr id="648" name="Ryhmä 647"/>
                <p:cNvGrpSpPr/>
                <p:nvPr/>
              </p:nvGrpSpPr>
              <p:grpSpPr>
                <a:xfrm>
                  <a:off x="2858274" y="2192624"/>
                  <a:ext cx="1149873" cy="1827443"/>
                  <a:chOff x="2858274" y="2192624"/>
                  <a:chExt cx="1149873" cy="1827443"/>
                </a:xfrm>
              </p:grpSpPr>
              <p:pic>
                <p:nvPicPr>
                  <p:cNvPr id="695"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17155" y="3954979"/>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7"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354223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9"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1"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7660" y="354223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3"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3073" y="2192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49" name="Ryhmä 648"/>
                <p:cNvGrpSpPr/>
                <p:nvPr/>
              </p:nvGrpSpPr>
              <p:grpSpPr>
                <a:xfrm rot="10800000">
                  <a:off x="3958316" y="2192624"/>
                  <a:ext cx="947648" cy="1827443"/>
                  <a:chOff x="1951443" y="6692624"/>
                  <a:chExt cx="947648" cy="1827443"/>
                </a:xfrm>
              </p:grpSpPr>
              <p:cxnSp>
                <p:nvCxnSpPr>
                  <p:cNvPr id="691" name="Suora yhdysviiva 690"/>
                  <p:cNvCxnSpPr>
                    <a:stCxn id="695" idx="2"/>
                    <a:endCxn id="657" idx="1"/>
                  </p:cNvCxnSpPr>
                  <p:nvPr/>
                </p:nvCxnSpPr>
                <p:spPr>
                  <a:xfrm rot="10800000" flipV="1">
                    <a:off x="2678502" y="6692624"/>
                    <a:ext cx="216506" cy="134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4" name="Suora yhdysviiva 693"/>
                  <p:cNvCxnSpPr>
                    <a:stCxn id="703" idx="2"/>
                    <a:endCxn id="666" idx="2"/>
                  </p:cNvCxnSpPr>
                  <p:nvPr/>
                </p:nvCxnSpPr>
                <p:spPr>
                  <a:xfrm rot="10800000">
                    <a:off x="1951443" y="8474521"/>
                    <a:ext cx="947648" cy="455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50" name="Ryhmä 649"/>
                <p:cNvGrpSpPr/>
                <p:nvPr/>
              </p:nvGrpSpPr>
              <p:grpSpPr>
                <a:xfrm>
                  <a:off x="1970235" y="2194613"/>
                  <a:ext cx="933282" cy="1347620"/>
                  <a:chOff x="1970235" y="2194613"/>
                  <a:chExt cx="933282" cy="1347620"/>
                </a:xfrm>
              </p:grpSpPr>
              <p:cxnSp>
                <p:nvCxnSpPr>
                  <p:cNvPr id="689" name="Suora yhdysviiva 688"/>
                  <p:cNvCxnSpPr>
                    <a:stCxn id="638" idx="1"/>
                    <a:endCxn id="697" idx="2"/>
                  </p:cNvCxnSpPr>
                  <p:nvPr/>
                </p:nvCxnSpPr>
                <p:spPr>
                  <a:xfrm rot="10800000" flipH="1" flipV="1">
                    <a:off x="2685548" y="3540455"/>
                    <a:ext cx="217969" cy="17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0" name="Suora yhdysviiva 689"/>
                  <p:cNvCxnSpPr>
                    <a:stCxn id="707" idx="2"/>
                    <a:endCxn id="699"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51" name="Ryhmä 650"/>
                <p:cNvGrpSpPr/>
                <p:nvPr/>
              </p:nvGrpSpPr>
              <p:grpSpPr>
                <a:xfrm>
                  <a:off x="553778" y="2110001"/>
                  <a:ext cx="5832511" cy="2450917"/>
                  <a:chOff x="553778" y="2110001"/>
                  <a:chExt cx="5832511" cy="2450917"/>
                </a:xfrm>
              </p:grpSpPr>
              <p:grpSp>
                <p:nvGrpSpPr>
                  <p:cNvPr id="669" name="Ryhmä 668"/>
                  <p:cNvGrpSpPr/>
                  <p:nvPr/>
                </p:nvGrpSpPr>
                <p:grpSpPr>
                  <a:xfrm rot="10800000">
                    <a:off x="553778" y="2110001"/>
                    <a:ext cx="680718" cy="2450917"/>
                    <a:chOff x="3478577" y="6303884"/>
                    <a:chExt cx="680718" cy="2450917"/>
                  </a:xfrm>
                </p:grpSpPr>
                <p:cxnSp>
                  <p:nvCxnSpPr>
                    <p:cNvPr id="676" name="Suora yhdysviiva 675"/>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7" name="Suora yhdysviiva 676"/>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9" name="Suora yhdysviiva 678"/>
                    <p:cNvCxnSpPr/>
                    <p:nvPr/>
                  </p:nvCxnSpPr>
                  <p:spPr>
                    <a:xfrm rot="10800000">
                      <a:off x="3478577" y="732113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1" name="Suora yhdysviiva 680"/>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2" name="Tekstiruutu 681"/>
                    <p:cNvSpPr txBox="1"/>
                    <p:nvPr/>
                  </p:nvSpPr>
                  <p:spPr>
                    <a:xfrm>
                      <a:off x="3650981" y="7243307"/>
                      <a:ext cx="40257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684" name="Tekstiruutu 683"/>
                    <p:cNvSpPr txBox="1"/>
                    <p:nvPr/>
                  </p:nvSpPr>
                  <p:spPr>
                    <a:xfrm>
                      <a:off x="3656914" y="8586663"/>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sp>
                  <p:nvSpPr>
                    <p:cNvPr id="686" name="Tekstiruutu 685"/>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670" name="Ryhmä 669"/>
                  <p:cNvGrpSpPr/>
                  <p:nvPr/>
                </p:nvGrpSpPr>
                <p:grpSpPr>
                  <a:xfrm>
                    <a:off x="5630914" y="3946817"/>
                    <a:ext cx="755375" cy="592764"/>
                    <a:chOff x="3470915" y="6230496"/>
                    <a:chExt cx="755375" cy="592764"/>
                  </a:xfrm>
                </p:grpSpPr>
                <p:cxnSp>
                  <p:nvCxnSpPr>
                    <p:cNvPr id="671" name="Suora yhdysviiva 670"/>
                    <p:cNvCxnSpPr/>
                    <p:nvPr/>
                  </p:nvCxnSpPr>
                  <p:spPr>
                    <a:xfrm flipV="1">
                      <a:off x="3540035" y="6293657"/>
                      <a:ext cx="4189" cy="455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2" name="Suora yhdysviiva 671"/>
                    <p:cNvCxnSpPr/>
                    <p:nvPr/>
                  </p:nvCxnSpPr>
                  <p:spPr>
                    <a:xfrm rot="10800000">
                      <a:off x="3475307" y="629582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3" name="Tekstiruutu 672"/>
                    <p:cNvSpPr txBox="1"/>
                    <p:nvPr/>
                  </p:nvSpPr>
                  <p:spPr>
                    <a:xfrm>
                      <a:off x="3635269" y="6230496"/>
                      <a:ext cx="591021"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674" name="Suora yhdysviiva 673"/>
                    <p:cNvCxnSpPr/>
                    <p:nvPr/>
                  </p:nvCxnSpPr>
                  <p:spPr>
                    <a:xfrm rot="10800000">
                      <a:off x="3470915" y="674838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5" name="Tekstiruutu 674"/>
                    <p:cNvSpPr txBox="1"/>
                    <p:nvPr/>
                  </p:nvSpPr>
                  <p:spPr>
                    <a:xfrm>
                      <a:off x="3638387" y="6669372"/>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cxnSp>
              <p:nvCxnSpPr>
                <p:cNvPr id="652" name="Suora yhdysviiva 651"/>
                <p:cNvCxnSpPr>
                  <a:cxnSpLocks/>
                </p:cNvCxnSpPr>
                <p:nvPr/>
              </p:nvCxnSpPr>
              <p:spPr>
                <a:xfrm flipV="1">
                  <a:off x="1229559" y="4464707"/>
                  <a:ext cx="4401354" cy="2132"/>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655" name="Ryhmä 654"/>
                <p:cNvGrpSpPr/>
                <p:nvPr/>
              </p:nvGrpSpPr>
              <p:grpSpPr>
                <a:xfrm>
                  <a:off x="4179142" y="1860807"/>
                  <a:ext cx="979950" cy="2337940"/>
                  <a:chOff x="4179142" y="1860807"/>
                  <a:chExt cx="979950" cy="2337940"/>
                </a:xfrm>
              </p:grpSpPr>
              <p:pic>
                <p:nvPicPr>
                  <p:cNvPr id="656" name="Kuva 655"/>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4179380" y="3360672"/>
                    <a:ext cx="359567" cy="359568"/>
                  </a:xfrm>
                  <a:prstGeom prst="rect">
                    <a:avLst/>
                  </a:prstGeom>
                </p:spPr>
              </p:pic>
              <p:pic>
                <p:nvPicPr>
                  <p:cNvPr id="657" name="Kuva 656"/>
                  <p:cNvPicPr>
                    <a:picLocks noChangeAspect="1"/>
                  </p:cNvPicPr>
                  <p:nvPr/>
                </p:nvPicPr>
                <p:blipFill>
                  <a:blip r:embed="rId10">
                    <a:extLst>
                      <a:ext uri="{28A0092B-C50C-407E-A947-70E740481C1C}">
                        <a14:useLocalDpi xmlns:a14="http://schemas.microsoft.com/office/drawing/2010/main" val="0"/>
                      </a:ext>
                    </a:extLst>
                  </a:blip>
                  <a:srcRect/>
                  <a:stretch/>
                </p:blipFill>
                <p:spPr>
                  <a:xfrm>
                    <a:off x="4179142" y="3838702"/>
                    <a:ext cx="360045" cy="360045"/>
                  </a:xfrm>
                  <a:prstGeom prst="rect">
                    <a:avLst/>
                  </a:prstGeom>
                </p:spPr>
              </p:pic>
              <p:grpSp>
                <p:nvGrpSpPr>
                  <p:cNvPr id="658" name="Ryhmä 657"/>
                  <p:cNvGrpSpPr/>
                  <p:nvPr/>
                </p:nvGrpSpPr>
                <p:grpSpPr>
                  <a:xfrm>
                    <a:off x="4652838" y="1860807"/>
                    <a:ext cx="506254" cy="821441"/>
                    <a:chOff x="1781028" y="1860807"/>
                    <a:chExt cx="506254" cy="821441"/>
                  </a:xfrm>
                </p:grpSpPr>
                <p:pic>
                  <p:nvPicPr>
                    <p:cNvPr id="665" name="Kuva 664"/>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849711" y="1860807"/>
                      <a:ext cx="360045" cy="360045"/>
                    </a:xfrm>
                    <a:prstGeom prst="rect">
                      <a:avLst/>
                    </a:prstGeom>
                  </p:spPr>
                </p:pic>
                <p:pic>
                  <p:nvPicPr>
                    <p:cNvPr id="666" name="Kuva 665"/>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81028" y="2238432"/>
                      <a:ext cx="506254" cy="443816"/>
                    </a:xfrm>
                    <a:prstGeom prst="rect">
                      <a:avLst/>
                    </a:prstGeom>
                  </p:spPr>
                </p:pic>
              </p:grpSp>
              <p:pic>
                <p:nvPicPr>
                  <p:cNvPr id="660"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4808212" y="2700628"/>
                    <a:ext cx="184152" cy="181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grpSp>
        <p:nvGrpSpPr>
          <p:cNvPr id="325" name="Ryhmä 324"/>
          <p:cNvGrpSpPr/>
          <p:nvPr/>
        </p:nvGrpSpPr>
        <p:grpSpPr>
          <a:xfrm rot="10800000">
            <a:off x="736879" y="6497884"/>
            <a:ext cx="5338204" cy="2477954"/>
            <a:chOff x="803431" y="1443833"/>
            <a:chExt cx="5338204" cy="2477954"/>
          </a:xfrm>
        </p:grpSpPr>
        <p:pic>
          <p:nvPicPr>
            <p:cNvPr id="326" name="Kuva 2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723226" y="1751089"/>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 name="Kuva 2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003533" y="1758697"/>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28" name="Ryhmä 327"/>
            <p:cNvGrpSpPr/>
            <p:nvPr/>
          </p:nvGrpSpPr>
          <p:grpSpPr>
            <a:xfrm rot="10800000">
              <a:off x="803431" y="1443833"/>
              <a:ext cx="5338204" cy="2477954"/>
              <a:chOff x="725872" y="6893892"/>
              <a:chExt cx="5338204" cy="2477954"/>
            </a:xfrm>
          </p:grpSpPr>
          <p:cxnSp>
            <p:nvCxnSpPr>
              <p:cNvPr id="329" name="Suora yhdysviiva 328"/>
              <p:cNvCxnSpPr>
                <a:stCxn id="368" idx="2"/>
                <a:endCxn id="341" idx="3"/>
              </p:cNvCxnSpPr>
              <p:nvPr/>
            </p:nvCxnSpPr>
            <p:spPr>
              <a:xfrm flipH="1">
                <a:off x="2746181" y="7826240"/>
                <a:ext cx="197695" cy="1627"/>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30" name="Ryhmä 329"/>
              <p:cNvGrpSpPr/>
              <p:nvPr/>
            </p:nvGrpSpPr>
            <p:grpSpPr>
              <a:xfrm rot="10800000">
                <a:off x="4535989" y="8620022"/>
                <a:ext cx="463349" cy="751824"/>
                <a:chOff x="1717108" y="1853508"/>
                <a:chExt cx="506254" cy="821442"/>
              </a:xfrm>
            </p:grpSpPr>
            <p:pic>
              <p:nvPicPr>
                <p:cNvPr id="370" name="Kuva 369"/>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785791" y="1853508"/>
                  <a:ext cx="360045" cy="360045"/>
                </a:xfrm>
                <a:prstGeom prst="rect">
                  <a:avLst/>
                </a:prstGeom>
              </p:spPr>
            </p:pic>
            <p:pic>
              <p:nvPicPr>
                <p:cNvPr id="371" name="Kuva 370"/>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17108" y="2231134"/>
                  <a:ext cx="506254" cy="443816"/>
                </a:xfrm>
                <a:prstGeom prst="rect">
                  <a:avLst/>
                </a:prstGeom>
              </p:spPr>
            </p:pic>
          </p:grpSp>
          <p:pic>
            <p:nvPicPr>
              <p:cNvPr id="331" name="Kuva 330"/>
              <p:cNvPicPr>
                <a:picLocks noChangeAspect="1"/>
              </p:cNvPicPr>
              <p:nvPr/>
            </p:nvPicPr>
            <p:blipFill>
              <a:blip r:embed="rId7">
                <a:extLst>
                  <a:ext uri="{28A0092B-C50C-407E-A947-70E740481C1C}">
                    <a14:useLocalDpi xmlns:a14="http://schemas.microsoft.com/office/drawing/2010/main" val="0"/>
                  </a:ext>
                </a:extLst>
              </a:blip>
              <a:srcRect/>
              <a:stretch/>
            </p:blipFill>
            <p:spPr>
              <a:xfrm>
                <a:off x="4113409" y="7663321"/>
                <a:ext cx="329095" cy="329095"/>
              </a:xfrm>
              <a:prstGeom prst="rect">
                <a:avLst/>
              </a:prstGeom>
            </p:spPr>
          </p:pic>
          <p:cxnSp>
            <p:nvCxnSpPr>
              <p:cNvPr id="332" name="Suora yhdysviiva 331"/>
              <p:cNvCxnSpPr/>
              <p:nvPr/>
            </p:nvCxnSpPr>
            <p:spPr>
              <a:xfrm rot="10800000">
                <a:off x="4740714" y="8070391"/>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333"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4870" y="8444513"/>
                <a:ext cx="168545" cy="165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34" name="Ryhmä 333"/>
              <p:cNvGrpSpPr/>
              <p:nvPr/>
            </p:nvGrpSpPr>
            <p:grpSpPr>
              <a:xfrm rot="10800000">
                <a:off x="725872" y="6893892"/>
                <a:ext cx="5338204" cy="2471274"/>
                <a:chOff x="553778" y="1860807"/>
                <a:chExt cx="5832511" cy="2700111"/>
              </a:xfrm>
            </p:grpSpPr>
            <p:grpSp>
              <p:nvGrpSpPr>
                <p:cNvPr id="335" name="Ryhmä 334"/>
                <p:cNvGrpSpPr/>
                <p:nvPr/>
              </p:nvGrpSpPr>
              <p:grpSpPr>
                <a:xfrm>
                  <a:off x="2858274" y="2192624"/>
                  <a:ext cx="1149873" cy="1827443"/>
                  <a:chOff x="2858274" y="2192624"/>
                  <a:chExt cx="1149873" cy="1827443"/>
                </a:xfrm>
              </p:grpSpPr>
              <p:pic>
                <p:nvPicPr>
                  <p:cNvPr id="365"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917155" y="3954979"/>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6"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3542233"/>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7"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2858274" y="219461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7660" y="3542235"/>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9" name="Kuva 114"/>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rot="10800000">
                    <a:off x="3913073" y="2192624"/>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36" name="Ryhmä 335"/>
                <p:cNvGrpSpPr/>
                <p:nvPr/>
              </p:nvGrpSpPr>
              <p:grpSpPr>
                <a:xfrm rot="10800000">
                  <a:off x="3958316" y="2192624"/>
                  <a:ext cx="947648" cy="1827443"/>
                  <a:chOff x="1951443" y="6692624"/>
                  <a:chExt cx="947648" cy="1827443"/>
                </a:xfrm>
              </p:grpSpPr>
              <p:cxnSp>
                <p:nvCxnSpPr>
                  <p:cNvPr id="363" name="Suora yhdysviiva 362"/>
                  <p:cNvCxnSpPr>
                    <a:stCxn id="365" idx="2"/>
                    <a:endCxn id="342" idx="1"/>
                  </p:cNvCxnSpPr>
                  <p:nvPr/>
                </p:nvCxnSpPr>
                <p:spPr>
                  <a:xfrm rot="10800000" flipV="1">
                    <a:off x="2678502" y="6692624"/>
                    <a:ext cx="216506" cy="134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4" name="Suora yhdysviiva 363"/>
                  <p:cNvCxnSpPr>
                    <a:stCxn id="369" idx="2"/>
                    <a:endCxn id="346" idx="2"/>
                  </p:cNvCxnSpPr>
                  <p:nvPr/>
                </p:nvCxnSpPr>
                <p:spPr>
                  <a:xfrm rot="10800000">
                    <a:off x="1951443" y="8474521"/>
                    <a:ext cx="947648" cy="45546"/>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37" name="Ryhmä 336"/>
                <p:cNvGrpSpPr/>
                <p:nvPr/>
              </p:nvGrpSpPr>
              <p:grpSpPr>
                <a:xfrm>
                  <a:off x="1970235" y="2194613"/>
                  <a:ext cx="933282" cy="1347620"/>
                  <a:chOff x="1970235" y="2194613"/>
                  <a:chExt cx="933282" cy="1347620"/>
                </a:xfrm>
              </p:grpSpPr>
              <p:cxnSp>
                <p:nvCxnSpPr>
                  <p:cNvPr id="361" name="Suora yhdysviiva 360"/>
                  <p:cNvCxnSpPr>
                    <a:stCxn id="331" idx="1"/>
                    <a:endCxn id="366" idx="2"/>
                  </p:cNvCxnSpPr>
                  <p:nvPr/>
                </p:nvCxnSpPr>
                <p:spPr>
                  <a:xfrm rot="10800000" flipH="1" flipV="1">
                    <a:off x="2685548" y="3540455"/>
                    <a:ext cx="217969" cy="177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2" name="Suora yhdysviiva 361"/>
                  <p:cNvCxnSpPr>
                    <a:stCxn id="371" idx="2"/>
                    <a:endCxn id="367" idx="2"/>
                  </p:cNvCxnSpPr>
                  <p:nvPr/>
                </p:nvCxnSpPr>
                <p:spPr>
                  <a:xfrm flipV="1">
                    <a:off x="1970235" y="2194613"/>
                    <a:ext cx="933282" cy="36258"/>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38" name="Ryhmä 337"/>
                <p:cNvGrpSpPr/>
                <p:nvPr/>
              </p:nvGrpSpPr>
              <p:grpSpPr>
                <a:xfrm>
                  <a:off x="553778" y="2110001"/>
                  <a:ext cx="5832511" cy="2450917"/>
                  <a:chOff x="553778" y="2110001"/>
                  <a:chExt cx="5832511" cy="2450917"/>
                </a:xfrm>
              </p:grpSpPr>
              <p:grpSp>
                <p:nvGrpSpPr>
                  <p:cNvPr id="347" name="Ryhmä 346"/>
                  <p:cNvGrpSpPr/>
                  <p:nvPr/>
                </p:nvGrpSpPr>
                <p:grpSpPr>
                  <a:xfrm rot="10800000">
                    <a:off x="553778" y="2110001"/>
                    <a:ext cx="680718" cy="2450917"/>
                    <a:chOff x="3478577" y="6303884"/>
                    <a:chExt cx="680718" cy="2450917"/>
                  </a:xfrm>
                </p:grpSpPr>
                <p:cxnSp>
                  <p:nvCxnSpPr>
                    <p:cNvPr id="354" name="Suora yhdysviiva 353"/>
                    <p:cNvCxnSpPr/>
                    <p:nvPr/>
                  </p:nvCxnSpPr>
                  <p:spPr>
                    <a:xfrm flipV="1">
                      <a:off x="3551193" y="6395478"/>
                      <a:ext cx="3083" cy="2275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5" name="Suora yhdysviiva 354"/>
                    <p:cNvCxnSpPr/>
                    <p:nvPr/>
                  </p:nvCxnSpPr>
                  <p:spPr>
                    <a:xfrm rot="10800000">
                      <a:off x="3481010" y="639796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6" name="Suora yhdysviiva 355"/>
                    <p:cNvCxnSpPr/>
                    <p:nvPr/>
                  </p:nvCxnSpPr>
                  <p:spPr>
                    <a:xfrm rot="10800000">
                      <a:off x="3478577" y="732113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7" name="Suora yhdysviiva 356"/>
                    <p:cNvCxnSpPr/>
                    <p:nvPr/>
                  </p:nvCxnSpPr>
                  <p:spPr>
                    <a:xfrm rot="10800000">
                      <a:off x="3483515" y="8672897"/>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8" name="Tekstiruutu 357"/>
                    <p:cNvSpPr txBox="1"/>
                    <p:nvPr/>
                  </p:nvSpPr>
                  <p:spPr>
                    <a:xfrm>
                      <a:off x="3650981" y="7243307"/>
                      <a:ext cx="40257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sp>
                  <p:nvSpPr>
                    <p:cNvPr id="359" name="Tekstiruutu 358"/>
                    <p:cNvSpPr txBox="1"/>
                    <p:nvPr/>
                  </p:nvSpPr>
                  <p:spPr>
                    <a:xfrm>
                      <a:off x="3656914" y="8586663"/>
                      <a:ext cx="502381"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500 m</a:t>
                      </a:r>
                    </a:p>
                  </p:txBody>
                </p:sp>
                <p:sp>
                  <p:nvSpPr>
                    <p:cNvPr id="360" name="Tekstiruutu 359"/>
                    <p:cNvSpPr txBox="1"/>
                    <p:nvPr/>
                  </p:nvSpPr>
                  <p:spPr>
                    <a:xfrm>
                      <a:off x="3654412" y="6303884"/>
                      <a:ext cx="251988" cy="16813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348" name="Ryhmä 347"/>
                  <p:cNvGrpSpPr/>
                  <p:nvPr/>
                </p:nvGrpSpPr>
                <p:grpSpPr>
                  <a:xfrm>
                    <a:off x="5630914" y="3946817"/>
                    <a:ext cx="755375" cy="592764"/>
                    <a:chOff x="3470915" y="6230496"/>
                    <a:chExt cx="755375" cy="592764"/>
                  </a:xfrm>
                </p:grpSpPr>
                <p:cxnSp>
                  <p:nvCxnSpPr>
                    <p:cNvPr id="349" name="Suora yhdysviiva 348"/>
                    <p:cNvCxnSpPr/>
                    <p:nvPr/>
                  </p:nvCxnSpPr>
                  <p:spPr>
                    <a:xfrm flipV="1">
                      <a:off x="3540035" y="6293657"/>
                      <a:ext cx="4189" cy="455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0" name="Suora yhdysviiva 349"/>
                    <p:cNvCxnSpPr/>
                    <p:nvPr/>
                  </p:nvCxnSpPr>
                  <p:spPr>
                    <a:xfrm rot="10800000">
                      <a:off x="3475307" y="629582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1" name="Tekstiruutu 350"/>
                    <p:cNvSpPr txBox="1"/>
                    <p:nvPr/>
                  </p:nvSpPr>
                  <p:spPr>
                    <a:xfrm>
                      <a:off x="3635269" y="6230496"/>
                      <a:ext cx="591021" cy="1619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cxnSp>
                  <p:nvCxnSpPr>
                    <p:cNvPr id="352" name="Suora yhdysviiva 351"/>
                    <p:cNvCxnSpPr/>
                    <p:nvPr/>
                  </p:nvCxnSpPr>
                  <p:spPr>
                    <a:xfrm rot="10800000">
                      <a:off x="3470915" y="674838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3" name="Tekstiruutu 352"/>
                    <p:cNvSpPr txBox="1"/>
                    <p:nvPr/>
                  </p:nvSpPr>
                  <p:spPr>
                    <a:xfrm>
                      <a:off x="3638387" y="6669372"/>
                      <a:ext cx="36108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cxnSp>
              <p:nvCxnSpPr>
                <p:cNvPr id="339" name="Suora yhdysviiva 338"/>
                <p:cNvCxnSpPr>
                  <a:cxnSpLocks/>
                </p:cNvCxnSpPr>
                <p:nvPr/>
              </p:nvCxnSpPr>
              <p:spPr>
                <a:xfrm rot="10800000" flipH="1">
                  <a:off x="1236440" y="4466839"/>
                  <a:ext cx="4401354" cy="0"/>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nvGrpSpPr>
                <p:cNvPr id="340" name="Ryhmä 339"/>
                <p:cNvGrpSpPr/>
                <p:nvPr/>
              </p:nvGrpSpPr>
              <p:grpSpPr>
                <a:xfrm>
                  <a:off x="4179142" y="1860807"/>
                  <a:ext cx="979950" cy="2337940"/>
                  <a:chOff x="4179142" y="1860807"/>
                  <a:chExt cx="979950" cy="2337940"/>
                </a:xfrm>
              </p:grpSpPr>
              <p:pic>
                <p:nvPicPr>
                  <p:cNvPr id="341" name="Kuva 340"/>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4179381" y="3360672"/>
                    <a:ext cx="359567" cy="359568"/>
                  </a:xfrm>
                  <a:prstGeom prst="rect">
                    <a:avLst/>
                  </a:prstGeom>
                </p:spPr>
              </p:pic>
              <p:pic>
                <p:nvPicPr>
                  <p:cNvPr id="342" name="Kuva 341"/>
                  <p:cNvPicPr>
                    <a:picLocks noChangeAspect="1"/>
                  </p:cNvPicPr>
                  <p:nvPr/>
                </p:nvPicPr>
                <p:blipFill>
                  <a:blip r:embed="rId10">
                    <a:extLst>
                      <a:ext uri="{28A0092B-C50C-407E-A947-70E740481C1C}">
                        <a14:useLocalDpi xmlns:a14="http://schemas.microsoft.com/office/drawing/2010/main" val="0"/>
                      </a:ext>
                    </a:extLst>
                  </a:blip>
                  <a:srcRect/>
                  <a:stretch/>
                </p:blipFill>
                <p:spPr>
                  <a:xfrm>
                    <a:off x="4179142" y="3838702"/>
                    <a:ext cx="360045" cy="360045"/>
                  </a:xfrm>
                  <a:prstGeom prst="rect">
                    <a:avLst/>
                  </a:prstGeom>
                </p:spPr>
              </p:pic>
              <p:grpSp>
                <p:nvGrpSpPr>
                  <p:cNvPr id="343" name="Ryhmä 342"/>
                  <p:cNvGrpSpPr/>
                  <p:nvPr/>
                </p:nvGrpSpPr>
                <p:grpSpPr>
                  <a:xfrm>
                    <a:off x="4652838" y="1860807"/>
                    <a:ext cx="506254" cy="821442"/>
                    <a:chOff x="1781028" y="1860807"/>
                    <a:chExt cx="506254" cy="821442"/>
                  </a:xfrm>
                </p:grpSpPr>
                <p:pic>
                  <p:nvPicPr>
                    <p:cNvPr id="345" name="Kuva 344"/>
                    <p:cNvPicPr>
                      <a:picLocks noChangeAspect="1"/>
                    </p:cNvPicPr>
                    <p:nvPr/>
                  </p:nvPicPr>
                  <p:blipFill>
                    <a:blip r:embed="rId5">
                      <a:extLst>
                        <a:ext uri="{28A0092B-C50C-407E-A947-70E740481C1C}">
                          <a14:useLocalDpi xmlns:a14="http://schemas.microsoft.com/office/drawing/2010/main" val="0"/>
                        </a:ext>
                      </a:extLst>
                    </a:blip>
                    <a:srcRect/>
                    <a:stretch/>
                  </p:blipFill>
                  <p:spPr>
                    <a:xfrm rot="10800000">
                      <a:off x="1849711" y="1860807"/>
                      <a:ext cx="360045" cy="360045"/>
                    </a:xfrm>
                    <a:prstGeom prst="rect">
                      <a:avLst/>
                    </a:prstGeom>
                  </p:spPr>
                </p:pic>
                <p:pic>
                  <p:nvPicPr>
                    <p:cNvPr id="346" name="Kuva 345"/>
                    <p:cNvPicPr>
                      <a:picLocks noChangeAspect="1"/>
                    </p:cNvPicPr>
                    <p:nvPr/>
                  </p:nvPicPr>
                  <p:blipFill>
                    <a:blip r:embed="rId6">
                      <a:extLst>
                        <a:ext uri="{28A0092B-C50C-407E-A947-70E740481C1C}">
                          <a14:useLocalDpi xmlns:a14="http://schemas.microsoft.com/office/drawing/2010/main" val="0"/>
                        </a:ext>
                      </a:extLst>
                    </a:blip>
                    <a:srcRect/>
                    <a:stretch/>
                  </p:blipFill>
                  <p:spPr>
                    <a:xfrm rot="10800000">
                      <a:off x="1781028" y="2238433"/>
                      <a:ext cx="506254" cy="443816"/>
                    </a:xfrm>
                    <a:prstGeom prst="rect">
                      <a:avLst/>
                    </a:prstGeom>
                  </p:spPr>
                </p:pic>
              </p:grpSp>
              <p:pic>
                <p:nvPicPr>
                  <p:cNvPr id="344"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4808212" y="2700628"/>
                    <a:ext cx="184152" cy="181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sp>
        <p:nvSpPr>
          <p:cNvPr id="127"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2.6</a:t>
            </a:r>
          </a:p>
        </p:txBody>
      </p:sp>
      <p:sp>
        <p:nvSpPr>
          <p:cNvPr id="129" name="Suorakulmio 128">
            <a:extLst>
              <a:ext uri="{FF2B5EF4-FFF2-40B4-BE49-F238E27FC236}">
                <a16:creationId xmlns:a16="http://schemas.microsoft.com/office/drawing/2014/main" id="{3E0160D2-BC2B-46A3-9982-74D6A1F03254}"/>
              </a:ext>
            </a:extLst>
          </p:cNvPr>
          <p:cNvSpPr/>
          <p:nvPr/>
        </p:nvSpPr>
        <p:spPr>
          <a:xfrm>
            <a:off x="1070985" y="5533755"/>
            <a:ext cx="168962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 </a:t>
            </a:r>
          </a:p>
        </p:txBody>
      </p:sp>
      <p:grpSp>
        <p:nvGrpSpPr>
          <p:cNvPr id="6" name="Ryhmä 5"/>
          <p:cNvGrpSpPr>
            <a:grpSpLocks noChangeAspect="1"/>
          </p:cNvGrpSpPr>
          <p:nvPr/>
        </p:nvGrpSpPr>
        <p:grpSpPr>
          <a:xfrm>
            <a:off x="3255494" y="4519964"/>
            <a:ext cx="1795163" cy="1811709"/>
            <a:chOff x="3159437" y="4692443"/>
            <a:chExt cx="1708403" cy="1724149"/>
          </a:xfrm>
        </p:grpSpPr>
        <p:pic>
          <p:nvPicPr>
            <p:cNvPr id="5" name="Kuva 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12" name="Ryhmä 11"/>
            <p:cNvGrpSpPr/>
            <p:nvPr/>
          </p:nvGrpSpPr>
          <p:grpSpPr>
            <a:xfrm>
              <a:off x="3159437" y="4692443"/>
              <a:ext cx="1625178" cy="1297114"/>
              <a:chOff x="3159437" y="4692443"/>
              <a:chExt cx="1625178" cy="1297114"/>
            </a:xfrm>
          </p:grpSpPr>
          <p:grpSp>
            <p:nvGrpSpPr>
              <p:cNvPr id="203" name="Ryhmä 173"/>
              <p:cNvGrpSpPr>
                <a:grpSpLocks noChangeAspect="1"/>
              </p:cNvGrpSpPr>
              <p:nvPr/>
            </p:nvGrpSpPr>
            <p:grpSpPr bwMode="auto">
              <a:xfrm>
                <a:off x="3493433" y="5319463"/>
                <a:ext cx="356235" cy="501014"/>
                <a:chOff x="2207620" y="5710128"/>
                <a:chExt cx="297486" cy="417622"/>
              </a:xfrm>
            </p:grpSpPr>
            <p:pic>
              <p:nvPicPr>
                <p:cNvPr id="216" name="Kuva 174"/>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9"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9"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0"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1" name="Ryhmä 179"/>
              <p:cNvGrpSpPr>
                <a:grpSpLocks noChangeAspect="1"/>
              </p:cNvGrpSpPr>
              <p:nvPr/>
            </p:nvGrpSpPr>
            <p:grpSpPr bwMode="auto">
              <a:xfrm>
                <a:off x="3553533" y="4692443"/>
                <a:ext cx="249557" cy="451485"/>
                <a:chOff x="2221105" y="5054220"/>
                <a:chExt cx="206883" cy="375761"/>
              </a:xfrm>
            </p:grpSpPr>
            <p:pic>
              <p:nvPicPr>
                <p:cNvPr id="242" name="Kuva 180"/>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3"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 name="Ryhmä 13"/>
              <p:cNvGrpSpPr/>
              <p:nvPr/>
            </p:nvGrpSpPr>
            <p:grpSpPr>
              <a:xfrm>
                <a:off x="3159437" y="4900004"/>
                <a:ext cx="959178" cy="1062646"/>
                <a:chOff x="3310048" y="4928583"/>
                <a:chExt cx="959178" cy="1062646"/>
              </a:xfrm>
            </p:grpSpPr>
            <p:cxnSp>
              <p:nvCxnSpPr>
                <p:cNvPr id="204"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10" name="Ryhmä 209"/>
                <p:cNvGrpSpPr/>
                <p:nvPr/>
              </p:nvGrpSpPr>
              <p:grpSpPr>
                <a:xfrm>
                  <a:off x="3310048" y="4928583"/>
                  <a:ext cx="415267" cy="200740"/>
                  <a:chOff x="2383884" y="4761519"/>
                  <a:chExt cx="415267" cy="200740"/>
                </a:xfrm>
              </p:grpSpPr>
              <p:cxnSp>
                <p:nvCxnSpPr>
                  <p:cNvPr id="212" name="Suora yhdysviiva 387"/>
                  <p:cNvCxnSpPr>
                    <a:cxnSpLocks noChangeShapeType="1"/>
                  </p:cNvCxnSpPr>
                  <p:nvPr/>
                </p:nvCxnSpPr>
                <p:spPr bwMode="auto">
                  <a:xfrm flipV="1">
                    <a:off x="2537960" y="49075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13" name="Suora yhdysviiva 387"/>
                  <p:cNvCxnSpPr>
                    <a:cxnSpLocks noChangeShapeType="1"/>
                  </p:cNvCxnSpPr>
                  <p:nvPr/>
                </p:nvCxnSpPr>
                <p:spPr bwMode="auto">
                  <a:xfrm>
                    <a:off x="2562601" y="4936606"/>
                    <a:ext cx="208146" cy="26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14"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215" name="Suorakulmio 211"/>
                  <p:cNvSpPr>
                    <a:spLocks noChangeArrowheads="1"/>
                  </p:cNvSpPr>
                  <p:nvPr/>
                </p:nvSpPr>
                <p:spPr bwMode="auto">
                  <a:xfrm>
                    <a:off x="2383884" y="4761519"/>
                    <a:ext cx="370680" cy="131806"/>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3,0 m</a:t>
                    </a:r>
                  </a:p>
                </p:txBody>
              </p:sp>
            </p:grpSp>
          </p:grpSp>
          <p:pic>
            <p:nvPicPr>
              <p:cNvPr id="244" name="Picture 24" descr="T:\tie2014\1510014798_Liikenne tietyomaalla\Suunnittelu\Tienrakennustyömaat\Powerpoint\rullat-01.pn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5" name="Ryhmä 35933"/>
              <p:cNvGrpSpPr>
                <a:grpSpLocks/>
              </p:cNvGrpSpPr>
              <p:nvPr/>
            </p:nvGrpSpPr>
            <p:grpSpPr bwMode="auto">
              <a:xfrm>
                <a:off x="4178028" y="5396961"/>
                <a:ext cx="606587" cy="118397"/>
                <a:chOff x="2794810" y="4002088"/>
                <a:chExt cx="605427" cy="118397"/>
              </a:xfrm>
            </p:grpSpPr>
            <p:pic>
              <p:nvPicPr>
                <p:cNvPr id="247"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8" name="Picture 134" descr="T:\tie2014\1510014798_Liikenne tietyomaalla\Suunnittelu\Tienrakennustyömaat\Powerpoint\työ\png - värieroteltu\valo-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7" name="Ryhmä 6">
            <a:extLst>
              <a:ext uri="{FF2B5EF4-FFF2-40B4-BE49-F238E27FC236}">
                <a16:creationId xmlns:a16="http://schemas.microsoft.com/office/drawing/2014/main" id="{6EE91D94-704C-BE23-BB51-82B0F5789509}"/>
              </a:ext>
            </a:extLst>
          </p:cNvPr>
          <p:cNvGrpSpPr/>
          <p:nvPr/>
        </p:nvGrpSpPr>
        <p:grpSpPr>
          <a:xfrm>
            <a:off x="3037916" y="5321509"/>
            <a:ext cx="657257" cy="192214"/>
            <a:chOff x="3037916" y="5321509"/>
            <a:chExt cx="657257" cy="192214"/>
          </a:xfrm>
        </p:grpSpPr>
        <p:cxnSp>
          <p:nvCxnSpPr>
            <p:cNvPr id="8" name="Suora yhdysviiva 387">
              <a:extLst>
                <a:ext uri="{FF2B5EF4-FFF2-40B4-BE49-F238E27FC236}">
                  <a16:creationId xmlns:a16="http://schemas.microsoft.com/office/drawing/2014/main" id="{7EABF1C0-9FC5-DD71-5B97-EC636A315316}"/>
                </a:ext>
              </a:extLst>
            </p:cNvPr>
            <p:cNvCxnSpPr>
              <a:cxnSpLocks noChangeShapeType="1"/>
            </p:cNvCxnSpPr>
            <p:nvPr/>
          </p:nvCxnSpPr>
          <p:spPr bwMode="auto">
            <a:xfrm>
              <a:off x="3069000" y="5482805"/>
              <a:ext cx="601810" cy="3249"/>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9" name="Suorakulmio 211">
              <a:extLst>
                <a:ext uri="{FF2B5EF4-FFF2-40B4-BE49-F238E27FC236}">
                  <a16:creationId xmlns:a16="http://schemas.microsoft.com/office/drawing/2014/main" id="{06529979-28F8-018E-AB74-709FEDFF9807}"/>
                </a:ext>
              </a:extLst>
            </p:cNvPr>
            <p:cNvSpPr>
              <a:spLocks noChangeArrowheads="1"/>
            </p:cNvSpPr>
            <p:nvPr/>
          </p:nvSpPr>
          <p:spPr bwMode="auto">
            <a:xfrm>
              <a:off x="3189650" y="5321509"/>
              <a:ext cx="389505" cy="13849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5,5 m</a:t>
              </a:r>
            </a:p>
          </p:txBody>
        </p:sp>
        <p:cxnSp>
          <p:nvCxnSpPr>
            <p:cNvPr id="10" name="Suora yhdysviiva 387">
              <a:extLst>
                <a:ext uri="{FF2B5EF4-FFF2-40B4-BE49-F238E27FC236}">
                  <a16:creationId xmlns:a16="http://schemas.microsoft.com/office/drawing/2014/main" id="{8335F85A-3E17-19AF-B4B1-E8C6BBD7FEAF}"/>
                </a:ext>
              </a:extLst>
            </p:cNvPr>
            <p:cNvCxnSpPr>
              <a:cxnSpLocks noChangeShapeType="1"/>
            </p:cNvCxnSpPr>
            <p:nvPr/>
          </p:nvCxnSpPr>
          <p:spPr bwMode="auto">
            <a:xfrm flipV="1">
              <a:off x="3037916" y="5457000"/>
              <a:ext cx="58385"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1" name="Suora yhdysviiva 387">
              <a:extLst>
                <a:ext uri="{FF2B5EF4-FFF2-40B4-BE49-F238E27FC236}">
                  <a16:creationId xmlns:a16="http://schemas.microsoft.com/office/drawing/2014/main" id="{57ACA395-E7EF-D53E-D87D-B3646166E69A}"/>
                </a:ext>
              </a:extLst>
            </p:cNvPr>
            <p:cNvCxnSpPr>
              <a:cxnSpLocks noChangeShapeType="1"/>
            </p:cNvCxnSpPr>
            <p:nvPr/>
          </p:nvCxnSpPr>
          <p:spPr bwMode="auto">
            <a:xfrm flipV="1">
              <a:off x="3636789" y="5460343"/>
              <a:ext cx="58384"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sp>
        <p:nvSpPr>
          <p:cNvPr id="2" name="Suorakulmio 244">
            <a:extLst>
              <a:ext uri="{FF2B5EF4-FFF2-40B4-BE49-F238E27FC236}">
                <a16:creationId xmlns:a16="http://schemas.microsoft.com/office/drawing/2014/main" id="{E5774729-4AD1-66AA-4FED-632685C436AB}"/>
              </a:ext>
            </a:extLst>
          </p:cNvPr>
          <p:cNvSpPr>
            <a:spLocks noChangeArrowheads="1"/>
          </p:cNvSpPr>
          <p:nvPr/>
        </p:nvSpPr>
        <p:spPr bwMode="auto">
          <a:xfrm>
            <a:off x="4676064" y="4810436"/>
            <a:ext cx="127293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3" name="Text Box 3">
            <a:extLst>
              <a:ext uri="{FF2B5EF4-FFF2-40B4-BE49-F238E27FC236}">
                <a16:creationId xmlns:a16="http://schemas.microsoft.com/office/drawing/2014/main" id="{4E4B29A1-F0DE-051E-0C70-8162B8AB0FC6}"/>
              </a:ext>
            </a:extLst>
          </p:cNvPr>
          <p:cNvSpPr txBox="1">
            <a:spLocks noChangeArrowheads="1"/>
          </p:cNvSpPr>
          <p:nvPr/>
        </p:nvSpPr>
        <p:spPr bwMode="auto">
          <a:xfrm>
            <a:off x="621000" y="129000"/>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osittain ajoradalla.</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Käytettävissä olevan TIEN leveys </a:t>
            </a:r>
            <a:r>
              <a:rPr lang="fi-FI" altLang="fi-FI" sz="1300" dirty="0">
                <a:solidFill>
                  <a:srgbClr val="000000"/>
                </a:solidFill>
                <a:latin typeface="Arial" panose="020B0604020202020204" pitchFamily="34" charset="0"/>
                <a:cs typeface="Arial" panose="020B0604020202020204" pitchFamily="34" charset="0"/>
              </a:rPr>
              <a:t>≥ 5,5 metriä</a:t>
            </a:r>
            <a:br>
              <a:rPr lang="fi-FI" altLang="fi-FI" sz="1300" dirty="0">
                <a:solidFill>
                  <a:srgbClr val="000000"/>
                </a:solidFill>
                <a:latin typeface="Arial" panose="020B0604020202020204" pitchFamily="34" charset="0"/>
                <a:cs typeface="Arial" panose="020B0604020202020204" pitchFamily="34" charset="0"/>
              </a:rPr>
            </a:br>
            <a:r>
              <a:rPr lang="fi-FI" altLang="fi-FI" sz="1300" dirty="0">
                <a:solidFill>
                  <a:srgbClr val="000000"/>
                </a:solidFill>
                <a:latin typeface="Arial" panose="020B0604020202020204" pitchFamily="34" charset="0"/>
                <a:cs typeface="Arial" panose="020B0604020202020204" pitchFamily="34" charset="0"/>
              </a:rPr>
              <a:t>TAI käytettävissä oleva AJOKAISTAN leveys ≥ 3,0 metriä.</a:t>
            </a: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100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1751412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grpSp>
        <p:nvGrpSpPr>
          <p:cNvPr id="7" name="Ryhmä 6"/>
          <p:cNvGrpSpPr/>
          <p:nvPr/>
        </p:nvGrpSpPr>
        <p:grpSpPr>
          <a:xfrm>
            <a:off x="719323" y="6725024"/>
            <a:ext cx="5340973" cy="2500995"/>
            <a:chOff x="719323" y="6725024"/>
            <a:chExt cx="5340973" cy="2500995"/>
          </a:xfrm>
        </p:grpSpPr>
        <p:pic>
          <p:nvPicPr>
            <p:cNvPr id="234" name="Kuva 233"/>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2960" y="7335394"/>
              <a:ext cx="360000" cy="360000"/>
            </a:xfrm>
            <a:prstGeom prst="rect">
              <a:avLst/>
            </a:prstGeom>
          </p:spPr>
        </p:pic>
        <p:grpSp>
          <p:nvGrpSpPr>
            <p:cNvPr id="4" name="Ryhmä 3"/>
            <p:cNvGrpSpPr/>
            <p:nvPr/>
          </p:nvGrpSpPr>
          <p:grpSpPr>
            <a:xfrm>
              <a:off x="719323" y="6725024"/>
              <a:ext cx="5340973" cy="2500995"/>
              <a:chOff x="719323" y="6725024"/>
              <a:chExt cx="5340973" cy="2500995"/>
            </a:xfrm>
          </p:grpSpPr>
          <p:grpSp>
            <p:nvGrpSpPr>
              <p:cNvPr id="167" name="Ryhmä 166"/>
              <p:cNvGrpSpPr/>
              <p:nvPr/>
            </p:nvGrpSpPr>
            <p:grpSpPr>
              <a:xfrm rot="10800000">
                <a:off x="719323" y="6725024"/>
                <a:ext cx="5340973" cy="2500995"/>
                <a:chOff x="791850" y="1561893"/>
                <a:chExt cx="5340973" cy="2500995"/>
              </a:xfrm>
            </p:grpSpPr>
            <p:pic>
              <p:nvPicPr>
                <p:cNvPr id="168"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2" name="Ryhmä 171"/>
                <p:cNvGrpSpPr/>
                <p:nvPr/>
              </p:nvGrpSpPr>
              <p:grpSpPr>
                <a:xfrm>
                  <a:off x="791850" y="1561893"/>
                  <a:ext cx="5340973" cy="2500995"/>
                  <a:chOff x="791850" y="1561893"/>
                  <a:chExt cx="5340973" cy="2500995"/>
                </a:xfrm>
              </p:grpSpPr>
              <p:grpSp>
                <p:nvGrpSpPr>
                  <p:cNvPr id="185" name="Ryhmä 184"/>
                  <p:cNvGrpSpPr/>
                  <p:nvPr/>
                </p:nvGrpSpPr>
                <p:grpSpPr>
                  <a:xfrm rot="10800000">
                    <a:off x="791850" y="1749297"/>
                    <a:ext cx="550843" cy="2308881"/>
                    <a:chOff x="3357000" y="6320710"/>
                    <a:chExt cx="550843" cy="2308881"/>
                  </a:xfrm>
                </p:grpSpPr>
                <p:cxnSp>
                  <p:nvCxnSpPr>
                    <p:cNvPr id="225" name="Suora yhdysviiva 224"/>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uora yhdysviiva 225"/>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uora yhdysviiva 227"/>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9" name="Tekstiruutu 228"/>
                    <p:cNvSpPr txBox="1"/>
                    <p:nvPr/>
                  </p:nvSpPr>
                  <p:spPr>
                    <a:xfrm>
                      <a:off x="3538467" y="632071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231" name="Tekstiruutu 230"/>
                    <p:cNvSpPr txBox="1"/>
                    <p:nvPr/>
                  </p:nvSpPr>
                  <p:spPr>
                    <a:xfrm>
                      <a:off x="3553490" y="847570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86" name="Ryhmä 185"/>
                  <p:cNvGrpSpPr/>
                  <p:nvPr/>
                </p:nvGrpSpPr>
                <p:grpSpPr>
                  <a:xfrm>
                    <a:off x="5510399" y="2825034"/>
                    <a:ext cx="622424" cy="1237854"/>
                    <a:chOff x="3349652" y="6312090"/>
                    <a:chExt cx="622424" cy="1237854"/>
                  </a:xfrm>
                </p:grpSpPr>
                <p:cxnSp>
                  <p:nvCxnSpPr>
                    <p:cNvPr id="220" name="Suora yhdysviiva 219"/>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uora yhdysviiva 220"/>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uora yhdysviiva 221"/>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3" name="Tekstiruutu 222"/>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224" name="Tekstiruutu 223"/>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88" name="Ryhmä 187"/>
                  <p:cNvGrpSpPr/>
                  <p:nvPr/>
                </p:nvGrpSpPr>
                <p:grpSpPr>
                  <a:xfrm rot="10800000">
                    <a:off x="1745720" y="1561893"/>
                    <a:ext cx="3369314" cy="1529083"/>
                    <a:chOff x="1743213" y="7648186"/>
                    <a:chExt cx="3369314" cy="1529083"/>
                  </a:xfrm>
                </p:grpSpPr>
                <p:grpSp>
                  <p:nvGrpSpPr>
                    <p:cNvPr id="201" name="Ryhmä 200"/>
                    <p:cNvGrpSpPr/>
                    <p:nvPr/>
                  </p:nvGrpSpPr>
                  <p:grpSpPr>
                    <a:xfrm rot="10800000">
                      <a:off x="2877130" y="7829066"/>
                      <a:ext cx="1103988" cy="1064475"/>
                      <a:chOff x="2883462" y="2085031"/>
                      <a:chExt cx="1103988" cy="1064475"/>
                    </a:xfrm>
                  </p:grpSpPr>
                  <p:pic>
                    <p:nvPicPr>
                      <p:cNvPr id="21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7"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9"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02" name="Ryhmä 201"/>
                    <p:cNvGrpSpPr/>
                    <p:nvPr/>
                  </p:nvGrpSpPr>
                  <p:grpSpPr>
                    <a:xfrm>
                      <a:off x="1995556" y="7648186"/>
                      <a:ext cx="927702" cy="1245355"/>
                      <a:chOff x="2001615" y="7306131"/>
                      <a:chExt cx="927702" cy="1245355"/>
                    </a:xfrm>
                  </p:grpSpPr>
                  <p:cxnSp>
                    <p:nvCxnSpPr>
                      <p:cNvPr id="212" name="Suora yhdysviiva 211"/>
                      <p:cNvCxnSpPr>
                        <a:stCxn id="215" idx="2"/>
                      </p:cNvCxnSpPr>
                      <p:nvPr/>
                    </p:nvCxnSpPr>
                    <p:spPr>
                      <a:xfrm rot="10800000">
                        <a:off x="2001615" y="7306131"/>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uora yhdysviiva 213"/>
                      <p:cNvCxnSpPr>
                        <a:stCxn id="219" idx="2"/>
                        <a:endCxn id="210"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3" name="Ryhmä 202"/>
                    <p:cNvGrpSpPr/>
                    <p:nvPr/>
                  </p:nvGrpSpPr>
                  <p:grpSpPr>
                    <a:xfrm rot="10800000">
                      <a:off x="1743213" y="8356303"/>
                      <a:ext cx="506254" cy="820966"/>
                      <a:chOff x="1846813" y="4149886"/>
                      <a:chExt cx="506254" cy="820966"/>
                    </a:xfrm>
                  </p:grpSpPr>
                  <p:pic>
                    <p:nvPicPr>
                      <p:cNvPr id="209" name="Kuva 208"/>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210" name="Kuva 209"/>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6813" y="4527036"/>
                        <a:ext cx="506254" cy="443816"/>
                      </a:xfrm>
                      <a:prstGeom prst="rect">
                        <a:avLst/>
                      </a:prstGeom>
                    </p:spPr>
                  </p:pic>
                </p:grpSp>
                <p:pic>
                  <p:nvPicPr>
                    <p:cNvPr id="204" name="Kuva 203"/>
                    <p:cNvPicPr>
                      <a:picLocks noChangeAspect="1"/>
                    </p:cNvPicPr>
                    <p:nvPr/>
                  </p:nvPicPr>
                  <p:blipFill>
                    <a:blip r:embed="rId7">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205" name="Kuva 204"/>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cxnSp>
                  <p:nvCxnSpPr>
                    <p:cNvPr id="208" name="Suora yhdysviiva 207"/>
                    <p:cNvCxnSpPr>
                      <a:stCxn id="205" idx="2"/>
                      <a:endCxn id="217"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90"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9"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232" name="Suora yhdysviiva 231"/>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sp>
        <p:nvSpPr>
          <p:cNvPr id="235"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301" name="Ryhmä 300"/>
          <p:cNvGrpSpPr/>
          <p:nvPr/>
        </p:nvGrpSpPr>
        <p:grpSpPr>
          <a:xfrm rot="10800000">
            <a:off x="792991" y="1589251"/>
            <a:ext cx="5333307" cy="2500995"/>
            <a:chOff x="719323" y="6725024"/>
            <a:chExt cx="5333307" cy="2500995"/>
          </a:xfrm>
        </p:grpSpPr>
        <p:pic>
          <p:nvPicPr>
            <p:cNvPr id="302" name="Kuva 301"/>
            <p:cNvPicPr>
              <a:picLocks noChangeAspect="1"/>
            </p:cNvPicPr>
            <p:nvPr/>
          </p:nvPicPr>
          <p:blipFill>
            <a:blip r:embed="rId3">
              <a:extLst>
                <a:ext uri="{28A0092B-C50C-407E-A947-70E740481C1C}">
                  <a14:useLocalDpi xmlns:a14="http://schemas.microsoft.com/office/drawing/2010/main" val="0"/>
                </a:ext>
              </a:extLst>
            </a:blip>
            <a:srcRect/>
            <a:stretch/>
          </p:blipFill>
          <p:spPr>
            <a:xfrm rot="10800000">
              <a:off x="1812960" y="7335394"/>
              <a:ext cx="360000" cy="360000"/>
            </a:xfrm>
            <a:prstGeom prst="rect">
              <a:avLst/>
            </a:prstGeom>
          </p:spPr>
        </p:pic>
        <p:grpSp>
          <p:nvGrpSpPr>
            <p:cNvPr id="303" name="Ryhmä 302"/>
            <p:cNvGrpSpPr/>
            <p:nvPr/>
          </p:nvGrpSpPr>
          <p:grpSpPr>
            <a:xfrm>
              <a:off x="719323" y="6725024"/>
              <a:ext cx="5333307" cy="2500995"/>
              <a:chOff x="719323" y="6725024"/>
              <a:chExt cx="5333307" cy="2500995"/>
            </a:xfrm>
          </p:grpSpPr>
          <p:grpSp>
            <p:nvGrpSpPr>
              <p:cNvPr id="304" name="Ryhmä 303"/>
              <p:cNvGrpSpPr/>
              <p:nvPr/>
            </p:nvGrpSpPr>
            <p:grpSpPr>
              <a:xfrm rot="10800000">
                <a:off x="719323" y="6725024"/>
                <a:ext cx="5333307" cy="2500995"/>
                <a:chOff x="799516" y="1561893"/>
                <a:chExt cx="5333307" cy="2500995"/>
              </a:xfrm>
            </p:grpSpPr>
            <p:pic>
              <p:nvPicPr>
                <p:cNvPr id="306"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8" name="Ryhmä 307"/>
                <p:cNvGrpSpPr/>
                <p:nvPr/>
              </p:nvGrpSpPr>
              <p:grpSpPr>
                <a:xfrm>
                  <a:off x="799516" y="1561893"/>
                  <a:ext cx="5333307" cy="2500995"/>
                  <a:chOff x="799516" y="1561893"/>
                  <a:chExt cx="5333307" cy="2500995"/>
                </a:xfrm>
              </p:grpSpPr>
              <p:grpSp>
                <p:nvGrpSpPr>
                  <p:cNvPr id="309" name="Ryhmä 308"/>
                  <p:cNvGrpSpPr/>
                  <p:nvPr/>
                </p:nvGrpSpPr>
                <p:grpSpPr>
                  <a:xfrm rot="10800000">
                    <a:off x="799516" y="1751470"/>
                    <a:ext cx="543177" cy="2308881"/>
                    <a:chOff x="3357000" y="6318537"/>
                    <a:chExt cx="543177" cy="2308881"/>
                  </a:xfrm>
                </p:grpSpPr>
                <p:cxnSp>
                  <p:nvCxnSpPr>
                    <p:cNvPr id="332" name="Suora yhdysviiva 331"/>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uora yhdysviiva 332"/>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5" name="Suora yhdysviiva 334"/>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6" name="Tekstiruutu 335"/>
                    <p:cNvSpPr txBox="1"/>
                    <p:nvPr/>
                  </p:nvSpPr>
                  <p:spPr>
                    <a:xfrm>
                      <a:off x="3530801" y="6318537"/>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337" name="Tekstiruutu 336"/>
                    <p:cNvSpPr txBox="1"/>
                    <p:nvPr/>
                  </p:nvSpPr>
                  <p:spPr>
                    <a:xfrm>
                      <a:off x="3545824" y="8473530"/>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310" name="Ryhmä 309"/>
                  <p:cNvGrpSpPr/>
                  <p:nvPr/>
                </p:nvGrpSpPr>
                <p:grpSpPr>
                  <a:xfrm>
                    <a:off x="5510399" y="2825034"/>
                    <a:ext cx="622424" cy="1237854"/>
                    <a:chOff x="3349652" y="6312090"/>
                    <a:chExt cx="622424" cy="1237854"/>
                  </a:xfrm>
                </p:grpSpPr>
                <p:cxnSp>
                  <p:nvCxnSpPr>
                    <p:cNvPr id="327" name="Suora yhdysviiva 326"/>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8" name="Suora yhdysviiva 327"/>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9" name="Suora yhdysviiva 328"/>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0" name="Tekstiruutu 329"/>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331" name="Tekstiruutu 330"/>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311" name="Ryhmä 310"/>
                  <p:cNvGrpSpPr/>
                  <p:nvPr/>
                </p:nvGrpSpPr>
                <p:grpSpPr>
                  <a:xfrm rot="10800000">
                    <a:off x="1745720" y="1561893"/>
                    <a:ext cx="3369314" cy="1529083"/>
                    <a:chOff x="1743213" y="7648186"/>
                    <a:chExt cx="3369314" cy="1529083"/>
                  </a:xfrm>
                </p:grpSpPr>
                <p:grpSp>
                  <p:nvGrpSpPr>
                    <p:cNvPr id="314" name="Ryhmä 313"/>
                    <p:cNvGrpSpPr/>
                    <p:nvPr/>
                  </p:nvGrpSpPr>
                  <p:grpSpPr>
                    <a:xfrm rot="10800000">
                      <a:off x="2877130" y="7829066"/>
                      <a:ext cx="1103988" cy="1064475"/>
                      <a:chOff x="2883462" y="2085031"/>
                      <a:chExt cx="1103988" cy="1064475"/>
                    </a:xfrm>
                  </p:grpSpPr>
                  <p:pic>
                    <p:nvPicPr>
                      <p:cNvPr id="32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15" name="Ryhmä 314"/>
                    <p:cNvGrpSpPr/>
                    <p:nvPr/>
                  </p:nvGrpSpPr>
                  <p:grpSpPr>
                    <a:xfrm>
                      <a:off x="1995556" y="7648186"/>
                      <a:ext cx="927702" cy="1245355"/>
                      <a:chOff x="2001615" y="7306131"/>
                      <a:chExt cx="927702" cy="1245355"/>
                    </a:xfrm>
                  </p:grpSpPr>
                  <p:cxnSp>
                    <p:nvCxnSpPr>
                      <p:cNvPr id="322" name="Suora yhdysviiva 321"/>
                      <p:cNvCxnSpPr>
                        <a:stCxn id="324" idx="2"/>
                      </p:cNvCxnSpPr>
                      <p:nvPr/>
                    </p:nvCxnSpPr>
                    <p:spPr>
                      <a:xfrm rot="10800000">
                        <a:off x="2001615" y="7306131"/>
                        <a:ext cx="927702" cy="18088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Suora yhdysviiva 322"/>
                      <p:cNvCxnSpPr>
                        <a:stCxn id="326" idx="2"/>
                        <a:endCxn id="321"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6" name="Ryhmä 315"/>
                    <p:cNvGrpSpPr/>
                    <p:nvPr/>
                  </p:nvGrpSpPr>
                  <p:grpSpPr>
                    <a:xfrm rot="10800000">
                      <a:off x="1743213" y="8356304"/>
                      <a:ext cx="506254" cy="820965"/>
                      <a:chOff x="1846813" y="4149886"/>
                      <a:chExt cx="506254" cy="820965"/>
                    </a:xfrm>
                  </p:grpSpPr>
                  <p:pic>
                    <p:nvPicPr>
                      <p:cNvPr id="320" name="Kuva 319"/>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321" name="Kuva 320"/>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6813" y="4527035"/>
                        <a:ext cx="506254" cy="443816"/>
                      </a:xfrm>
                      <a:prstGeom prst="rect">
                        <a:avLst/>
                      </a:prstGeom>
                    </p:spPr>
                  </p:pic>
                </p:grpSp>
                <p:pic>
                  <p:nvPicPr>
                    <p:cNvPr id="317" name="Kuva 316"/>
                    <p:cNvPicPr>
                      <a:picLocks noChangeAspect="1"/>
                    </p:cNvPicPr>
                    <p:nvPr/>
                  </p:nvPicPr>
                  <p:blipFill>
                    <a:blip r:embed="rId7">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318" name="Kuva 317"/>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cxnSp>
                  <p:nvCxnSpPr>
                    <p:cNvPr id="319" name="Suora yhdysviiva 318"/>
                    <p:cNvCxnSpPr>
                      <a:stCxn id="318" idx="2"/>
                      <a:endCxn id="325"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312"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305" name="Suora yhdysviiva 304"/>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sp>
        <p:nvSpPr>
          <p:cNvPr id="107"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2.7</a:t>
            </a:r>
          </a:p>
        </p:txBody>
      </p:sp>
      <p:sp>
        <p:nvSpPr>
          <p:cNvPr id="109" name="Suorakulmio 108">
            <a:extLst>
              <a:ext uri="{FF2B5EF4-FFF2-40B4-BE49-F238E27FC236}">
                <a16:creationId xmlns:a16="http://schemas.microsoft.com/office/drawing/2014/main" id="{2B2A3223-FDD0-41C9-B663-DE0DA7EE2766}"/>
              </a:ext>
            </a:extLst>
          </p:cNvPr>
          <p:cNvSpPr/>
          <p:nvPr/>
        </p:nvSpPr>
        <p:spPr>
          <a:xfrm>
            <a:off x="1070985" y="5533755"/>
            <a:ext cx="168962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 </a:t>
            </a:r>
          </a:p>
        </p:txBody>
      </p:sp>
      <p:grpSp>
        <p:nvGrpSpPr>
          <p:cNvPr id="15" name="Ryhmä 14">
            <a:extLst>
              <a:ext uri="{FF2B5EF4-FFF2-40B4-BE49-F238E27FC236}">
                <a16:creationId xmlns:a16="http://schemas.microsoft.com/office/drawing/2014/main" id="{2C461770-22EB-14DE-96CF-C631296C9A06}"/>
              </a:ext>
            </a:extLst>
          </p:cNvPr>
          <p:cNvGrpSpPr/>
          <p:nvPr/>
        </p:nvGrpSpPr>
        <p:grpSpPr>
          <a:xfrm>
            <a:off x="3037916" y="4519964"/>
            <a:ext cx="2012742" cy="1811709"/>
            <a:chOff x="3037916" y="4519964"/>
            <a:chExt cx="2012742" cy="1811709"/>
          </a:xfrm>
        </p:grpSpPr>
        <p:grpSp>
          <p:nvGrpSpPr>
            <p:cNvPr id="236" name="Ryhmä 235"/>
            <p:cNvGrpSpPr>
              <a:grpSpLocks noChangeAspect="1"/>
            </p:cNvGrpSpPr>
            <p:nvPr/>
          </p:nvGrpSpPr>
          <p:grpSpPr>
            <a:xfrm>
              <a:off x="3417395" y="4519964"/>
              <a:ext cx="1633263" cy="1811709"/>
              <a:chOff x="3313513" y="4692443"/>
              <a:chExt cx="1554327" cy="1724149"/>
            </a:xfrm>
          </p:grpSpPr>
          <p:pic>
            <p:nvPicPr>
              <p:cNvPr id="237" name="Kuva 23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238" name="Ryhmä 237"/>
              <p:cNvGrpSpPr/>
              <p:nvPr/>
            </p:nvGrpSpPr>
            <p:grpSpPr>
              <a:xfrm>
                <a:off x="3313513" y="4692443"/>
                <a:ext cx="1471102" cy="1297114"/>
                <a:chOff x="3313513" y="4692443"/>
                <a:chExt cx="1471102" cy="1297114"/>
              </a:xfrm>
            </p:grpSpPr>
            <p:grpSp>
              <p:nvGrpSpPr>
                <p:cNvPr id="239" name="Ryhmä 173"/>
                <p:cNvGrpSpPr>
                  <a:grpSpLocks noChangeAspect="1"/>
                </p:cNvGrpSpPr>
                <p:nvPr/>
              </p:nvGrpSpPr>
              <p:grpSpPr bwMode="auto">
                <a:xfrm>
                  <a:off x="3493433" y="5319463"/>
                  <a:ext cx="356235" cy="501014"/>
                  <a:chOff x="2207620" y="5710128"/>
                  <a:chExt cx="297486" cy="417622"/>
                </a:xfrm>
              </p:grpSpPr>
              <p:pic>
                <p:nvPicPr>
                  <p:cNvPr id="259" name="Kuva 17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0"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1"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2"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0" name="Ryhmä 179"/>
                <p:cNvGrpSpPr>
                  <a:grpSpLocks noChangeAspect="1"/>
                </p:cNvGrpSpPr>
                <p:nvPr/>
              </p:nvGrpSpPr>
              <p:grpSpPr bwMode="auto">
                <a:xfrm>
                  <a:off x="3553533" y="4692443"/>
                  <a:ext cx="249557" cy="451485"/>
                  <a:chOff x="2221105" y="5054220"/>
                  <a:chExt cx="206883" cy="375761"/>
                </a:xfrm>
              </p:grpSpPr>
              <p:pic>
                <p:nvPicPr>
                  <p:cNvPr id="257" name="Kuva 180"/>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8"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1" name="Ryhmä 240"/>
                <p:cNvGrpSpPr/>
                <p:nvPr/>
              </p:nvGrpSpPr>
              <p:grpSpPr>
                <a:xfrm>
                  <a:off x="3313513" y="5046059"/>
                  <a:ext cx="805102" cy="916591"/>
                  <a:chOff x="3464124" y="5074638"/>
                  <a:chExt cx="805102" cy="916591"/>
                </a:xfrm>
              </p:grpSpPr>
              <p:cxnSp>
                <p:nvCxnSpPr>
                  <p:cNvPr id="247"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52" name="Ryhmä 251"/>
                  <p:cNvGrpSpPr/>
                  <p:nvPr/>
                </p:nvGrpSpPr>
                <p:grpSpPr>
                  <a:xfrm>
                    <a:off x="3464124" y="5074638"/>
                    <a:ext cx="261191" cy="54685"/>
                    <a:chOff x="2537960" y="4907574"/>
                    <a:chExt cx="261191" cy="54685"/>
                  </a:xfrm>
                </p:grpSpPr>
                <p:cxnSp>
                  <p:nvCxnSpPr>
                    <p:cNvPr id="253" name="Suora yhdysviiva 387"/>
                    <p:cNvCxnSpPr>
                      <a:cxnSpLocks noChangeShapeType="1"/>
                    </p:cNvCxnSpPr>
                    <p:nvPr/>
                  </p:nvCxnSpPr>
                  <p:spPr bwMode="auto">
                    <a:xfrm flipV="1">
                      <a:off x="2537960" y="49075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4" name="Suora yhdysviiva 387"/>
                    <p:cNvCxnSpPr>
                      <a:cxnSpLocks noChangeShapeType="1"/>
                    </p:cNvCxnSpPr>
                    <p:nvPr/>
                  </p:nvCxnSpPr>
                  <p:spPr bwMode="auto">
                    <a:xfrm>
                      <a:off x="2562601" y="4936606"/>
                      <a:ext cx="208146" cy="26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5"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pic>
              <p:nvPicPr>
                <p:cNvPr id="242" name="Picture 24" descr="T:\tie2014\1510014798_Liikenne tietyomaalla\Suunnittelu\Tienrakennustyömaat\Powerpoint\rullat-01.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3" name="Ryhmä 35933"/>
                <p:cNvGrpSpPr>
                  <a:grpSpLocks/>
                </p:cNvGrpSpPr>
                <p:nvPr/>
              </p:nvGrpSpPr>
              <p:grpSpPr bwMode="auto">
                <a:xfrm>
                  <a:off x="4178028" y="5396961"/>
                  <a:ext cx="606587" cy="118397"/>
                  <a:chOff x="2794810" y="4002088"/>
                  <a:chExt cx="605427" cy="118397"/>
                </a:xfrm>
              </p:grpSpPr>
              <p:pic>
                <p:nvPicPr>
                  <p:cNvPr id="24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9" name="Ryhmä 8">
              <a:extLst>
                <a:ext uri="{FF2B5EF4-FFF2-40B4-BE49-F238E27FC236}">
                  <a16:creationId xmlns:a16="http://schemas.microsoft.com/office/drawing/2014/main" id="{EC925C9C-7A9E-1AF7-34BC-14E9EE8468D5}"/>
                </a:ext>
              </a:extLst>
            </p:cNvPr>
            <p:cNvGrpSpPr/>
            <p:nvPr/>
          </p:nvGrpSpPr>
          <p:grpSpPr>
            <a:xfrm>
              <a:off x="3037916" y="5321509"/>
              <a:ext cx="657257" cy="192214"/>
              <a:chOff x="3037916" y="5321509"/>
              <a:chExt cx="657257" cy="192214"/>
            </a:xfrm>
          </p:grpSpPr>
          <p:cxnSp>
            <p:nvCxnSpPr>
              <p:cNvPr id="10" name="Suora yhdysviiva 387">
                <a:extLst>
                  <a:ext uri="{FF2B5EF4-FFF2-40B4-BE49-F238E27FC236}">
                    <a16:creationId xmlns:a16="http://schemas.microsoft.com/office/drawing/2014/main" id="{70F6C0B5-293F-5B91-D14A-A722EDBAEB0D}"/>
                  </a:ext>
                </a:extLst>
              </p:cNvPr>
              <p:cNvCxnSpPr>
                <a:cxnSpLocks noChangeShapeType="1"/>
              </p:cNvCxnSpPr>
              <p:nvPr/>
            </p:nvCxnSpPr>
            <p:spPr bwMode="auto">
              <a:xfrm>
                <a:off x="3069000" y="5482805"/>
                <a:ext cx="601810" cy="3249"/>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1" name="Suorakulmio 211">
                <a:extLst>
                  <a:ext uri="{FF2B5EF4-FFF2-40B4-BE49-F238E27FC236}">
                    <a16:creationId xmlns:a16="http://schemas.microsoft.com/office/drawing/2014/main" id="{128C107E-DA9D-B12F-0E0C-574BEA06E84C}"/>
                  </a:ext>
                </a:extLst>
              </p:cNvPr>
              <p:cNvSpPr>
                <a:spLocks noChangeArrowheads="1"/>
              </p:cNvSpPr>
              <p:nvPr/>
            </p:nvSpPr>
            <p:spPr bwMode="auto">
              <a:xfrm>
                <a:off x="3189650" y="5321509"/>
                <a:ext cx="389505" cy="13849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5,5 m</a:t>
                </a:r>
              </a:p>
            </p:txBody>
          </p:sp>
          <p:cxnSp>
            <p:nvCxnSpPr>
              <p:cNvPr id="12" name="Suora yhdysviiva 387">
                <a:extLst>
                  <a:ext uri="{FF2B5EF4-FFF2-40B4-BE49-F238E27FC236}">
                    <a16:creationId xmlns:a16="http://schemas.microsoft.com/office/drawing/2014/main" id="{2632C8BD-F02D-47B7-ED54-106C4E4ED09B}"/>
                  </a:ext>
                </a:extLst>
              </p:cNvPr>
              <p:cNvCxnSpPr>
                <a:cxnSpLocks noChangeShapeType="1"/>
              </p:cNvCxnSpPr>
              <p:nvPr/>
            </p:nvCxnSpPr>
            <p:spPr bwMode="auto">
              <a:xfrm flipV="1">
                <a:off x="3037916" y="5457000"/>
                <a:ext cx="58385"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3" name="Suora yhdysviiva 387">
                <a:extLst>
                  <a:ext uri="{FF2B5EF4-FFF2-40B4-BE49-F238E27FC236}">
                    <a16:creationId xmlns:a16="http://schemas.microsoft.com/office/drawing/2014/main" id="{DB9D2513-1FF1-94D9-6835-5893C460A46F}"/>
                  </a:ext>
                </a:extLst>
              </p:cNvPr>
              <p:cNvCxnSpPr>
                <a:cxnSpLocks noChangeShapeType="1"/>
              </p:cNvCxnSpPr>
              <p:nvPr/>
            </p:nvCxnSpPr>
            <p:spPr bwMode="auto">
              <a:xfrm flipV="1">
                <a:off x="3636789" y="5460343"/>
                <a:ext cx="58384"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sp>
          <p:nvSpPr>
            <p:cNvPr id="14" name="Suorakulmio 211">
              <a:extLst>
                <a:ext uri="{FF2B5EF4-FFF2-40B4-BE49-F238E27FC236}">
                  <a16:creationId xmlns:a16="http://schemas.microsoft.com/office/drawing/2014/main" id="{B0D7299C-FFAD-A0DF-1F86-0C29480B2B99}"/>
                </a:ext>
              </a:extLst>
            </p:cNvPr>
            <p:cNvSpPr>
              <a:spLocks noChangeArrowheads="1"/>
            </p:cNvSpPr>
            <p:nvPr/>
          </p:nvSpPr>
          <p:spPr bwMode="auto">
            <a:xfrm>
              <a:off x="3255494" y="4738066"/>
              <a:ext cx="389505" cy="13849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3,0 m</a:t>
              </a:r>
            </a:p>
          </p:txBody>
        </p:sp>
      </p:grpSp>
      <p:sp>
        <p:nvSpPr>
          <p:cNvPr id="2" name="Suorakulmio 244">
            <a:extLst>
              <a:ext uri="{FF2B5EF4-FFF2-40B4-BE49-F238E27FC236}">
                <a16:creationId xmlns:a16="http://schemas.microsoft.com/office/drawing/2014/main" id="{65E292BF-5195-7B00-6769-C44E3A093631}"/>
              </a:ext>
            </a:extLst>
          </p:cNvPr>
          <p:cNvSpPr>
            <a:spLocks noChangeArrowheads="1"/>
          </p:cNvSpPr>
          <p:nvPr/>
        </p:nvSpPr>
        <p:spPr bwMode="auto">
          <a:xfrm>
            <a:off x="4676064" y="4810436"/>
            <a:ext cx="127293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3" name="Text Box 3">
            <a:extLst>
              <a:ext uri="{FF2B5EF4-FFF2-40B4-BE49-F238E27FC236}">
                <a16:creationId xmlns:a16="http://schemas.microsoft.com/office/drawing/2014/main" id="{B830F14A-1833-EBBC-37D2-60A426977AAE}"/>
              </a:ext>
            </a:extLst>
          </p:cNvPr>
          <p:cNvSpPr txBox="1">
            <a:spLocks noChangeArrowheads="1"/>
          </p:cNvSpPr>
          <p:nvPr/>
        </p:nvSpPr>
        <p:spPr bwMode="auto">
          <a:xfrm>
            <a:off x="621000" y="129000"/>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osittain ajoradalla.</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Käytettävissä olevan TIEN leveys </a:t>
            </a:r>
            <a:r>
              <a:rPr lang="fi-FI" altLang="fi-FI" sz="1300" dirty="0">
                <a:solidFill>
                  <a:srgbClr val="000000"/>
                </a:solidFill>
                <a:latin typeface="Arial" panose="020B0604020202020204" pitchFamily="34" charset="0"/>
                <a:cs typeface="Arial" panose="020B0604020202020204" pitchFamily="34" charset="0"/>
              </a:rPr>
              <a:t>≥ 5,5 metriä TAI käytettävissä </a:t>
            </a:r>
            <a:br>
              <a:rPr lang="fi-FI" altLang="fi-FI" sz="1300" dirty="0">
                <a:solidFill>
                  <a:srgbClr val="000000"/>
                </a:solidFill>
                <a:latin typeface="Arial" panose="020B0604020202020204" pitchFamily="34" charset="0"/>
                <a:cs typeface="Arial" panose="020B0604020202020204" pitchFamily="34" charset="0"/>
              </a:rPr>
            </a:br>
            <a:r>
              <a:rPr lang="fi-FI" altLang="fi-FI" sz="1300" dirty="0">
                <a:solidFill>
                  <a:srgbClr val="000000"/>
                </a:solidFill>
                <a:latin typeface="Arial" panose="020B0604020202020204" pitchFamily="34" charset="0"/>
                <a:cs typeface="Arial" panose="020B0604020202020204" pitchFamily="34" charset="0"/>
              </a:rPr>
              <a:t>oleva AJOKAISTAN leveys ≥ 3,0 metriä.</a:t>
            </a: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80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1769698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t="-1000" r="-1000"/>
          </a:stretch>
        </a:blipFill>
        <a:effectLst/>
      </p:bgPr>
    </p:bg>
    <p:spTree>
      <p:nvGrpSpPr>
        <p:cNvPr id="1" name=""/>
        <p:cNvGrpSpPr/>
        <p:nvPr/>
      </p:nvGrpSpPr>
      <p:grpSpPr>
        <a:xfrm>
          <a:off x="0" y="0"/>
          <a:ext cx="0" cy="0"/>
          <a:chOff x="0" y="0"/>
          <a:chExt cx="0" cy="0"/>
        </a:xfrm>
      </p:grpSpPr>
      <p:grpSp>
        <p:nvGrpSpPr>
          <p:cNvPr id="110" name="Ryhmä 109"/>
          <p:cNvGrpSpPr/>
          <p:nvPr/>
        </p:nvGrpSpPr>
        <p:grpSpPr>
          <a:xfrm rot="10800000">
            <a:off x="741182" y="6699492"/>
            <a:ext cx="5318241" cy="2500995"/>
            <a:chOff x="808057" y="1589251"/>
            <a:chExt cx="5318241" cy="2500995"/>
          </a:xfrm>
        </p:grpSpPr>
        <p:pic>
          <p:nvPicPr>
            <p:cNvPr id="111" name="Kuva 110"/>
            <p:cNvPicPr>
              <a:picLocks noChangeAspect="1"/>
            </p:cNvPicPr>
            <p:nvPr/>
          </p:nvPicPr>
          <p:blipFill>
            <a:blip r:embed="rId3">
              <a:extLst>
                <a:ext uri="{28A0092B-C50C-407E-A947-70E740481C1C}">
                  <a14:useLocalDpi xmlns:a14="http://schemas.microsoft.com/office/drawing/2010/main" val="0"/>
                </a:ext>
              </a:extLst>
            </a:blip>
            <a:srcRect/>
            <a:stretch/>
          </p:blipFill>
          <p:spPr>
            <a:xfrm>
              <a:off x="4669029" y="3119876"/>
              <a:ext cx="360000" cy="360000"/>
            </a:xfrm>
            <a:prstGeom prst="rect">
              <a:avLst/>
            </a:prstGeom>
          </p:spPr>
        </p:pic>
        <p:grpSp>
          <p:nvGrpSpPr>
            <p:cNvPr id="112" name="Ryhmä 111"/>
            <p:cNvGrpSpPr/>
            <p:nvPr/>
          </p:nvGrpSpPr>
          <p:grpSpPr>
            <a:xfrm rot="10800000">
              <a:off x="808057" y="1589251"/>
              <a:ext cx="5318241" cy="2500995"/>
              <a:chOff x="719323" y="6725024"/>
              <a:chExt cx="5318241" cy="2500995"/>
            </a:xfrm>
          </p:grpSpPr>
          <p:grpSp>
            <p:nvGrpSpPr>
              <p:cNvPr id="113" name="Ryhmä 112"/>
              <p:cNvGrpSpPr/>
              <p:nvPr/>
            </p:nvGrpSpPr>
            <p:grpSpPr>
              <a:xfrm rot="10800000">
                <a:off x="719323" y="6725024"/>
                <a:ext cx="5318241" cy="2500995"/>
                <a:chOff x="814582" y="1561893"/>
                <a:chExt cx="5318241" cy="2500995"/>
              </a:xfrm>
            </p:grpSpPr>
            <p:pic>
              <p:nvPicPr>
                <p:cNvPr id="115"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6"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7" name="Ryhmä 116"/>
                <p:cNvGrpSpPr/>
                <p:nvPr/>
              </p:nvGrpSpPr>
              <p:grpSpPr>
                <a:xfrm>
                  <a:off x="814582" y="1561893"/>
                  <a:ext cx="5318241" cy="2500995"/>
                  <a:chOff x="814582" y="1561893"/>
                  <a:chExt cx="5318241" cy="2500995"/>
                </a:xfrm>
              </p:grpSpPr>
              <p:grpSp>
                <p:nvGrpSpPr>
                  <p:cNvPr id="118" name="Ryhmä 117"/>
                  <p:cNvGrpSpPr/>
                  <p:nvPr/>
                </p:nvGrpSpPr>
                <p:grpSpPr>
                  <a:xfrm rot="10800000">
                    <a:off x="814582" y="1738037"/>
                    <a:ext cx="528111" cy="2308881"/>
                    <a:chOff x="3357000" y="6331970"/>
                    <a:chExt cx="528111" cy="2308881"/>
                  </a:xfrm>
                </p:grpSpPr>
                <p:cxnSp>
                  <p:nvCxnSpPr>
                    <p:cNvPr id="141" name="Suora yhdysviiva 140"/>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uora yhdysviiva 141"/>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uora yhdysviiva 143"/>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5" name="Tekstiruutu 144"/>
                    <p:cNvSpPr txBox="1"/>
                    <p:nvPr/>
                  </p:nvSpPr>
                  <p:spPr>
                    <a:xfrm>
                      <a:off x="3515735" y="633197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146" name="Tekstiruutu 145"/>
                    <p:cNvSpPr txBox="1"/>
                    <p:nvPr/>
                  </p:nvSpPr>
                  <p:spPr>
                    <a:xfrm>
                      <a:off x="3530758" y="848696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119" name="Ryhmä 118"/>
                  <p:cNvGrpSpPr/>
                  <p:nvPr/>
                </p:nvGrpSpPr>
                <p:grpSpPr>
                  <a:xfrm>
                    <a:off x="5510399" y="2825034"/>
                    <a:ext cx="622424" cy="1237854"/>
                    <a:chOff x="3349652" y="6312090"/>
                    <a:chExt cx="622424" cy="1237854"/>
                  </a:xfrm>
                </p:grpSpPr>
                <p:cxnSp>
                  <p:nvCxnSpPr>
                    <p:cNvPr id="136" name="Suora yhdysviiva 135"/>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uora yhdysviiva 136"/>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uora yhdysviiva 137"/>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Tekstiruutu 138"/>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140" name="Tekstiruutu 139"/>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120" name="Ryhmä 119"/>
                  <p:cNvGrpSpPr/>
                  <p:nvPr/>
                </p:nvGrpSpPr>
                <p:grpSpPr>
                  <a:xfrm rot="10800000">
                    <a:off x="1745720" y="1561893"/>
                    <a:ext cx="3369314" cy="1530625"/>
                    <a:chOff x="1743213" y="7646644"/>
                    <a:chExt cx="3369314" cy="1530625"/>
                  </a:xfrm>
                </p:grpSpPr>
                <p:grpSp>
                  <p:nvGrpSpPr>
                    <p:cNvPr id="123" name="Ryhmä 122"/>
                    <p:cNvGrpSpPr/>
                    <p:nvPr/>
                  </p:nvGrpSpPr>
                  <p:grpSpPr>
                    <a:xfrm rot="10800000">
                      <a:off x="2877130" y="7829066"/>
                      <a:ext cx="1103988" cy="1064475"/>
                      <a:chOff x="2883462" y="2085031"/>
                      <a:chExt cx="1103988" cy="1064475"/>
                    </a:xfrm>
                  </p:grpSpPr>
                  <p:pic>
                    <p:nvPicPr>
                      <p:cNvPr id="133"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4" name="Ryhmä 123"/>
                    <p:cNvGrpSpPr/>
                    <p:nvPr/>
                  </p:nvGrpSpPr>
                  <p:grpSpPr>
                    <a:xfrm>
                      <a:off x="1996340" y="7646644"/>
                      <a:ext cx="926918" cy="1246897"/>
                      <a:chOff x="2002399" y="7304589"/>
                      <a:chExt cx="926918" cy="1246897"/>
                    </a:xfrm>
                  </p:grpSpPr>
                  <p:cxnSp>
                    <p:nvCxnSpPr>
                      <p:cNvPr id="131" name="Suora yhdysviiva 130"/>
                      <p:cNvCxnSpPr>
                        <a:stCxn id="133" idx="2"/>
                        <a:endCxn id="111" idx="0"/>
                      </p:cNvCxnSpPr>
                      <p:nvPr/>
                    </p:nvCxnSpPr>
                    <p:spPr>
                      <a:xfrm rot="10800000">
                        <a:off x="2008752" y="7304589"/>
                        <a:ext cx="920565" cy="18242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uora yhdysviiva 131"/>
                      <p:cNvCxnSpPr>
                        <a:stCxn id="135" idx="2"/>
                        <a:endCxn id="130"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5" name="Ryhmä 124"/>
                    <p:cNvGrpSpPr/>
                    <p:nvPr/>
                  </p:nvGrpSpPr>
                  <p:grpSpPr>
                    <a:xfrm rot="10800000">
                      <a:off x="1743213" y="8356303"/>
                      <a:ext cx="506254" cy="820966"/>
                      <a:chOff x="1846813" y="4149886"/>
                      <a:chExt cx="506254" cy="820966"/>
                    </a:xfrm>
                  </p:grpSpPr>
                  <p:pic>
                    <p:nvPicPr>
                      <p:cNvPr id="129" name="Kuva 128"/>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130" name="Kuva 129"/>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6813" y="4527036"/>
                        <a:ext cx="506254" cy="443816"/>
                      </a:xfrm>
                      <a:prstGeom prst="rect">
                        <a:avLst/>
                      </a:prstGeom>
                    </p:spPr>
                  </p:pic>
                </p:grpSp>
                <p:pic>
                  <p:nvPicPr>
                    <p:cNvPr id="126" name="Kuva 125"/>
                    <p:cNvPicPr>
                      <a:picLocks noChangeAspect="1"/>
                    </p:cNvPicPr>
                    <p:nvPr/>
                  </p:nvPicPr>
                  <p:blipFill>
                    <a:blip r:embed="rId7">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127" name="Kuva 126"/>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273" y="8356303"/>
                      <a:ext cx="506254" cy="443816"/>
                    </a:xfrm>
                    <a:prstGeom prst="rect">
                      <a:avLst/>
                    </a:prstGeom>
                  </p:spPr>
                </p:pic>
                <p:cxnSp>
                  <p:nvCxnSpPr>
                    <p:cNvPr id="128" name="Suora yhdysviiva 127"/>
                    <p:cNvCxnSpPr>
                      <a:stCxn id="127" idx="2"/>
                      <a:endCxn id="134"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121"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114" name="Suora yhdysviiva 113"/>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sp>
        <p:nvSpPr>
          <p:cNvPr id="235" name="Suorakulmio 244"/>
          <p:cNvSpPr>
            <a:spLocks noChangeArrowheads="1"/>
          </p:cNvSpPr>
          <p:nvPr/>
        </p:nvSpPr>
        <p:spPr bwMode="auto">
          <a:xfrm>
            <a:off x="3388809" y="4811716"/>
            <a:ext cx="1795000" cy="2308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b="1" dirty="0">
                <a:solidFill>
                  <a:srgbClr val="000000"/>
                </a:solidFill>
                <a:latin typeface="Arial" panose="020B0604020202020204" pitchFamily="34" charset="0"/>
                <a:cs typeface="Arial" panose="020B0604020202020204" pitchFamily="34" charset="0"/>
              </a:rPr>
              <a:t>Työalue</a:t>
            </a:r>
          </a:p>
        </p:txBody>
      </p:sp>
      <p:grpSp>
        <p:nvGrpSpPr>
          <p:cNvPr id="3" name="Ryhmä 2"/>
          <p:cNvGrpSpPr/>
          <p:nvPr/>
        </p:nvGrpSpPr>
        <p:grpSpPr>
          <a:xfrm>
            <a:off x="801063" y="1589251"/>
            <a:ext cx="5325235" cy="2500995"/>
            <a:chOff x="801063" y="1589251"/>
            <a:chExt cx="5325235" cy="2500995"/>
          </a:xfrm>
        </p:grpSpPr>
        <p:pic>
          <p:nvPicPr>
            <p:cNvPr id="107" name="Kuva 106"/>
            <p:cNvPicPr>
              <a:picLocks noChangeAspect="1"/>
            </p:cNvPicPr>
            <p:nvPr/>
          </p:nvPicPr>
          <p:blipFill>
            <a:blip r:embed="rId3">
              <a:extLst>
                <a:ext uri="{28A0092B-C50C-407E-A947-70E740481C1C}">
                  <a14:useLocalDpi xmlns:a14="http://schemas.microsoft.com/office/drawing/2010/main" val="0"/>
                </a:ext>
              </a:extLst>
            </a:blip>
            <a:srcRect/>
            <a:stretch/>
          </p:blipFill>
          <p:spPr>
            <a:xfrm>
              <a:off x="4669029" y="3119876"/>
              <a:ext cx="360000" cy="360000"/>
            </a:xfrm>
            <a:prstGeom prst="rect">
              <a:avLst/>
            </a:prstGeom>
          </p:spPr>
        </p:pic>
        <p:grpSp>
          <p:nvGrpSpPr>
            <p:cNvPr id="303" name="Ryhmä 302"/>
            <p:cNvGrpSpPr/>
            <p:nvPr/>
          </p:nvGrpSpPr>
          <p:grpSpPr>
            <a:xfrm rot="10800000">
              <a:off x="801063" y="1589251"/>
              <a:ext cx="5325235" cy="2500995"/>
              <a:chOff x="719323" y="6725024"/>
              <a:chExt cx="5325235" cy="2500995"/>
            </a:xfrm>
          </p:grpSpPr>
          <p:grpSp>
            <p:nvGrpSpPr>
              <p:cNvPr id="304" name="Ryhmä 303"/>
              <p:cNvGrpSpPr/>
              <p:nvPr/>
            </p:nvGrpSpPr>
            <p:grpSpPr>
              <a:xfrm rot="10800000">
                <a:off x="719323" y="6725024"/>
                <a:ext cx="5325235" cy="2500995"/>
                <a:chOff x="807588" y="1561893"/>
                <a:chExt cx="5325235" cy="2500995"/>
              </a:xfrm>
            </p:grpSpPr>
            <p:pic>
              <p:nvPicPr>
                <p:cNvPr id="306" name="Kuva 2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3739294" y="1845621"/>
                  <a:ext cx="142025"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 name="Kuva 2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2984525" y="1845754"/>
                  <a:ext cx="143696"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8" name="Ryhmä 307"/>
                <p:cNvGrpSpPr/>
                <p:nvPr/>
              </p:nvGrpSpPr>
              <p:grpSpPr>
                <a:xfrm>
                  <a:off x="807588" y="1561893"/>
                  <a:ext cx="5325235" cy="2500995"/>
                  <a:chOff x="807588" y="1561893"/>
                  <a:chExt cx="5325235" cy="2500995"/>
                </a:xfrm>
              </p:grpSpPr>
              <p:grpSp>
                <p:nvGrpSpPr>
                  <p:cNvPr id="309" name="Ryhmä 308"/>
                  <p:cNvGrpSpPr/>
                  <p:nvPr/>
                </p:nvGrpSpPr>
                <p:grpSpPr>
                  <a:xfrm rot="10800000">
                    <a:off x="807588" y="1742577"/>
                    <a:ext cx="535105" cy="2308881"/>
                    <a:chOff x="3357000" y="6327430"/>
                    <a:chExt cx="535105" cy="2308881"/>
                  </a:xfrm>
                </p:grpSpPr>
                <p:cxnSp>
                  <p:nvCxnSpPr>
                    <p:cNvPr id="332" name="Suora yhdysviiva 331"/>
                    <p:cNvCxnSpPr/>
                    <p:nvPr/>
                  </p:nvCxnSpPr>
                  <p:spPr>
                    <a:xfrm flipV="1">
                      <a:off x="3429000" y="6393000"/>
                      <a:ext cx="1266" cy="21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3" name="Suora yhdysviiva 332"/>
                    <p:cNvCxnSpPr/>
                    <p:nvPr/>
                  </p:nvCxnSpPr>
                  <p:spPr>
                    <a:xfrm rot="10800000">
                      <a:off x="3357000" y="6395481"/>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5" name="Suora yhdysviiva 334"/>
                    <p:cNvCxnSpPr/>
                    <p:nvPr/>
                  </p:nvCxnSpPr>
                  <p:spPr>
                    <a:xfrm rot="10800000">
                      <a:off x="3357000" y="8553000"/>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6" name="Tekstiruutu 335"/>
                    <p:cNvSpPr txBox="1"/>
                    <p:nvPr/>
                  </p:nvSpPr>
                  <p:spPr>
                    <a:xfrm>
                      <a:off x="3522729" y="6327430"/>
                      <a:ext cx="226924"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sp>
                  <p:nvSpPr>
                    <p:cNvPr id="337" name="Tekstiruutu 336"/>
                    <p:cNvSpPr txBox="1"/>
                    <p:nvPr/>
                  </p:nvSpPr>
                  <p:spPr>
                    <a:xfrm>
                      <a:off x="3537752" y="8482423"/>
                      <a:ext cx="354353"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200 m</a:t>
                      </a:r>
                    </a:p>
                  </p:txBody>
                </p:sp>
              </p:grpSp>
              <p:grpSp>
                <p:nvGrpSpPr>
                  <p:cNvPr id="310" name="Ryhmä 309"/>
                  <p:cNvGrpSpPr/>
                  <p:nvPr/>
                </p:nvGrpSpPr>
                <p:grpSpPr>
                  <a:xfrm>
                    <a:off x="5510399" y="2825034"/>
                    <a:ext cx="622424" cy="1237854"/>
                    <a:chOff x="3349652" y="6312090"/>
                    <a:chExt cx="622424" cy="1237854"/>
                  </a:xfrm>
                </p:grpSpPr>
                <p:cxnSp>
                  <p:nvCxnSpPr>
                    <p:cNvPr id="327" name="Suora yhdysviiva 326"/>
                    <p:cNvCxnSpPr/>
                    <p:nvPr/>
                  </p:nvCxnSpPr>
                  <p:spPr>
                    <a:xfrm rot="10800000" flipH="1">
                      <a:off x="3422061" y="6393030"/>
                      <a:ext cx="6442" cy="10799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8" name="Suora yhdysviiva 327"/>
                    <p:cNvCxnSpPr/>
                    <p:nvPr/>
                  </p:nvCxnSpPr>
                  <p:spPr>
                    <a:xfrm rot="10800000">
                      <a:off x="3350424" y="6391515"/>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9" name="Suora yhdysviiva 328"/>
                    <p:cNvCxnSpPr/>
                    <p:nvPr/>
                  </p:nvCxnSpPr>
                  <p:spPr>
                    <a:xfrm rot="10800000">
                      <a:off x="3349652" y="7472342"/>
                      <a:ext cx="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0" name="Tekstiruutu 329"/>
                    <p:cNvSpPr txBox="1"/>
                    <p:nvPr/>
                  </p:nvSpPr>
                  <p:spPr>
                    <a:xfrm>
                      <a:off x="3544046" y="6312090"/>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100 m</a:t>
                      </a:r>
                    </a:p>
                  </p:txBody>
                </p:sp>
                <p:sp>
                  <p:nvSpPr>
                    <p:cNvPr id="331" name="Tekstiruutu 330"/>
                    <p:cNvSpPr txBox="1"/>
                    <p:nvPr/>
                  </p:nvSpPr>
                  <p:spPr>
                    <a:xfrm>
                      <a:off x="3550621" y="7396056"/>
                      <a:ext cx="421455" cy="153888"/>
                    </a:xfrm>
                    <a:prstGeom prst="rect">
                      <a:avLst/>
                    </a:prstGeom>
                    <a:noFill/>
                  </p:spPr>
                  <p:txBody>
                    <a:bodyPr wrap="square" lIns="0" tIns="0" rIns="0" bIns="0" rtlCol="0">
                      <a:spAutoFit/>
                    </a:bodyPr>
                    <a:lstStyle/>
                    <a:p>
                      <a:r>
                        <a:rPr lang="fi-FI" sz="1000" dirty="0">
                          <a:latin typeface="Arial" panose="020B0604020202020204" pitchFamily="34" charset="0"/>
                          <a:cs typeface="Arial" panose="020B0604020202020204" pitchFamily="34" charset="0"/>
                        </a:rPr>
                        <a:t>0 m</a:t>
                      </a:r>
                    </a:p>
                  </p:txBody>
                </p:sp>
              </p:grpSp>
              <p:grpSp>
                <p:nvGrpSpPr>
                  <p:cNvPr id="311" name="Ryhmä 310"/>
                  <p:cNvGrpSpPr/>
                  <p:nvPr/>
                </p:nvGrpSpPr>
                <p:grpSpPr>
                  <a:xfrm rot="10800000">
                    <a:off x="1745720" y="1561893"/>
                    <a:ext cx="3369314" cy="1530625"/>
                    <a:chOff x="1743213" y="7646644"/>
                    <a:chExt cx="3369314" cy="1530625"/>
                  </a:xfrm>
                </p:grpSpPr>
                <p:grpSp>
                  <p:nvGrpSpPr>
                    <p:cNvPr id="314" name="Ryhmä 313"/>
                    <p:cNvGrpSpPr/>
                    <p:nvPr/>
                  </p:nvGrpSpPr>
                  <p:grpSpPr>
                    <a:xfrm rot="10800000">
                      <a:off x="2877130" y="7829066"/>
                      <a:ext cx="1103988" cy="1064475"/>
                      <a:chOff x="2883462" y="2085031"/>
                      <a:chExt cx="1103988" cy="1064475"/>
                    </a:xfrm>
                  </p:grpSpPr>
                  <p:pic>
                    <p:nvPicPr>
                      <p:cNvPr id="324"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96078" y="3084418"/>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5"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2883462"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6" name="Kuva 114"/>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3896963" y="2085031"/>
                        <a:ext cx="90487" cy="6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15" name="Ryhmä 314"/>
                    <p:cNvGrpSpPr/>
                    <p:nvPr/>
                  </p:nvGrpSpPr>
                  <p:grpSpPr>
                    <a:xfrm>
                      <a:off x="1996340" y="7646644"/>
                      <a:ext cx="926918" cy="1246897"/>
                      <a:chOff x="2002399" y="7304589"/>
                      <a:chExt cx="926918" cy="1246897"/>
                    </a:xfrm>
                  </p:grpSpPr>
                  <p:cxnSp>
                    <p:nvCxnSpPr>
                      <p:cNvPr id="322" name="Suora yhdysviiva 321"/>
                      <p:cNvCxnSpPr>
                        <a:stCxn id="324" idx="2"/>
                        <a:endCxn id="107" idx="0"/>
                      </p:cNvCxnSpPr>
                      <p:nvPr/>
                    </p:nvCxnSpPr>
                    <p:spPr>
                      <a:xfrm rot="10800000">
                        <a:off x="2008752" y="7304589"/>
                        <a:ext cx="920565" cy="182422"/>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Suora yhdysviiva 322"/>
                      <p:cNvCxnSpPr>
                        <a:stCxn id="326" idx="2"/>
                        <a:endCxn id="321" idx="2"/>
                      </p:cNvCxnSpPr>
                      <p:nvPr/>
                    </p:nvCxnSpPr>
                    <p:spPr>
                      <a:xfrm rot="10800000">
                        <a:off x="2002399" y="8458327"/>
                        <a:ext cx="926034"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6" name="Ryhmä 315"/>
                    <p:cNvGrpSpPr/>
                    <p:nvPr/>
                  </p:nvGrpSpPr>
                  <p:grpSpPr>
                    <a:xfrm rot="10800000">
                      <a:off x="1743213" y="8356304"/>
                      <a:ext cx="506254" cy="820965"/>
                      <a:chOff x="1846813" y="4149886"/>
                      <a:chExt cx="506254" cy="820965"/>
                    </a:xfrm>
                  </p:grpSpPr>
                  <p:pic>
                    <p:nvPicPr>
                      <p:cNvPr id="320" name="Kuva 319"/>
                      <p:cNvPicPr>
                        <a:picLocks noChangeAspect="1"/>
                      </p:cNvPicPr>
                      <p:nvPr/>
                    </p:nvPicPr>
                    <p:blipFill>
                      <a:blip r:embed="rId7">
                        <a:extLst>
                          <a:ext uri="{28A0092B-C50C-407E-A947-70E740481C1C}">
                            <a14:useLocalDpi xmlns:a14="http://schemas.microsoft.com/office/drawing/2010/main" val="0"/>
                          </a:ext>
                        </a:extLst>
                      </a:blip>
                      <a:srcRect/>
                      <a:stretch/>
                    </p:blipFill>
                    <p:spPr>
                      <a:xfrm rot="10800000">
                        <a:off x="1914246" y="4149886"/>
                        <a:ext cx="359569" cy="359569"/>
                      </a:xfrm>
                      <a:prstGeom prst="rect">
                        <a:avLst/>
                      </a:prstGeom>
                    </p:spPr>
                  </p:pic>
                  <p:pic>
                    <p:nvPicPr>
                      <p:cNvPr id="321" name="Kuva 320"/>
                      <p:cNvPicPr>
                        <a:picLocks noChangeAspect="1"/>
                      </p:cNvPicPr>
                      <p:nvPr/>
                    </p:nvPicPr>
                    <p:blipFill>
                      <a:blip r:embed="rId8">
                        <a:extLst>
                          <a:ext uri="{28A0092B-C50C-407E-A947-70E740481C1C}">
                            <a14:useLocalDpi xmlns:a14="http://schemas.microsoft.com/office/drawing/2010/main" val="0"/>
                          </a:ext>
                        </a:extLst>
                      </a:blip>
                      <a:srcRect/>
                      <a:stretch/>
                    </p:blipFill>
                    <p:spPr>
                      <a:xfrm rot="10800000">
                        <a:off x="1846813" y="4527035"/>
                        <a:ext cx="506254" cy="443816"/>
                      </a:xfrm>
                      <a:prstGeom prst="rect">
                        <a:avLst/>
                      </a:prstGeom>
                    </p:spPr>
                  </p:pic>
                </p:grpSp>
                <p:pic>
                  <p:nvPicPr>
                    <p:cNvPr id="317" name="Kuva 316"/>
                    <p:cNvPicPr>
                      <a:picLocks noChangeAspect="1"/>
                    </p:cNvPicPr>
                    <p:nvPr/>
                  </p:nvPicPr>
                  <p:blipFill>
                    <a:blip r:embed="rId7">
                      <a:extLst>
                        <a:ext uri="{28A0092B-C50C-407E-A947-70E740481C1C}">
                          <a14:useLocalDpi xmlns:a14="http://schemas.microsoft.com/office/drawing/2010/main" val="0"/>
                        </a:ext>
                      </a:extLst>
                    </a:blip>
                    <a:srcRect/>
                    <a:stretch/>
                  </p:blipFill>
                  <p:spPr>
                    <a:xfrm>
                      <a:off x="4685525" y="8817700"/>
                      <a:ext cx="359569" cy="359569"/>
                    </a:xfrm>
                    <a:prstGeom prst="rect">
                      <a:avLst/>
                    </a:prstGeom>
                  </p:spPr>
                </p:pic>
                <p:pic>
                  <p:nvPicPr>
                    <p:cNvPr id="318" name="Kuva 317"/>
                    <p:cNvPicPr>
                      <a:picLocks noChangeAspect="1"/>
                    </p:cNvPicPr>
                    <p:nvPr/>
                  </p:nvPicPr>
                  <p:blipFill>
                    <a:blip r:embed="rId8">
                      <a:extLst>
                        <a:ext uri="{28A0092B-C50C-407E-A947-70E740481C1C}">
                          <a14:useLocalDpi xmlns:a14="http://schemas.microsoft.com/office/drawing/2010/main" val="0"/>
                        </a:ext>
                      </a:extLst>
                    </a:blip>
                    <a:srcRect/>
                    <a:stretch/>
                  </p:blipFill>
                  <p:spPr>
                    <a:xfrm>
                      <a:off x="4606273" y="8356304"/>
                      <a:ext cx="506254" cy="443816"/>
                    </a:xfrm>
                    <a:prstGeom prst="rect">
                      <a:avLst/>
                    </a:prstGeom>
                  </p:spPr>
                </p:pic>
                <p:cxnSp>
                  <p:nvCxnSpPr>
                    <p:cNvPr id="319" name="Suora yhdysviiva 318"/>
                    <p:cNvCxnSpPr>
                      <a:stCxn id="318" idx="2"/>
                      <a:endCxn id="325" idx="2"/>
                    </p:cNvCxnSpPr>
                    <p:nvPr/>
                  </p:nvCxnSpPr>
                  <p:spPr>
                    <a:xfrm flipH="1">
                      <a:off x="3935875" y="8800382"/>
                      <a:ext cx="923525" cy="93159"/>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312"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352"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87428" y="2400812"/>
                    <a:ext cx="184152" cy="181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cxnSp>
            <p:nvCxnSpPr>
              <p:cNvPr id="305" name="Suora yhdysviiva 304"/>
              <p:cNvCxnSpPr/>
              <p:nvPr/>
            </p:nvCxnSpPr>
            <p:spPr>
              <a:xfrm>
                <a:off x="1319865" y="6795733"/>
                <a:ext cx="4166855" cy="2103"/>
              </a:xfrm>
              <a:prstGeom prst="line">
                <a:avLst/>
              </a:prstGeom>
              <a:ln w="6350" cap="flat" cmpd="sng" algn="ctr">
                <a:solidFill>
                  <a:schemeClr val="accent3"/>
                </a:solidFill>
                <a:prstDash val="lg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grpSp>
      <p:sp>
        <p:nvSpPr>
          <p:cNvPr id="108" name="Dian numeron paikkamerkki 5"/>
          <p:cNvSpPr txBox="1">
            <a:spLocks/>
          </p:cNvSpPr>
          <p:nvPr/>
        </p:nvSpPr>
        <p:spPr>
          <a:xfrm>
            <a:off x="2538285" y="9282163"/>
            <a:ext cx="1800000" cy="52740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fi-FI" sz="1100" dirty="0"/>
              <a:t>2.8</a:t>
            </a:r>
          </a:p>
        </p:txBody>
      </p:sp>
      <p:sp>
        <p:nvSpPr>
          <p:cNvPr id="147" name="Suorakulmio 146">
            <a:extLst>
              <a:ext uri="{FF2B5EF4-FFF2-40B4-BE49-F238E27FC236}">
                <a16:creationId xmlns:a16="http://schemas.microsoft.com/office/drawing/2014/main" id="{AE3C3120-B9A8-4A31-B009-9525B8E58903}"/>
              </a:ext>
            </a:extLst>
          </p:cNvPr>
          <p:cNvSpPr/>
          <p:nvPr/>
        </p:nvSpPr>
        <p:spPr>
          <a:xfrm>
            <a:off x="1070985" y="5533755"/>
            <a:ext cx="1689623" cy="58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Liikkuvassa työssä käytetään aina hinattavaa varoituslaitetta tai työajoneuvon perään kiinnitettyä vastaavaa sulkuaitaa. </a:t>
            </a:r>
          </a:p>
        </p:txBody>
      </p:sp>
      <p:grpSp>
        <p:nvGrpSpPr>
          <p:cNvPr id="14" name="Ryhmä 13">
            <a:extLst>
              <a:ext uri="{FF2B5EF4-FFF2-40B4-BE49-F238E27FC236}">
                <a16:creationId xmlns:a16="http://schemas.microsoft.com/office/drawing/2014/main" id="{6A6A4573-00DE-707D-A723-A5221AAC667E}"/>
              </a:ext>
            </a:extLst>
          </p:cNvPr>
          <p:cNvGrpSpPr/>
          <p:nvPr/>
        </p:nvGrpSpPr>
        <p:grpSpPr>
          <a:xfrm>
            <a:off x="3037916" y="4519964"/>
            <a:ext cx="2012742" cy="1811709"/>
            <a:chOff x="3037916" y="4519964"/>
            <a:chExt cx="2012742" cy="1811709"/>
          </a:xfrm>
        </p:grpSpPr>
        <p:grpSp>
          <p:nvGrpSpPr>
            <p:cNvPr id="236" name="Ryhmä 235"/>
            <p:cNvGrpSpPr>
              <a:grpSpLocks noChangeAspect="1"/>
            </p:cNvGrpSpPr>
            <p:nvPr/>
          </p:nvGrpSpPr>
          <p:grpSpPr>
            <a:xfrm>
              <a:off x="3417395" y="4519964"/>
              <a:ext cx="1633263" cy="1811709"/>
              <a:chOff x="3313513" y="4692443"/>
              <a:chExt cx="1554327" cy="1724149"/>
            </a:xfrm>
          </p:grpSpPr>
          <p:pic>
            <p:nvPicPr>
              <p:cNvPr id="237" name="Kuva 23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122296" y="5502192"/>
                <a:ext cx="745544" cy="914400"/>
              </a:xfrm>
              <a:prstGeom prst="rect">
                <a:avLst/>
              </a:prstGeom>
            </p:spPr>
          </p:pic>
          <p:grpSp>
            <p:nvGrpSpPr>
              <p:cNvPr id="238" name="Ryhmä 237"/>
              <p:cNvGrpSpPr/>
              <p:nvPr/>
            </p:nvGrpSpPr>
            <p:grpSpPr>
              <a:xfrm>
                <a:off x="3313513" y="4692443"/>
                <a:ext cx="1471102" cy="1297114"/>
                <a:chOff x="3313513" y="4692443"/>
                <a:chExt cx="1471102" cy="1297114"/>
              </a:xfrm>
            </p:grpSpPr>
            <p:grpSp>
              <p:nvGrpSpPr>
                <p:cNvPr id="239" name="Ryhmä 173"/>
                <p:cNvGrpSpPr>
                  <a:grpSpLocks noChangeAspect="1"/>
                </p:cNvGrpSpPr>
                <p:nvPr/>
              </p:nvGrpSpPr>
              <p:grpSpPr bwMode="auto">
                <a:xfrm>
                  <a:off x="3493433" y="5319463"/>
                  <a:ext cx="356235" cy="501014"/>
                  <a:chOff x="2207620" y="5710128"/>
                  <a:chExt cx="297486" cy="417622"/>
                </a:xfrm>
              </p:grpSpPr>
              <p:pic>
                <p:nvPicPr>
                  <p:cNvPr id="259" name="Kuva 174"/>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2256466" y="5710128"/>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0"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207620" y="5765107"/>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1"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408593" y="5765106"/>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2"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208037"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3"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411506" y="6035764"/>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0" name="Ryhmä 179"/>
                <p:cNvGrpSpPr>
                  <a:grpSpLocks noChangeAspect="1"/>
                </p:cNvGrpSpPr>
                <p:nvPr/>
              </p:nvGrpSpPr>
              <p:grpSpPr bwMode="auto">
                <a:xfrm>
                  <a:off x="3553533" y="4692443"/>
                  <a:ext cx="249557" cy="451485"/>
                  <a:chOff x="2221105" y="5054220"/>
                  <a:chExt cx="206883" cy="375761"/>
                </a:xfrm>
              </p:grpSpPr>
              <p:pic>
                <p:nvPicPr>
                  <p:cNvPr id="257" name="Kuva 180"/>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2221105" y="5054220"/>
                    <a:ext cx="206883" cy="37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8"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277745" y="5108140"/>
                    <a:ext cx="93600" cy="9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41" name="Ryhmä 240"/>
                <p:cNvGrpSpPr/>
                <p:nvPr/>
              </p:nvGrpSpPr>
              <p:grpSpPr>
                <a:xfrm>
                  <a:off x="3313513" y="5046059"/>
                  <a:ext cx="805102" cy="916591"/>
                  <a:chOff x="3464124" y="5074638"/>
                  <a:chExt cx="805102" cy="916591"/>
                </a:xfrm>
              </p:grpSpPr>
              <p:cxnSp>
                <p:nvCxnSpPr>
                  <p:cNvPr id="247" name="Suora yhdysviiva 387"/>
                  <p:cNvCxnSpPr>
                    <a:cxnSpLocks noChangeShapeType="1"/>
                  </p:cNvCxnSpPr>
                  <p:nvPr/>
                </p:nvCxnSpPr>
                <p:spPr bwMode="auto">
                  <a:xfrm flipH="1">
                    <a:off x="4010617" y="5988230"/>
                    <a:ext cx="258609" cy="2999"/>
                  </a:xfrm>
                  <a:prstGeom prst="line">
                    <a:avLst/>
                  </a:prstGeom>
                  <a:noFill/>
                  <a:ln w="3175" algn="ctr">
                    <a:solidFill>
                      <a:schemeClr val="tx1"/>
                    </a:solidFill>
                    <a:round/>
                    <a:headEnd/>
                    <a:tailEnd/>
                  </a:ln>
                  <a:extLst>
                    <a:ext uri="{909E8E84-426E-40DD-AFC4-6F175D3DCCD1}">
                      <a14:hiddenFill xmlns:a14="http://schemas.microsoft.com/office/drawing/2010/main">
                        <a:noFill/>
                      </a14:hiddenFill>
                    </a:ext>
                  </a:extLst>
                </p:spPr>
              </p:cxnSp>
              <p:grpSp>
                <p:nvGrpSpPr>
                  <p:cNvPr id="252" name="Ryhmä 251"/>
                  <p:cNvGrpSpPr/>
                  <p:nvPr/>
                </p:nvGrpSpPr>
                <p:grpSpPr>
                  <a:xfrm>
                    <a:off x="3464124" y="5074638"/>
                    <a:ext cx="261191" cy="54685"/>
                    <a:chOff x="2537960" y="4907574"/>
                    <a:chExt cx="261191" cy="54685"/>
                  </a:xfrm>
                </p:grpSpPr>
                <p:cxnSp>
                  <p:nvCxnSpPr>
                    <p:cNvPr id="253" name="Suora yhdysviiva 387"/>
                    <p:cNvCxnSpPr>
                      <a:cxnSpLocks noChangeShapeType="1"/>
                    </p:cNvCxnSpPr>
                    <p:nvPr/>
                  </p:nvCxnSpPr>
                  <p:spPr bwMode="auto">
                    <a:xfrm flipV="1">
                      <a:off x="2537960" y="4907574"/>
                      <a:ext cx="55563"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4" name="Suora yhdysviiva 387"/>
                    <p:cNvCxnSpPr>
                      <a:cxnSpLocks noChangeShapeType="1"/>
                    </p:cNvCxnSpPr>
                    <p:nvPr/>
                  </p:nvCxnSpPr>
                  <p:spPr bwMode="auto">
                    <a:xfrm>
                      <a:off x="2562601" y="4936606"/>
                      <a:ext cx="208146" cy="265"/>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255" name="Suora yhdysviiva 387"/>
                    <p:cNvCxnSpPr>
                      <a:cxnSpLocks noChangeShapeType="1"/>
                    </p:cNvCxnSpPr>
                    <p:nvPr/>
                  </p:nvCxnSpPr>
                  <p:spPr bwMode="auto">
                    <a:xfrm flipV="1">
                      <a:off x="2743589" y="4911459"/>
                      <a:ext cx="55562" cy="5080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grpSp>
            <p:pic>
              <p:nvPicPr>
                <p:cNvPr id="242" name="Picture 24" descr="T:\tie2014\1510014798_Liikenne tietyomaalla\Suunnittelu\Tienrakennustyömaat\Powerpoint\rullat-01.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4902" y="5762864"/>
                  <a:ext cx="346708" cy="226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3" name="Ryhmä 35933"/>
                <p:cNvGrpSpPr>
                  <a:grpSpLocks/>
                </p:cNvGrpSpPr>
                <p:nvPr/>
              </p:nvGrpSpPr>
              <p:grpSpPr bwMode="auto">
                <a:xfrm>
                  <a:off x="4178028" y="5396961"/>
                  <a:ext cx="606587" cy="118397"/>
                  <a:chOff x="2794810" y="4002088"/>
                  <a:chExt cx="605427" cy="118397"/>
                </a:xfrm>
              </p:grpSpPr>
              <p:pic>
                <p:nvPicPr>
                  <p:cNvPr id="244"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279481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 name="Picture 134" descr="T:\tie2014\1510014798_Liikenne tietyomaalla\Suunnittelu\Tienrakennustyömaat\Powerpoint\työ\png - värieroteltu\valo-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420000">
                    <a:off x="3279670" y="4002088"/>
                    <a:ext cx="120567" cy="118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8" name="Ryhmä 7">
              <a:extLst>
                <a:ext uri="{FF2B5EF4-FFF2-40B4-BE49-F238E27FC236}">
                  <a16:creationId xmlns:a16="http://schemas.microsoft.com/office/drawing/2014/main" id="{47568E7E-8F01-7838-6E09-D454DB2F6AF2}"/>
                </a:ext>
              </a:extLst>
            </p:cNvPr>
            <p:cNvGrpSpPr/>
            <p:nvPr/>
          </p:nvGrpSpPr>
          <p:grpSpPr>
            <a:xfrm>
              <a:off x="3037916" y="5321509"/>
              <a:ext cx="657257" cy="192214"/>
              <a:chOff x="3037916" y="5321509"/>
              <a:chExt cx="657257" cy="192214"/>
            </a:xfrm>
          </p:grpSpPr>
          <p:cxnSp>
            <p:nvCxnSpPr>
              <p:cNvPr id="9" name="Suora yhdysviiva 387">
                <a:extLst>
                  <a:ext uri="{FF2B5EF4-FFF2-40B4-BE49-F238E27FC236}">
                    <a16:creationId xmlns:a16="http://schemas.microsoft.com/office/drawing/2014/main" id="{4E6E5FD3-678A-896F-7F87-0653ED89B7F7}"/>
                  </a:ext>
                </a:extLst>
              </p:cNvPr>
              <p:cNvCxnSpPr>
                <a:cxnSpLocks noChangeShapeType="1"/>
              </p:cNvCxnSpPr>
              <p:nvPr/>
            </p:nvCxnSpPr>
            <p:spPr bwMode="auto">
              <a:xfrm>
                <a:off x="3069000" y="5482805"/>
                <a:ext cx="601810" cy="3249"/>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sp>
            <p:nvSpPr>
              <p:cNvPr id="10" name="Suorakulmio 211">
                <a:extLst>
                  <a:ext uri="{FF2B5EF4-FFF2-40B4-BE49-F238E27FC236}">
                    <a16:creationId xmlns:a16="http://schemas.microsoft.com/office/drawing/2014/main" id="{173DB76E-A8B2-1CB9-0971-8260733F0F0D}"/>
                  </a:ext>
                </a:extLst>
              </p:cNvPr>
              <p:cNvSpPr>
                <a:spLocks noChangeArrowheads="1"/>
              </p:cNvSpPr>
              <p:nvPr/>
            </p:nvSpPr>
            <p:spPr bwMode="auto">
              <a:xfrm>
                <a:off x="3189650" y="5321509"/>
                <a:ext cx="389505" cy="13849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5,5 m</a:t>
                </a:r>
              </a:p>
            </p:txBody>
          </p:sp>
          <p:cxnSp>
            <p:nvCxnSpPr>
              <p:cNvPr id="11" name="Suora yhdysviiva 387">
                <a:extLst>
                  <a:ext uri="{FF2B5EF4-FFF2-40B4-BE49-F238E27FC236}">
                    <a16:creationId xmlns:a16="http://schemas.microsoft.com/office/drawing/2014/main" id="{41257292-00FB-3169-D07F-B8D0D6530CCF}"/>
                  </a:ext>
                </a:extLst>
              </p:cNvPr>
              <p:cNvCxnSpPr>
                <a:cxnSpLocks noChangeShapeType="1"/>
              </p:cNvCxnSpPr>
              <p:nvPr/>
            </p:nvCxnSpPr>
            <p:spPr bwMode="auto">
              <a:xfrm flipV="1">
                <a:off x="3037916" y="5457000"/>
                <a:ext cx="58385"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cxnSp>
            <p:nvCxnSpPr>
              <p:cNvPr id="12" name="Suora yhdysviiva 387">
                <a:extLst>
                  <a:ext uri="{FF2B5EF4-FFF2-40B4-BE49-F238E27FC236}">
                    <a16:creationId xmlns:a16="http://schemas.microsoft.com/office/drawing/2014/main" id="{11949E0F-31CA-404D-015D-CDF4C194573B}"/>
                  </a:ext>
                </a:extLst>
              </p:cNvPr>
              <p:cNvCxnSpPr>
                <a:cxnSpLocks noChangeShapeType="1"/>
              </p:cNvCxnSpPr>
              <p:nvPr/>
            </p:nvCxnSpPr>
            <p:spPr bwMode="auto">
              <a:xfrm flipV="1">
                <a:off x="3636789" y="5460343"/>
                <a:ext cx="58384" cy="53380"/>
              </a:xfrm>
              <a:prstGeom prst="line">
                <a:avLst/>
              </a:prstGeom>
              <a:noFill/>
              <a:ln w="6350" algn="ctr">
                <a:solidFill>
                  <a:schemeClr val="tx1"/>
                </a:solidFill>
                <a:round/>
                <a:headEnd/>
                <a:tailEnd/>
              </a:ln>
              <a:extLst>
                <a:ext uri="{909E8E84-426E-40DD-AFC4-6F175D3DCCD1}">
                  <a14:hiddenFill xmlns:a14="http://schemas.microsoft.com/office/drawing/2010/main">
                    <a:noFill/>
                  </a14:hiddenFill>
                </a:ext>
              </a:extLst>
            </p:spPr>
          </p:cxnSp>
        </p:grpSp>
        <p:sp>
          <p:nvSpPr>
            <p:cNvPr id="13" name="Suorakulmio 211">
              <a:extLst>
                <a:ext uri="{FF2B5EF4-FFF2-40B4-BE49-F238E27FC236}">
                  <a16:creationId xmlns:a16="http://schemas.microsoft.com/office/drawing/2014/main" id="{83269AE1-0E68-2CA2-C7E4-9A24994914CB}"/>
                </a:ext>
              </a:extLst>
            </p:cNvPr>
            <p:cNvSpPr>
              <a:spLocks noChangeArrowheads="1"/>
            </p:cNvSpPr>
            <p:nvPr/>
          </p:nvSpPr>
          <p:spPr bwMode="auto">
            <a:xfrm>
              <a:off x="3255494" y="4738066"/>
              <a:ext cx="389505" cy="138499"/>
            </a:xfrm>
            <a:prstGeom prst="rect">
              <a:avLst/>
            </a:prstGeom>
            <a:solidFill>
              <a:schemeClr val="bg1"/>
            </a:solidFill>
            <a:ln>
              <a:noFill/>
            </a:ln>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fi-FI" altLang="fi-FI" sz="900" dirty="0">
                  <a:solidFill>
                    <a:srgbClr val="000000"/>
                  </a:solidFill>
                  <a:latin typeface="Arial" panose="020B0604020202020204" pitchFamily="34" charset="0"/>
                  <a:cs typeface="Arial" panose="020B0604020202020204" pitchFamily="34" charset="0"/>
                </a:rPr>
                <a:t>≥ 3,0 m</a:t>
              </a:r>
            </a:p>
          </p:txBody>
        </p:sp>
      </p:grpSp>
      <p:sp>
        <p:nvSpPr>
          <p:cNvPr id="2" name="Suorakulmio 244">
            <a:extLst>
              <a:ext uri="{FF2B5EF4-FFF2-40B4-BE49-F238E27FC236}">
                <a16:creationId xmlns:a16="http://schemas.microsoft.com/office/drawing/2014/main" id="{C2DF3EAB-BFBB-A8DE-E832-C31D99D4700E}"/>
              </a:ext>
            </a:extLst>
          </p:cNvPr>
          <p:cNvSpPr>
            <a:spLocks noChangeArrowheads="1"/>
          </p:cNvSpPr>
          <p:nvPr/>
        </p:nvSpPr>
        <p:spPr bwMode="auto">
          <a:xfrm>
            <a:off x="4676064" y="4810436"/>
            <a:ext cx="1272936" cy="33855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spcBef>
                <a:spcPct val="0"/>
              </a:spcBef>
            </a:pPr>
            <a:r>
              <a:rPr lang="fi-FI" altLang="fi-FI" sz="800" dirty="0">
                <a:solidFill>
                  <a:srgbClr val="000000"/>
                </a:solidFill>
                <a:latin typeface="Arial" panose="020B0604020202020204" pitchFamily="34" charset="0"/>
                <a:cs typeface="Arial" panose="020B0604020202020204" pitchFamily="34" charset="0"/>
              </a:rPr>
              <a:t>Rajoitetun alueen </a:t>
            </a:r>
            <a:br>
              <a:rPr lang="fi-FI" altLang="fi-FI" sz="800" dirty="0">
                <a:solidFill>
                  <a:srgbClr val="000000"/>
                </a:solidFill>
                <a:latin typeface="Arial" panose="020B0604020202020204" pitchFamily="34" charset="0"/>
                <a:cs typeface="Arial" panose="020B0604020202020204" pitchFamily="34" charset="0"/>
              </a:rPr>
            </a:br>
            <a:r>
              <a:rPr lang="fi-FI" altLang="fi-FI" sz="800" dirty="0">
                <a:solidFill>
                  <a:srgbClr val="000000"/>
                </a:solidFill>
                <a:latin typeface="Arial" panose="020B0604020202020204" pitchFamily="34" charset="0"/>
                <a:cs typeface="Arial" panose="020B0604020202020204" pitchFamily="34" charset="0"/>
              </a:rPr>
              <a:t>pituus enintään 1,5 km.</a:t>
            </a:r>
          </a:p>
        </p:txBody>
      </p:sp>
      <p:sp>
        <p:nvSpPr>
          <p:cNvPr id="4" name="Text Box 3">
            <a:extLst>
              <a:ext uri="{FF2B5EF4-FFF2-40B4-BE49-F238E27FC236}">
                <a16:creationId xmlns:a16="http://schemas.microsoft.com/office/drawing/2014/main" id="{9E702017-FBDA-A2CA-40E1-0EC56D6D0505}"/>
              </a:ext>
            </a:extLst>
          </p:cNvPr>
          <p:cNvSpPr txBox="1">
            <a:spLocks noChangeArrowheads="1"/>
          </p:cNvSpPr>
          <p:nvPr/>
        </p:nvSpPr>
        <p:spPr bwMode="auto">
          <a:xfrm>
            <a:off x="621000" y="129000"/>
            <a:ext cx="6745391"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fi-FI" altLang="fi-FI" sz="1400" b="1" dirty="0">
                <a:latin typeface="Arial" panose="020B0604020202020204" pitchFamily="34" charset="0"/>
                <a:cs typeface="Arial" panose="020B0604020202020204" pitchFamily="34" charset="0"/>
              </a:rPr>
              <a:t>LIIKENTEENOHJAUSSUUNNITELMA</a:t>
            </a:r>
          </a:p>
          <a:p>
            <a:pPr>
              <a:spcBef>
                <a:spcPct val="0"/>
              </a:spcBef>
              <a:buNone/>
            </a:pPr>
            <a:r>
              <a:rPr lang="fi-FI" altLang="fi-FI" sz="1300" dirty="0">
                <a:latin typeface="Arial" panose="020B0604020202020204" pitchFamily="34" charset="0"/>
                <a:cs typeface="Arial" panose="020B0604020202020204" pitchFamily="34" charset="0"/>
              </a:rPr>
              <a:t>Liikkuva työ osittain ajoradalla.</a:t>
            </a:r>
            <a:br>
              <a:rPr lang="fi-FI" altLang="fi-FI" sz="1300" dirty="0">
                <a:latin typeface="Arial" panose="020B0604020202020204" pitchFamily="34" charset="0"/>
                <a:cs typeface="Arial" panose="020B0604020202020204" pitchFamily="34" charset="0"/>
              </a:rPr>
            </a:br>
            <a:r>
              <a:rPr lang="fi-FI" altLang="fi-FI" sz="1300" dirty="0">
                <a:latin typeface="Arial" panose="020B0604020202020204" pitchFamily="34" charset="0"/>
                <a:cs typeface="Arial" panose="020B0604020202020204" pitchFamily="34" charset="0"/>
              </a:rPr>
              <a:t>Käytettävissä olevan TIEN leveys </a:t>
            </a:r>
            <a:r>
              <a:rPr lang="fi-FI" altLang="fi-FI" sz="1300" dirty="0">
                <a:solidFill>
                  <a:srgbClr val="000000"/>
                </a:solidFill>
                <a:latin typeface="Arial" panose="020B0604020202020204" pitchFamily="34" charset="0"/>
                <a:cs typeface="Arial" panose="020B0604020202020204" pitchFamily="34" charset="0"/>
              </a:rPr>
              <a:t>≥ 5,5 metriä TAI käytettävissä </a:t>
            </a:r>
            <a:br>
              <a:rPr lang="fi-FI" altLang="fi-FI" sz="1300" dirty="0">
                <a:solidFill>
                  <a:srgbClr val="000000"/>
                </a:solidFill>
                <a:latin typeface="Arial" panose="020B0604020202020204" pitchFamily="34" charset="0"/>
                <a:cs typeface="Arial" panose="020B0604020202020204" pitchFamily="34" charset="0"/>
              </a:rPr>
            </a:br>
            <a:r>
              <a:rPr lang="fi-FI" altLang="fi-FI" sz="1300" dirty="0">
                <a:solidFill>
                  <a:srgbClr val="000000"/>
                </a:solidFill>
                <a:latin typeface="Arial" panose="020B0604020202020204" pitchFamily="34" charset="0"/>
                <a:cs typeface="Arial" panose="020B0604020202020204" pitchFamily="34" charset="0"/>
              </a:rPr>
              <a:t>oleva AJOKAISTAN leveys ≥ 3,0 metriä.</a:t>
            </a:r>
            <a:endParaRPr lang="fi-FI" altLang="fi-FI" sz="1300" dirty="0">
              <a:latin typeface="Arial" panose="020B0604020202020204" pitchFamily="34" charset="0"/>
              <a:cs typeface="Arial" panose="020B0604020202020204" pitchFamily="34" charset="0"/>
            </a:endParaRPr>
          </a:p>
          <a:p>
            <a:pPr>
              <a:spcBef>
                <a:spcPct val="0"/>
              </a:spcBef>
              <a:buNone/>
            </a:pPr>
            <a:r>
              <a:rPr lang="fi-FI" altLang="fi-FI" sz="1300" dirty="0">
                <a:latin typeface="Arial" panose="020B0604020202020204" pitchFamily="34" charset="0"/>
                <a:cs typeface="Arial" panose="020B0604020202020204" pitchFamily="34" charset="0"/>
              </a:rPr>
              <a:t>Tiekohtainen nopeusrajoitus 70 km/h </a:t>
            </a:r>
            <a:r>
              <a:rPr lang="fi-FI" altLang="fi-FI" sz="1300" dirty="0">
                <a:latin typeface="Arial" panose="020B0604020202020204" pitchFamily="34" charset="0"/>
                <a:cs typeface="Arial" panose="020B0604020202020204" pitchFamily="34" charset="0"/>
                <a:sym typeface="Wingdings" panose="05000000000000000000" pitchFamily="2" charset="2"/>
              </a:rPr>
              <a:t></a:t>
            </a:r>
            <a:r>
              <a:rPr lang="fi-FI" altLang="fi-FI" sz="1300" dirty="0">
                <a:latin typeface="Arial" panose="020B0604020202020204" pitchFamily="34" charset="0"/>
                <a:cs typeface="Arial" panose="020B0604020202020204" pitchFamily="34" charset="0"/>
              </a:rPr>
              <a:t> 50 km/h.</a:t>
            </a:r>
          </a:p>
        </p:txBody>
      </p:sp>
    </p:spTree>
    <p:extLst>
      <p:ext uri="{BB962C8B-B14F-4D97-AF65-F5344CB8AC3E}">
        <p14:creationId xmlns:p14="http://schemas.microsoft.com/office/powerpoint/2010/main" val="2284485751"/>
      </p:ext>
    </p:extLst>
  </p:cSld>
  <p:clrMapOvr>
    <a:masterClrMapping/>
  </p:clrMapOvr>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TAIMI Työtiladokumentti" ma:contentTypeID="0x01010040485BB5EA91409BADF540D1B0254D330400AEDF745A306A6E418B1F975C6FF13645" ma:contentTypeVersion="19804" ma:contentTypeDescription="Taimin työtiloissa käytettävä sisältötyyppi. Pohjautuu TAIMI Yleisdokumentti-sisältötyyppiin, josta on siivottu mm. joitakin viestinnällisen intran metatietoja pois ja järjestetty metatiedot eri järjestykseen." ma:contentTypeScope="" ma:versionID="a810d1581f0e7d3b827b1963ad5f7d63">
  <xsd:schema xmlns:xsd="http://www.w3.org/2001/XMLSchema" xmlns:xs="http://www.w3.org/2001/XMLSchema" xmlns:p="http://schemas.microsoft.com/office/2006/metadata/properties" xmlns:ns2="a90a8554-5475-4609-9feb-2f024996965b" targetNamespace="http://schemas.microsoft.com/office/2006/metadata/properties" ma:root="true" ma:fieldsID="6c5d34021bda68d32318906b547057cf" ns2:_="">
    <xsd:import namespace="a90a8554-5475-4609-9feb-2f024996965b"/>
    <xsd:element name="properties">
      <xsd:complexType>
        <xsd:sequence>
          <xsd:element name="documentManagement">
            <xsd:complexType>
              <xsd:all>
                <xsd:element ref="ns2:Päiväys" minOccurs="0"/>
                <xsd:element ref="ns2:Dokumenttityyppi" minOccurs="0"/>
                <xsd:element ref="ns2:Dokumentin_x0020_tila" minOccurs="0"/>
                <xsd:element ref="ns2:KEHALaatija" minOccurs="0"/>
                <xsd:element ref="ns2:Lisatieto" minOccurs="0"/>
                <xsd:element ref="ns2:Diaarinumero"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element ref="ns2:TaxCatchAllLabel" minOccurs="0"/>
                <xsd:element ref="ns2:Projekt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Päiväys" ma:index="2"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okumenttityyppi" ma:index="3"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dexed="true"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ankekortti"/>
          <xsd:enumeration value="Hinnasto"/>
          <xsd:enumeration value="Huomautus"/>
          <xsd:enumeration value="Hyvity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auspyyntö"/>
          <xsd:enumeration value="Kuitti"/>
          <xsd:enumeration value="Kustannusarvio"/>
          <xsd:enumeration value="Kutsu"/>
          <xsd:enumeration value="Kuuleminen"/>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upaehdot"/>
          <xsd:enumeration value="Lähete"/>
          <xsd:enumeration value="Määrittely"/>
          <xsd:enumeration value="Määritys"/>
          <xsd:enumeration value="Määrärahakirje"/>
          <xsd:enumeration value="Muistio"/>
          <xsd:enumeration value="Muutosilmoitus"/>
          <xsd:enumeration value="Nimitys"/>
          <xsd:enumeration value="Ohje"/>
          <xsd:enumeration value="Ohjelma"/>
          <xsd:enumeration value="Oikaisupäätös"/>
          <xsd:enumeration value="Oikaisuohje"/>
          <xsd:enumeration value="Palautuspyyntö"/>
          <xsd:enumeration value="Palvelukuvaus"/>
          <xsd:enumeration value="Pelastussuunnitelma"/>
          <xsd:enumeration value="Perustelumuistio"/>
          <xsd:enumeration value="Perusteltu päätelmä"/>
          <xsd:enumeration value="Politiikka"/>
          <xsd:enumeration value="Posteri"/>
          <xsd:enumeration value="Projektiehdotus"/>
          <xsd:enumeration value="Projektisuunnitelma"/>
          <xsd:enumeration value="Prosessikuvaus"/>
          <xsd:enumeration value="Pyyntö"/>
          <xsd:enumeration value="Päätös"/>
          <xsd:enumeration value="Pöytäkirja"/>
          <xsd:enumeration value="Raportti"/>
          <xsd:enumeration value="Ratkaisu"/>
          <xsd:enumeration value="Rekisteriseloste"/>
          <xsd:enumeration value="Reklamaatio"/>
          <xsd:enumeration value="Resurssivaraus"/>
          <xsd:enumeration value="Saate"/>
          <xsd:enumeration value="Selvitys"/>
          <xsd:enumeration value="Selvityspyyntö"/>
          <xsd:enumeration value="Sitoumus"/>
          <xsd:enumeration value="Sivusto"/>
          <xsd:enumeration value="Sopimus"/>
          <xsd:enumeration value="Strategia"/>
          <xsd:enumeration value="Suunnitelma"/>
          <xsd:enumeration value="Sähköpostiviesti"/>
          <xsd:enumeration value="Tarjous"/>
          <xsd:enumeration value="Tarjouspyyntö"/>
          <xsd:enumeration value="Tarkastus"/>
          <xsd:enumeration value="Tehtävänkuva"/>
          <xsd:enumeration value="Tiedote"/>
          <xsd:enumeration value="Tietojärjestelmäseloste"/>
          <xsd:enumeration value="Tietosuojaseloste"/>
          <xsd:enumeration value="Tilaus"/>
          <xsd:enumeration value="Tilausvahvistus"/>
          <xsd:enumeration value="Todistus"/>
          <xsd:enumeration value="Toimeksianto"/>
          <xsd:enumeration value="Tosite"/>
          <xsd:enumeration value="Työjärjestys"/>
          <xsd:enumeration value="Urakkaohjelma"/>
          <xsd:enumeration value="Uutiskirje"/>
          <xsd:enumeration value="Vaatimus"/>
          <xsd:enumeration value="Valitus"/>
          <xsd:enumeration value="Valitusosoitus"/>
          <xsd:enumeration value="Vastaus"/>
          <xsd:enumeration value="Vastine"/>
          <xsd:enumeration value="Video"/>
          <xsd:enumeration value="Yhteenveto"/>
          <xsd:enumeration value="Äänitiedosto"/>
          <xsd:enumeration value="Palvelusopimus"/>
          <xsd:enumeration value="Toimeksiantosopimus"/>
          <xsd:enumeration value="Toimitussopimus"/>
          <xsd:enumeration value="Toimittajasopimus"/>
          <xsd:enumeration value="Tietoturvallisuussopimus"/>
          <xsd:enumeration value="Tutkintapyyntö"/>
          <xsd:enumeration value="Työmääräarvio"/>
          <xsd:enumeration value="Vaatimusmäärittely"/>
        </xsd:restriction>
      </xsd:simpleType>
    </xsd:element>
    <xsd:element name="Dokumentin_x0020_tila" ma:index="4"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enumeration value="Toimitettu allekirjoitettavaksi"/>
        </xsd:restriction>
      </xsd:simpleType>
    </xsd:element>
    <xsd:element name="KEHALaatija" ma:index="5" nillable="true" ma:displayName="Laatija" ma:description="Dokumentin laatija(t)/kirjoittaja(t)/valmistelija(t). Kirjoita muodossa Sukunimi Etunimi ja useampi nimi pilkulla erotettuina. Laatijaorganisaatio on omana tietonaan. HUOM! Ei ole sama kuin Muokkaaja, joka päivittyy aina automaattisesti!" ma:indexed="true" ma:internalName="KEHALaatija">
      <xsd:simpleType>
        <xsd:restriction base="dms:Text">
          <xsd:maxLength value="255"/>
        </xsd:restriction>
      </xsd:simpleType>
    </xsd:element>
    <xsd:element name="Lisatieto" ma:index="7" nillable="true" ma:displayName="Lisatieto" ma:description="Dokumenttiin liittyvä vapaamuotoinen lisätieto" ma:internalName="Lisatieto">
      <xsd:simpleType>
        <xsd:restriction base="dms:Text">
          <xsd:maxLength value="255"/>
        </xsd:restriction>
      </xsd:simpleType>
    </xsd:element>
    <xsd:element name="Diaarinumero" ma:index="8"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dexed="true" ma:internalName="Diaarinumero">
      <xsd:simpleType>
        <xsd:restriction base="dms:Text">
          <xsd:maxLength value="255"/>
        </xsd:restriction>
      </xsd:simpleType>
    </xsd:element>
    <xsd:element name="h5218b789dcc4879ac7e2471126f729c" ma:index="18"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0"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1" nillable="true" ma:displayName="Taxonomy Catch All Column" ma:hidden="true" ma:list="{82cdd2f2-290b-4248-98ce-8660527d5bf4}" ma:internalName="TaxCatchAll" ma:showField="CatchAllData"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2"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3"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element name="TaxCatchAllLabel" ma:index="24" nillable="true" ma:displayName="Taxonomy Catch All Column1" ma:hidden="true" ma:list="{82cdd2f2-290b-4248-98ce-8660527d5bf4}" ma:internalName="TaxCatchAllLabel" ma:readOnly="true" ma:showField="CatchAllDataLabel"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Projekti" ma:index="25" nillable="true" ma:displayName="Projekti" ma:description="Projektin nimi, lyhenne tai tunniste (esim. projektinumero). Jos käytetään projektin nimeä, kiinnitä huomiota oikeinkirjoitukseen, jotta Projekti-metatiedolla voidaan helposti hakea yhteen tietytyn projektiin liittyvät dokumentit." ma:internalName="Projekti">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d2c86073-d20c-4242-97f1-555d65605501" ContentTypeId="0x01010040485BB5EA91409BADF540D1B0254D3304" PreviousValue="tru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a41659fa04643d0ac27d4c98155f03c xmlns="a90a8554-5475-4609-9feb-2f024996965b">
      <Terms xmlns="http://schemas.microsoft.com/office/infopath/2007/PartnerControls"/>
    </ha41659fa04643d0ac27d4c98155f03c>
    <Dokumentin_x0020_tila xmlns="a90a8554-5475-4609-9feb-2f024996965b" xsi:nil="true"/>
    <Diaarinumero xmlns="a90a8554-5475-4609-9feb-2f024996965b" xsi:nil="true"/>
    <Dokumenttityyppi xmlns="a90a8554-5475-4609-9feb-2f024996965b" xsi:nil="true"/>
    <TaxCatchAll xmlns="a90a8554-5475-4609-9feb-2f024996965b" xsi:nil="true"/>
    <KEHALaatija xmlns="a90a8554-5475-4609-9feb-2f024996965b" xsi:nil="true"/>
    <h5218b789dcc4879ac7e2471126f729c xmlns="a90a8554-5475-4609-9feb-2f024996965b">
      <Terms xmlns="http://schemas.microsoft.com/office/infopath/2007/PartnerControls"/>
    </h5218b789dcc4879ac7e2471126f729c>
    <ic4bbedd957942e9b7ae9016b7d801af xmlns="a90a8554-5475-4609-9feb-2f024996965b">
      <Terms xmlns="http://schemas.microsoft.com/office/infopath/2007/PartnerControls"/>
    </ic4bbedd957942e9b7ae9016b7d801af>
    <Päiväys xmlns="a90a8554-5475-4609-9feb-2f024996965b" xsi:nil="true"/>
    <cdf3ae8bf76741b5a3048f7f7f6eee61 xmlns="a90a8554-5475-4609-9feb-2f024996965b">
      <Terms xmlns="http://schemas.microsoft.com/office/infopath/2007/PartnerControls"/>
    </cdf3ae8bf76741b5a3048f7f7f6eee61>
    <Projekti xmlns="a90a8554-5475-4609-9feb-2f024996965b" xsi:nil="true"/>
    <Lisatieto xmlns="a90a8554-5475-4609-9feb-2f024996965b" xsi:nil="true"/>
  </documentManagement>
</p:properties>
</file>

<file path=customXml/itemProps1.xml><?xml version="1.0" encoding="utf-8"?>
<ds:datastoreItem xmlns:ds="http://schemas.openxmlformats.org/officeDocument/2006/customXml" ds:itemID="{03FF66D5-937F-4B40-B327-E8B214D4809E}"/>
</file>

<file path=customXml/itemProps2.xml><?xml version="1.0" encoding="utf-8"?>
<ds:datastoreItem xmlns:ds="http://schemas.openxmlformats.org/officeDocument/2006/customXml" ds:itemID="{A6DB18D4-250C-4E7B-AF72-7217E1C855B6}"/>
</file>

<file path=customXml/itemProps3.xml><?xml version="1.0" encoding="utf-8"?>
<ds:datastoreItem xmlns:ds="http://schemas.openxmlformats.org/officeDocument/2006/customXml" ds:itemID="{39769720-E697-4702-B87D-CCECE3485057}"/>
</file>

<file path=customXml/itemProps4.xml><?xml version="1.0" encoding="utf-8"?>
<ds:datastoreItem xmlns:ds="http://schemas.openxmlformats.org/officeDocument/2006/customXml" ds:itemID="{F6555B2F-0554-45A4-9CEB-8AF72346DD97}"/>
</file>

<file path=docProps/app.xml><?xml version="1.0" encoding="utf-8"?>
<Properties xmlns="http://schemas.openxmlformats.org/officeDocument/2006/extended-properties" xmlns:vt="http://schemas.openxmlformats.org/officeDocument/2006/docPropsVTypes">
  <Template>Office Theme</Template>
  <TotalTime>2904</TotalTime>
  <Words>938</Words>
  <Application>Microsoft Office PowerPoint</Application>
  <PresentationFormat>A4-paperi (210 x 297 mm)</PresentationFormat>
  <Paragraphs>193</Paragraphs>
  <Slides>11</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11</vt:i4>
      </vt:variant>
    </vt:vector>
  </HeadingPairs>
  <TitlesOfParts>
    <vt:vector size="15" baseType="lpstr">
      <vt:lpstr>Arial</vt:lpstr>
      <vt:lpstr>Calibri</vt:lpstr>
      <vt:lpstr>Calibri Light</vt:lpstr>
      <vt:lpstr>Office-teema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Kuittinen Teemu</dc:creator>
  <cp:lastModifiedBy>Nummelin Ulrika</cp:lastModifiedBy>
  <cp:revision>274</cp:revision>
  <dcterms:created xsi:type="dcterms:W3CDTF">2018-11-13T12:40:25Z</dcterms:created>
  <dcterms:modified xsi:type="dcterms:W3CDTF">2022-12-20T10:42:11Z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0x01010040485BB5EA91409BADF540D1B0254D330400AEDF745A306A6E418B1F975C6FF13645</vt:lpwstr>
  </property>
</Properties>
</file>