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2" r:id="rId4"/>
    <p:sldId id="261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2C48D1-2429-4482-BF1B-042B1105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30E9B-1BE2-4945-BD46-ABC21E073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AFB4F1-F5A4-4471-8874-B72B8ADB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BF2BF5-4846-4328-AC43-B7C96E86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494A88-A673-46A8-B01C-1FE3CDC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5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C26C9-B30B-4CCA-88D2-F5E8673A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766EAD-0856-4392-809E-D4A022D24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FBD4D0-F5E8-4F2D-9FAD-D1A59B0A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F8091D-34EE-4738-A441-3FAC07ED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FAC85E-B3E8-40A4-8665-9E6A8BD0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68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435F57-BA7E-432B-B4F9-975AEA595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11344CC-2B29-4512-B88D-A4D9FB439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6C58B-205B-452E-A6CF-BC304ED5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B3AE3B-2D55-42EA-BFEA-28353353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854123-446D-4646-90D0-4523B0DD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56" y="2145987"/>
            <a:ext cx="56358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1721" y="5753430"/>
            <a:ext cx="985468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4606" y="5753429"/>
            <a:ext cx="985468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3163" y="5753429"/>
            <a:ext cx="985468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260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56" y="2145987"/>
            <a:ext cx="56358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A99AC729-ADFC-4050-A2A5-BBA9E871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1721" y="5753430"/>
            <a:ext cx="985468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BA2AED62-3D01-4C10-A39E-6A09DA521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4606" y="5753429"/>
            <a:ext cx="985468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EFF57845-22EC-49B8-B7A1-FC6C0F32E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3163" y="5753429"/>
            <a:ext cx="985468" cy="244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553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8104A-71D4-4BBA-A26A-1803DFA9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1D2D9B-0E4B-46E2-BFC8-F140C8A0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9098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3" y="377117"/>
            <a:ext cx="9014236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60840" y="1552614"/>
            <a:ext cx="4258793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9EA67FF-AC00-49A9-B4F8-B70720AFA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083" y="1626994"/>
            <a:ext cx="5919993" cy="47219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0D47650-E9E8-47D9-8463-6F7C2A81C55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260840" y="3795783"/>
            <a:ext cx="4258793" cy="210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546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9CE5A-4A7A-428A-9A43-3B17AF4D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7118"/>
            <a:ext cx="9014236" cy="1057093"/>
          </a:xfrm>
        </p:spPr>
        <p:txBody>
          <a:bodyPr lIns="0" tIns="0" rIns="0" bIns="0" anchor="ctr" anchorCtr="0">
            <a:no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AF2988-48D5-43C8-B86D-2EF22157E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1" y="1434210"/>
            <a:ext cx="10681433" cy="461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03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E2D219-FAB9-4E54-B486-7D7EA173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901C1-DCC8-4DDE-977B-0DF022AE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B2C890-9965-4E74-A5BD-176831EC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C8BDC4-3B59-4D15-91D9-FB98AE9A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A6F164-183F-4B28-A233-84B57A09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6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F32C0-2B28-4A8E-9DCE-D5238414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0E6658-E869-405D-8CCE-3FF61614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711F90-69EC-47E1-9D1E-4F5D96A3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1BDA69-451C-44F0-A1CE-962D8B40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EC7A23-9BF1-4A96-9A60-020AF412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9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0F97E0-D9CD-48CC-8947-C97CA71B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C40D9-B4A2-4FDB-B884-F96FFAFDA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445D90-CA44-47D5-A1C4-7E2836983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B5A1B7-6B50-49A8-ABA8-BA3406F0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FDFA96-DDB5-4B0F-A99C-4124B3BA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79E961-267D-4D43-9711-FE5CEEFD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06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FF100-77F8-45EE-8A61-8039419A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B94EDC-938F-4B48-ACDC-13BE0966D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EE69A5-E5DD-4ED7-8CF6-495B43B5D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611A08B-5770-4D33-B7BE-BE75DF4B8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4ECAFD-5BC8-400E-A580-70E4A09E2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1C63A3-B2A7-4718-8B5C-A08AF867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C8BC149-1703-4C36-AE13-C5CF353A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9BC7C65-4CD5-4673-B097-D46FC151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76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4F468-A579-4E6C-88BD-4BFB8267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ED60E96-518F-43A5-A96B-EC254DAE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A422B-7BC5-4CB6-A315-C24F5B6D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36DE524-E033-41BD-9520-2B450EF6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70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B8B3117-B413-4D73-A0E1-D096E042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0B3920-EB52-4793-AAC0-8F90F029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10BAD2-86A5-4C68-9526-A1873ADD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40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26BE62-5E36-49C8-A26D-353B3F72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D238EC-90C8-4904-BA42-C2236604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627D3E7-016D-482E-A456-B4E0B7D1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7E834F-A8F7-4679-93AC-55527B59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F42C8A-F53D-4D55-B89E-BE44CE77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BFE7EC-7A91-47DF-966F-2B51B9B4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17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72814-B01F-41A7-ADBD-ABDFAD70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60A1CEB-62F5-4472-BC1D-ECE47E0A2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671F9B5-675C-490D-984E-BC659763F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9E8C46-E416-4917-86AA-CB3AA118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35EC5C-33F5-4C07-AC92-7936900B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515E4-1971-49C4-A00F-8E7298F2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50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F718CC0-0903-44D5-A0F9-A3B061FC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90547A-D721-49A5-801E-9C193781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A2D36B-FFD2-4B00-A720-F65B90981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EDA9-BD44-4598-B308-80C5D8A77F87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E17150-6C75-4EBE-B03B-6CEEE9BC0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D3A274-19C2-4BBE-A26D-02166005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6DC3-3EBF-4D72-AE77-657EBABE8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7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5F0D4-7B32-4676-9E2B-C95FCEEA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9988"/>
            <a:ext cx="9094009" cy="1038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BC6F9-E029-434D-9077-8C184E1E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177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907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ehittamispalvelut.keha@ely-keskus.fi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valimaa@ely-keskus.fi" TargetMode="External"/><Relationship Id="rId2" Type="http://schemas.openxmlformats.org/officeDocument/2006/relationships/hyperlink" Target="mailto:titta.korpilauri@ely-keskus.fi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henna.eronen@ely-keskus.fi" TargetMode="External"/><Relationship Id="rId5" Type="http://schemas.openxmlformats.org/officeDocument/2006/relationships/hyperlink" Target="mailto:anne.m.ojala@ely-keskus.fi" TargetMode="External"/><Relationship Id="rId4" Type="http://schemas.openxmlformats.org/officeDocument/2006/relationships/hyperlink" Target="mailto:niina.kaksonen@ely-kesku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>
            <a:extLst>
              <a:ext uri="{FF2B5EF4-FFF2-40B4-BE49-F238E27FC236}">
                <a16:creationId xmlns:a16="http://schemas.microsoft.com/office/drawing/2014/main" id="{B1674DB8-CA02-4D36-B7D8-804C35033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Ohjaamot</a:t>
            </a:r>
          </a:p>
          <a:p>
            <a:r>
              <a:rPr lang="fi-FI" dirty="0"/>
              <a:t>ja </a:t>
            </a:r>
          </a:p>
          <a:p>
            <a:r>
              <a:rPr lang="fi-FI" dirty="0"/>
              <a:t>Moniammatillisten palvelujen tukitiimi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460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FB488-2A0A-434E-8819-7CBEE429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saat Monialaisten palvelujen tukitiimin yhteyden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1D3279-112F-47C5-B682-01EF0734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fi-FI" sz="1800" dirty="0">
                <a:ea typeface="Times New Roman" panose="02020603050405020304" pitchFamily="18" charset="0"/>
              </a:rPr>
              <a:t>Vuoden 2022 alusta lähtien Ohjaamoihin liittyvissä asioissa asiasi etenee parhaiten siten, että laitat sähköpostilla viestiä osoitteeseen: </a:t>
            </a:r>
          </a:p>
          <a:p>
            <a:pPr marL="0" indent="0" fontAlgn="base">
              <a:buNone/>
            </a:pPr>
            <a:r>
              <a:rPr lang="fi-FI" sz="1800" dirty="0">
                <a:ea typeface="Times New Roman" panose="02020603050405020304" pitchFamily="18" charset="0"/>
              </a:rPr>
              <a:t> </a:t>
            </a:r>
            <a:r>
              <a:rPr lang="fi-FI" sz="1800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Kehittamispalvelut.keha@ely-keskus.fi</a:t>
            </a:r>
            <a:r>
              <a:rPr lang="fi-FI" dirty="0">
                <a:solidFill>
                  <a:srgbClr val="0563C1"/>
                </a:solidFill>
                <a:ea typeface="Times New Roman" panose="02020603050405020304" pitchFamily="18" charset="0"/>
              </a:rPr>
              <a:t>  </a:t>
            </a:r>
            <a:r>
              <a:rPr lang="fi-FI" sz="1800" dirty="0">
                <a:ea typeface="Times New Roman" panose="02020603050405020304" pitchFamily="18" charset="0"/>
              </a:rPr>
              <a:t>kun asiasi koskee esim. 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sz="1800" dirty="0">
                <a:ea typeface="Times New Roman" panose="02020603050405020304" pitchFamily="18" charset="0"/>
              </a:rPr>
              <a:t>	</a:t>
            </a:r>
            <a:r>
              <a:rPr lang="fi-FI" dirty="0">
                <a:ea typeface="Times New Roman" panose="02020603050405020304" pitchFamily="18" charset="0"/>
              </a:rPr>
              <a:t>Ohjaamot.fi-sivustoa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dirty="0">
                <a:ea typeface="Times New Roman" panose="02020603050405020304" pitchFamily="18" charset="0"/>
              </a:rPr>
              <a:t>	yhteystietolistojen päivitystä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dirty="0">
                <a:ea typeface="Times New Roman" panose="02020603050405020304" pitchFamily="18" charset="0"/>
              </a:rPr>
              <a:t>	tutkimusta ja tiedonkeruuta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dirty="0">
                <a:ea typeface="Times New Roman" panose="02020603050405020304" pitchFamily="18" charset="0"/>
              </a:rPr>
              <a:t>	koulutustarpeita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dirty="0">
                <a:ea typeface="Times New Roman" panose="02020603050405020304" pitchFamily="18" charset="0"/>
              </a:rPr>
              <a:t>	viestintää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dirty="0">
                <a:ea typeface="Times New Roman" panose="02020603050405020304" pitchFamily="18" charset="0"/>
              </a:rPr>
              <a:t>	fasilitointia </a:t>
            </a:r>
          </a:p>
          <a:p>
            <a:pPr fontAlgn="base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i-FI" dirty="0">
                <a:ea typeface="Times New Roman" panose="02020603050405020304" pitchFamily="18" charset="0"/>
              </a:rPr>
              <a:t>	Ohjaamojen materiaalitarpeita </a:t>
            </a:r>
          </a:p>
          <a:p>
            <a:pPr marL="0" indent="0">
              <a:buNone/>
            </a:pPr>
            <a:r>
              <a:rPr lang="fi-FI" dirty="0"/>
              <a:t>Va</a:t>
            </a:r>
            <a:r>
              <a:rPr lang="fi-FI" sz="1800" b="0" i="0" dirty="0">
                <a:solidFill>
                  <a:srgbClr val="000000"/>
                </a:solidFill>
                <a:effectLst/>
              </a:rPr>
              <a:t>staamme viestiisi mahdollisimman pian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494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C378D5A-A85D-415D-9159-8B5C0356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br>
              <a:rPr lang="fi-FI" sz="1800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</a:br>
            <a:br>
              <a:rPr lang="fi-FI" sz="1800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</a:br>
            <a:r>
              <a:rPr lang="fi-FI" sz="1800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Saat kiinni meidät myös puhelimella, sosiaalisen median kanavissa ja sähköpostin välityksellä. </a:t>
            </a:r>
            <a:b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b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fi-FI" sz="1800" b="0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 </a:t>
            </a:r>
            <a:br>
              <a:rPr lang="fi-FI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8E6E7AD-6DFD-4577-91EE-9C9DD320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50000"/>
              </a:lnSpc>
              <a:spcBef>
                <a:spcPts val="600"/>
              </a:spcBef>
              <a:buNone/>
            </a:pPr>
            <a:r>
              <a:rPr lang="fi-FI" dirty="0">
                <a:ea typeface="Times New Roman" panose="02020603050405020304" pitchFamily="18" charset="0"/>
              </a:rPr>
              <a:t>Titta Korpilauri</a:t>
            </a:r>
            <a:r>
              <a:rPr lang="fi-FI" dirty="0">
                <a:latin typeface="Segoe UI Emoj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	</a:t>
            </a:r>
            <a:r>
              <a:rPr lang="fi-FI" dirty="0">
                <a:ea typeface="Times New Roman" panose="02020603050405020304" pitchFamily="18" charset="0"/>
                <a:hlinkClick r:id="rId2"/>
              </a:rPr>
              <a:t>titta.korpilauri@ely-keskus.fi</a:t>
            </a:r>
            <a:r>
              <a:rPr lang="fi-FI" dirty="0">
                <a:ea typeface="Times New Roman" panose="02020603050405020304" pitchFamily="18" charset="0"/>
              </a:rPr>
              <a:t>	029 502 4974</a:t>
            </a:r>
          </a:p>
          <a:p>
            <a:pPr marL="0" indent="0" fontAlgn="base">
              <a:lnSpc>
                <a:spcPct val="150000"/>
              </a:lnSpc>
              <a:spcBef>
                <a:spcPts val="600"/>
              </a:spcBef>
              <a:buNone/>
            </a:pPr>
            <a:r>
              <a:rPr lang="fi-FI" dirty="0"/>
              <a:t>Anne Välimaa	</a:t>
            </a:r>
            <a:r>
              <a:rPr lang="fi-FI" dirty="0">
                <a:hlinkClick r:id="rId3"/>
              </a:rPr>
              <a:t>anne.valimaa@ely-keskus.fi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fi-FI" dirty="0"/>
              <a:t>Niina Kaksonen	</a:t>
            </a:r>
            <a:r>
              <a:rPr lang="fi-FI" dirty="0">
                <a:hlinkClick r:id="rId4"/>
              </a:rPr>
              <a:t>niina.kaksonen@ely-keskus.fi</a:t>
            </a:r>
            <a:r>
              <a:rPr lang="fi-FI" dirty="0"/>
              <a:t>	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fi-FI" dirty="0"/>
              <a:t>Anne Ojala	</a:t>
            </a:r>
            <a:r>
              <a:rPr lang="fi-FI" dirty="0">
                <a:hlinkClick r:id="rId5"/>
              </a:rPr>
              <a:t>anne.m.ojala@ely-keskus.fi</a:t>
            </a:r>
            <a:r>
              <a:rPr lang="fi-FI" dirty="0"/>
              <a:t>	029 503 7012	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fi-FI" dirty="0"/>
              <a:t>Henna Eronen	</a:t>
            </a:r>
            <a:r>
              <a:rPr lang="fi-FI" dirty="0">
                <a:hlinkClick r:id="rId6"/>
              </a:rPr>
              <a:t>henna.eronen@ely-keskus.fi</a:t>
            </a:r>
            <a:r>
              <a:rPr lang="fi-FI" dirty="0"/>
              <a:t>	029 502 6656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fi-FI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fi-FI" sz="1800" b="1" i="0" dirty="0">
                <a:solidFill>
                  <a:srgbClr val="000000"/>
                </a:solidFill>
                <a:effectLst/>
                <a:latin typeface="Segoe UI Emoji" panose="020B0502040204020203" pitchFamily="34" charset="0"/>
              </a:rPr>
              <a:t>Esittäydymme koko tiiminä seuraavassa Ohjaamojen kyselytuokiossa 18.1.2022  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430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hjaamo">
      <a:dk1>
        <a:srgbClr val="26B6B4"/>
      </a:dk1>
      <a:lt1>
        <a:srgbClr val="FFFFFF"/>
      </a:lt1>
      <a:dk2>
        <a:srgbClr val="26B6B4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158</Words>
  <Application>Microsoft Office PowerPoint</Application>
  <PresentationFormat>Laajakuva</PresentationFormat>
  <Paragraphs>23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Emoji</vt:lpstr>
      <vt:lpstr>Times New Roman</vt:lpstr>
      <vt:lpstr>Wingdings</vt:lpstr>
      <vt:lpstr>Office-teema</vt:lpstr>
      <vt:lpstr>Mukautettu suunnittelumalli</vt:lpstr>
      <vt:lpstr>PowerPoint-esitys</vt:lpstr>
      <vt:lpstr>Miten saat Monialaisten palvelujen tukitiimin yhteyden</vt:lpstr>
      <vt:lpstr>  Saat kiinni meidät myös puhelimella, sosiaalisen median kanavissa ja sähköpostin välityksellä. 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Ojala Anne (ELY)</dc:creator>
  <cp:lastModifiedBy>Korpilauri Titta (ELY)</cp:lastModifiedBy>
  <cp:revision>12</cp:revision>
  <dcterms:created xsi:type="dcterms:W3CDTF">2021-12-14T07:35:45Z</dcterms:created>
  <dcterms:modified xsi:type="dcterms:W3CDTF">2021-12-15T07:53:32Z</dcterms:modified>
</cp:coreProperties>
</file>