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44" r:id="rId2"/>
    <p:sldId id="343" r:id="rId3"/>
    <p:sldId id="341" r:id="rId4"/>
    <p:sldId id="342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99FF99"/>
    <a:srgbClr val="CCECFF"/>
    <a:srgbClr val="FF99FF"/>
    <a:srgbClr val="F3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Vaalea tyyli 2 - Korostu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Vaalea tyyli 3 - Korostus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8D8DE-91CC-4C7E-8B1C-BD7FA82BB84D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74670-AF42-48A9-A3D6-320CA1F641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54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63496-5FBE-440B-BF52-7E997CD46289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FED36-3392-456D-8FEF-CFBE99ED93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9260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FED36-3392-456D-8FEF-CFBE99ED93A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007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4196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2163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39200"/>
              </a:buClr>
              <a:defRPr/>
            </a:lvl1pPr>
            <a:lvl2pPr>
              <a:buClr>
                <a:srgbClr val="F39200"/>
              </a:buClr>
              <a:defRPr/>
            </a:lvl2pPr>
            <a:lvl3pPr>
              <a:buClr>
                <a:srgbClr val="F39200"/>
              </a:buClr>
              <a:defRPr/>
            </a:lvl3pPr>
            <a:lvl4pPr>
              <a:buClr>
                <a:srgbClr val="F39200"/>
              </a:buClr>
              <a:defRPr/>
            </a:lvl4pPr>
            <a:lvl5pPr>
              <a:buClr>
                <a:srgbClr val="F392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392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uli.sesay@jamk.f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irpi.rajala@jamk.f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nk.webropolsurveys.com/S/953566DB0821505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/>
          <a:srcRect b="9355"/>
          <a:stretch/>
        </p:blipFill>
        <p:spPr>
          <a:xfrm>
            <a:off x="93753" y="674357"/>
            <a:ext cx="6368370" cy="577262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VALMENNUKSET OHJAAMOILLE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308437" y="2433771"/>
            <a:ext cx="5698836" cy="3270127"/>
          </a:xfrm>
        </p:spPr>
        <p:txBody>
          <a:bodyPr>
            <a:normAutofit/>
          </a:bodyPr>
          <a:lstStyle/>
          <a:p>
            <a:r>
              <a:rPr lang="fi-FI" sz="3200" dirty="0" smtClean="0"/>
              <a:t>Projekti päättyy 31.3.2022</a:t>
            </a:r>
          </a:p>
          <a:p>
            <a:r>
              <a:rPr lang="fi-FI" sz="3200" dirty="0" smtClean="0"/>
              <a:t>13 Ohjaamon kanssa valmennus menossa</a:t>
            </a:r>
          </a:p>
          <a:p>
            <a:r>
              <a:rPr lang="fi-FI" sz="3200" dirty="0" smtClean="0"/>
              <a:t>Vielä tilaa tukea/valmennusta 2-3 Ohjaamolle 11/2021 alkaen </a:t>
            </a:r>
            <a:r>
              <a:rPr lang="fi-FI" sz="3200" dirty="0" smtClean="0">
                <a:hlinkClick r:id="rId3"/>
              </a:rPr>
              <a:t>auli.sesay@jamk.fi</a:t>
            </a:r>
            <a:r>
              <a:rPr lang="fi-FI" sz="3200" dirty="0" smtClean="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1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4475"/>
          </a:xfrm>
        </p:spPr>
        <p:txBody>
          <a:bodyPr>
            <a:normAutofit/>
          </a:bodyPr>
          <a:lstStyle/>
          <a:p>
            <a:r>
              <a:rPr lang="fi-FI" b="1" dirty="0" smtClean="0"/>
              <a:t>Minkä </a:t>
            </a:r>
            <a:r>
              <a:rPr lang="fi-FI" b="1" dirty="0">
                <a:solidFill>
                  <a:schemeClr val="bg2">
                    <a:lumMod val="10000"/>
                  </a:schemeClr>
                </a:solidFill>
              </a:rPr>
              <a:t>mukavan</a:t>
            </a:r>
            <a:r>
              <a:rPr lang="fi-FI" b="1" dirty="0"/>
              <a:t>, </a:t>
            </a:r>
            <a:r>
              <a:rPr lang="fi-FI" b="1" dirty="0">
                <a:solidFill>
                  <a:srgbClr val="FF0000"/>
                </a:solidFill>
              </a:rPr>
              <a:t>hauskan</a:t>
            </a:r>
            <a:r>
              <a:rPr lang="fi-FI" b="1" dirty="0"/>
              <a:t> tai </a:t>
            </a:r>
            <a:r>
              <a:rPr lang="fi-FI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mieleenpainuvan</a:t>
            </a:r>
            <a:r>
              <a:rPr lang="fi-FI" b="1" dirty="0"/>
              <a:t> </a:t>
            </a:r>
            <a:r>
              <a:rPr lang="fi-FI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muiston</a:t>
            </a:r>
            <a:r>
              <a:rPr lang="fi-FI" b="1" dirty="0"/>
              <a:t>,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huippukohdan </a:t>
            </a:r>
            <a:r>
              <a:rPr lang="fi-FI" b="1" dirty="0"/>
              <a:t>tai </a:t>
            </a:r>
            <a:r>
              <a:rPr lang="fi-FI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kohtaamisen</a:t>
            </a:r>
            <a:r>
              <a:rPr lang="fi-FI" b="1" dirty="0">
                <a:solidFill>
                  <a:srgbClr val="C00000"/>
                </a:solidFill>
              </a:rPr>
              <a:t> </a:t>
            </a:r>
            <a:r>
              <a:rPr lang="fi-FI" b="1" dirty="0"/>
              <a:t> </a:t>
            </a:r>
            <a:r>
              <a:rPr lang="fi-FI" b="1" dirty="0" err="1"/>
              <a:t>Kohtaamon</a:t>
            </a:r>
            <a:r>
              <a:rPr lang="fi-FI" b="1" dirty="0"/>
              <a:t> ja/tai TESSU-projektin kanssa haluat </a:t>
            </a:r>
            <a:r>
              <a:rPr lang="fi-FI" b="1" dirty="0" smtClean="0"/>
              <a:t>jakaa</a:t>
            </a:r>
            <a:r>
              <a:rPr lang="fi-FI" b="1" dirty="0"/>
              <a:t> l</a:t>
            </a:r>
            <a:r>
              <a:rPr lang="fi-FI" b="1" dirty="0" smtClean="0"/>
              <a:t>oppuseminaarissa?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3488171"/>
            <a:ext cx="10515600" cy="2293794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Lähetä </a:t>
            </a:r>
            <a:r>
              <a:rPr lang="fi-FI" dirty="0"/>
              <a:t>WhatsAppilla viimeistään 15.10. </a:t>
            </a:r>
            <a:r>
              <a:rPr lang="fi-FI" b="1" dirty="0" smtClean="0"/>
              <a:t>Virpille </a:t>
            </a:r>
            <a:r>
              <a:rPr lang="fi-FI" b="1" dirty="0"/>
              <a:t>050 560 </a:t>
            </a:r>
            <a:r>
              <a:rPr lang="fi-FI" b="1" dirty="0" smtClean="0"/>
              <a:t>8366 tai s-postilla </a:t>
            </a:r>
            <a:r>
              <a:rPr lang="fi-FI" b="1" dirty="0" smtClean="0">
                <a:hlinkClick r:id="rId2"/>
              </a:rPr>
              <a:t>virpi.rajala@jamk.fi</a:t>
            </a:r>
            <a:r>
              <a:rPr lang="fi-FI" b="1" dirty="0" smtClean="0"/>
              <a:t> </a:t>
            </a:r>
            <a:br>
              <a:rPr lang="fi-FI" b="1" dirty="0" smtClean="0"/>
            </a:br>
            <a:endParaRPr lang="fi-FI" dirty="0"/>
          </a:p>
          <a:p>
            <a:pPr lvl="1"/>
            <a:r>
              <a:rPr lang="fi-FI" dirty="0" err="1" smtClean="0"/>
              <a:t>Videoklippi</a:t>
            </a:r>
            <a:r>
              <a:rPr lang="fi-FI" dirty="0" smtClean="0"/>
              <a:t> </a:t>
            </a:r>
            <a:r>
              <a:rPr lang="fi-FI" dirty="0" err="1" smtClean="0"/>
              <a:t>max</a:t>
            </a:r>
            <a:r>
              <a:rPr lang="fi-FI" dirty="0" smtClean="0"/>
              <a:t>. </a:t>
            </a:r>
            <a:r>
              <a:rPr lang="fi-FI" dirty="0"/>
              <a:t>30 </a:t>
            </a:r>
            <a:r>
              <a:rPr lang="fi-FI" dirty="0" smtClean="0"/>
              <a:t>sekuntia (mainitse Ohjaamon nimi) tai </a:t>
            </a:r>
          </a:p>
          <a:p>
            <a:pPr lvl="1"/>
            <a:r>
              <a:rPr lang="fi-FI" dirty="0" smtClean="0"/>
              <a:t>valokuva </a:t>
            </a:r>
            <a:r>
              <a:rPr lang="fi-FI" dirty="0"/>
              <a:t>ja lyhyt tarina </a:t>
            </a:r>
            <a:r>
              <a:rPr lang="fi-FI" dirty="0" smtClean="0"/>
              <a:t>(kerro Ohjaamon nimi)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/>
              <a:t>Näistä kootaan </a:t>
            </a:r>
            <a:r>
              <a:rPr lang="fi-FI" dirty="0"/>
              <a:t>Ohjaamojen tervehdys loppuseminaariin 28.10</a:t>
            </a:r>
            <a:r>
              <a:rPr lang="fi-FI" dirty="0" smtClean="0"/>
              <a:t>. 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4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564" y="3790445"/>
            <a:ext cx="3052618" cy="3052618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6986" y="337416"/>
            <a:ext cx="11374394" cy="1325563"/>
          </a:xfrm>
        </p:spPr>
        <p:txBody>
          <a:bodyPr/>
          <a:lstStyle/>
          <a:p>
            <a:r>
              <a:rPr lang="fi-FI" b="1" dirty="0" smtClean="0"/>
              <a:t>VERTAISMENTOROINTI – RYHMÄT KÄYNNISTYVÄT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2491" y="1450109"/>
            <a:ext cx="10515600" cy="4680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Vertaismentoroinnilla </a:t>
            </a:r>
            <a:r>
              <a:rPr lang="fi-FI" dirty="0"/>
              <a:t>kehitetään yhdessä osaamista ja lisätään hyvinvointia jakamalla kokemuksia ja hyviä </a:t>
            </a:r>
            <a:r>
              <a:rPr lang="fi-FI" dirty="0" smtClean="0"/>
              <a:t>käytänteitä vertaisina</a:t>
            </a:r>
            <a:br>
              <a:rPr lang="fi-FI" dirty="0" smtClean="0"/>
            </a:br>
            <a:endParaRPr lang="fi-FI" dirty="0" smtClean="0"/>
          </a:p>
          <a:p>
            <a:r>
              <a:rPr lang="fi-FI" sz="2400" dirty="0" smtClean="0"/>
              <a:t>Ohjaamojen </a:t>
            </a:r>
            <a:r>
              <a:rPr lang="fi-FI" sz="2400" dirty="0"/>
              <a:t>koordinaattoreille </a:t>
            </a:r>
            <a:r>
              <a:rPr lang="fi-FI" sz="2400" dirty="0" smtClean="0"/>
              <a:t>5-6 henkilön pienryhmissä </a:t>
            </a:r>
            <a:r>
              <a:rPr lang="fi-FI" sz="2400" dirty="0" err="1" smtClean="0"/>
              <a:t>Teamsissä</a:t>
            </a:r>
            <a:endParaRPr lang="fi-FI" sz="2400" dirty="0" smtClean="0"/>
          </a:p>
          <a:p>
            <a:r>
              <a:rPr lang="fi-FI" sz="2400" dirty="0" smtClean="0"/>
              <a:t>Mukana TESSU-valmentajapari</a:t>
            </a:r>
            <a:r>
              <a:rPr lang="fi-FI" sz="2400" dirty="0"/>
              <a:t>.</a:t>
            </a:r>
          </a:p>
          <a:p>
            <a:r>
              <a:rPr lang="fi-FI" sz="2400" dirty="0" smtClean="0"/>
              <a:t>Käynnistyy marraskuussa – valitse sopiva päivä: </a:t>
            </a:r>
            <a:r>
              <a:rPr lang="fi-FI" sz="2400" dirty="0"/>
              <a:t>10.11. ja 12.11. klo 9.00 – </a:t>
            </a:r>
            <a:r>
              <a:rPr lang="fi-FI" sz="2400" dirty="0"/>
              <a:t>10.30. Ensimmäisessä tapaamisessa sovitaan työskentelyn periaatteista ja kokoontumisajoista</a:t>
            </a:r>
          </a:p>
          <a:p>
            <a:endParaRPr lang="fi-FI" sz="2400" dirty="0" smtClean="0"/>
          </a:p>
          <a:p>
            <a:r>
              <a:rPr lang="fi-FI" sz="2400" dirty="0" smtClean="0"/>
              <a:t>Ilmoittautuminen </a:t>
            </a:r>
            <a:r>
              <a:rPr lang="fi-FI" sz="2400" dirty="0"/>
              <a:t>22.10. mennessä </a:t>
            </a:r>
            <a:r>
              <a:rPr lang="en-US" sz="2400" b="1" u="sng" dirty="0">
                <a:hlinkClick r:id="rId4"/>
              </a:rPr>
              <a:t>https://link.webropolsurveys.com/S/953566DB08215054</a:t>
            </a:r>
            <a:r>
              <a:rPr lang="en-US" sz="2400" b="1" dirty="0"/>
              <a:t> </a:t>
            </a:r>
            <a:endParaRPr lang="fi-FI" sz="2400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 smtClean="0"/>
              <a:t>KUTSU KIRJOITTAMAAN TESSU-LOPPUJULKAISUUN – Monialaisesti oppien ja ohjaten 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Osallistua voi kahdella tavalla</a:t>
            </a:r>
            <a:r>
              <a:rPr lang="fi-FI" dirty="0" smtClean="0"/>
              <a:t>:</a:t>
            </a:r>
            <a:br>
              <a:rPr lang="fi-FI" dirty="0" smtClean="0"/>
            </a:br>
            <a:endParaRPr lang="fi-FI" dirty="0"/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kirjoittamalla </a:t>
            </a:r>
            <a:r>
              <a:rPr lang="fi-FI" dirty="0"/>
              <a:t>(yksin tai yhdessä muiden ohjaamolaisten tai toisen Ohjaamon kanssa) n. yhden A4-arkin mittaisen tekstin (myös ranskalaisin viivoin tehty luonnostelma käy) </a:t>
            </a:r>
            <a:r>
              <a:rPr lang="fi-FI" dirty="0" smtClean="0"/>
              <a:t>tai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osallistumalla </a:t>
            </a:r>
            <a:r>
              <a:rPr lang="fi-FI" dirty="0"/>
              <a:t>haastatteluun (haastattelemme sinua tai useampaa ohjaamolaista erikseen sovittuna ajankohtana </a:t>
            </a:r>
            <a:r>
              <a:rPr lang="fi-FI" dirty="0" err="1"/>
              <a:t>Teamsissä</a:t>
            </a:r>
            <a:r>
              <a:rPr lang="fi-FI" dirty="0" smtClean="0"/>
              <a:t>)</a:t>
            </a:r>
            <a:br>
              <a:rPr lang="fi-FI" dirty="0" smtClean="0"/>
            </a:br>
            <a:endParaRPr lang="fi-FI" dirty="0"/>
          </a:p>
          <a:p>
            <a:r>
              <a:rPr lang="fi-FI" dirty="0"/>
              <a:t>Haastatteluna tuotetut tekstit voidaan julkaista hyväksymisen jälkeen sellaisenaan tai katkelmina osana jotain toista artikkelia. </a:t>
            </a:r>
            <a:endParaRPr lang="fi-FI" dirty="0" smtClean="0"/>
          </a:p>
          <a:p>
            <a:r>
              <a:rPr lang="fi-FI" dirty="0" smtClean="0"/>
              <a:t>Ilmoitathan halukkuutesi osallistua yhteiseen kirjaamme 12.10. mennessä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5.10.2021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Auli Sesay/TESSU-projekti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9181</TotalTime>
  <Words>231</Words>
  <Application>Microsoft Office PowerPoint</Application>
  <PresentationFormat>Laajakuva</PresentationFormat>
  <Paragraphs>35</Paragraphs>
  <Slides>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VALMENNUKSET OHJAAMOILLE</vt:lpstr>
      <vt:lpstr>Minkä mukavan, hauskan tai mieleenpainuvan muiston, huippukohdan tai kohtaamisen  Kohtaamon ja/tai TESSU-projektin kanssa haluat jakaa loppuseminaarissa?</vt:lpstr>
      <vt:lpstr>VERTAISMENTOROINTI – RYHMÄT KÄYNNISTYVÄT</vt:lpstr>
      <vt:lpstr>KUTSU KIRJOITTAMAAN TESSU-LOPPUJULKAISUUN – Monialaisesti oppien ja ohjaten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Monialainen ja moniammatillinen yhteistyö Miten aidosti toimiva monialainen yhteistyö rakennetaan?   VATES: Työllistämisen kehittämispäivät - Työelämä oppimisympäristönä -seminaari Helsinki  14.11.2019</dc:title>
  <dc:creator>Sesay Auli</dc:creator>
  <cp:lastModifiedBy>Sesay Auli</cp:lastModifiedBy>
  <cp:revision>59</cp:revision>
  <cp:lastPrinted>2020-11-18T14:54:21Z</cp:lastPrinted>
  <dcterms:created xsi:type="dcterms:W3CDTF">2019-11-10T11:09:07Z</dcterms:created>
  <dcterms:modified xsi:type="dcterms:W3CDTF">2021-10-04T16:46:35Z</dcterms:modified>
</cp:coreProperties>
</file>