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8" r:id="rId3"/>
    <p:sldId id="283" r:id="rId4"/>
    <p:sldId id="28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6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67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29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0D5F897-124D-4B40-8BE1-63B05D68D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405" y="2431373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08857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1220"/>
            <a:ext cx="6858000" cy="14265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4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1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1690688"/>
            <a:ext cx="2800350" cy="40671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1690689"/>
            <a:ext cx="2800350" cy="191482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567363" y="3855154"/>
            <a:ext cx="2800350" cy="191482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6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474663" y="468313"/>
            <a:ext cx="8177212" cy="531336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4517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7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37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3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09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4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1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C93A-195E-4F09-8CAF-8D4710D3F91C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7E57-2191-45D9-8555-E174A69D8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66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87" y="1666754"/>
            <a:ext cx="8006063" cy="4143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8570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 baseline="0">
          <a:solidFill>
            <a:srgbClr val="E955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B04DD3F2-3E33-4B13-9F05-6FEAC613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50" y="2126573"/>
            <a:ext cx="3889981" cy="85836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i-FI" dirty="0"/>
              <a:t>Tervetuloa Ohjaamojen kyselytuokioon klo10-11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D998C5F-E958-4B0A-8956-BD9196308634}"/>
              </a:ext>
            </a:extLst>
          </p:cNvPr>
          <p:cNvSpPr txBox="1"/>
          <p:nvPr/>
        </p:nvSpPr>
        <p:spPr>
          <a:xfrm>
            <a:off x="401008" y="2984938"/>
            <a:ext cx="6789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Yhdenvertainen Ohjaamo. Tuloksia OSMO-hankkeesta, </a:t>
            </a: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Riikka Michelsson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Nuorten hyvinvoinnin vuosi Ohjaamoissa, keskusteluaihe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Tessu-hankkeen ajankohtaiset, </a:t>
            </a: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Auli Sesay</a:t>
            </a:r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Kohtaamon ajankohtaiset</a:t>
            </a: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Muut asiat</a:t>
            </a:r>
            <a:endParaRPr lang="fi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fi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0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F174F83-132A-4CB8-B792-7082709A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7" y="1432977"/>
            <a:ext cx="8182768" cy="5089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NUTI-tilastointia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Ohjaamoissa jatketaan. NUTI-tilastoinnin tuki on poistumassa käytöstä.</a:t>
            </a:r>
          </a:p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Ohjaamoasiakkaiden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palautteenkeruuta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koottu vuoteen 2020 asti Kohtaamon toimesta, mutta sitä ei jatketa sellaisenaan tässä siirtymävaiheessa. </a:t>
            </a:r>
          </a:p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Ohjaamojen itsearviointiaineistoa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kerätty Kohtaamon toimesta kolmena vuonna. 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Se s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iirtyy tehtäväksi ensi vuoden puolella.</a:t>
            </a:r>
          </a:p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Ohjaamojen vuosittainen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resurssikysely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(Ohjaamoissa tarjottavat palvelut ja niihin käytetyt henkilötyövuodet) lokakuussa 2021 Kohtaamon toimesta.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Kysely </a:t>
            </a:r>
            <a:r>
              <a:rPr lang="fi-FI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Ohjaamojen asemasta ja roolista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työllisyyden kuntakokeilussa</a:t>
            </a:r>
            <a:r>
              <a:rPr lang="fi-FI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eurantatutkimus nuorten aikuisten työelämäkokemuksista sekä työelämäohjauksesta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jota ovat saaneet Ohjaamossa (Mirja Määttä).</a:t>
            </a:r>
          </a:p>
          <a:p>
            <a:pPr marL="0" indent="0">
              <a:buNone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7. </a:t>
            </a:r>
            <a:r>
              <a:rPr lang="fi-FI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Ohjaamo-toiminnan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vaikuttavuuden arviointi </a:t>
            </a:r>
            <a:r>
              <a:rPr lang="fi-FI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rekisteritutkimuksena (Teemu Vauhkonen)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sz="2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96465C1-10DA-46F4-809B-434F7AAB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 ja tiedontuotanto 2021</a:t>
            </a:r>
          </a:p>
        </p:txBody>
      </p:sp>
    </p:spTree>
    <p:extLst>
      <p:ext uri="{BB962C8B-B14F-4D97-AF65-F5344CB8AC3E}">
        <p14:creationId xmlns:p14="http://schemas.microsoft.com/office/powerpoint/2010/main" val="209640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E71442B-49AB-44DE-B3E6-44B10AE8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04" y="1519609"/>
            <a:ext cx="8006063" cy="4143737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Kohtaamo-hankkeen resurssien käytöstä vuoden 2022 aikana neuvotellaan rahoittajan kanssa lähiviikkoina.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KEHA-keskuksen Monialaisten palvelujen tukirakennetiimin kanssa yhteistyö jatkuu käytännön kysymyksissä sitä mukaa kun rekrytoinnit toteutuvat ja tiimi ottaa vastuun Ohjaamojen tukitehtävistä.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>
                <a:ea typeface="Times New Roman" panose="02020603050405020304" pitchFamily="18" charset="0"/>
              </a:rPr>
              <a:t>Ohjaustaverkosssa.fi -siirron tiekartta valmistuu: </a:t>
            </a:r>
            <a:r>
              <a:rPr lang="fi-FI" sz="2000" dirty="0" err="1">
                <a:effectLst/>
                <a:ea typeface="Times New Roman" panose="02020603050405020304" pitchFamily="18" charset="0"/>
              </a:rPr>
              <a:t>Ohjaustaverkossa.fi:hin</a:t>
            </a:r>
            <a:r>
              <a:rPr lang="fi-FI" sz="2000" dirty="0">
                <a:effectLst/>
                <a:ea typeface="Times New Roman" panose="02020603050405020304" pitchFamily="18" charset="0"/>
              </a:rPr>
              <a:t> liittyvät tehtävät hoidetaan hankkeessa ja hankkeen rahoituksella siihen saakka, kunnes TEM osoittaa tarvittavat resurssit KEHA-keskukselle ja henkilörekrytoinnit ja perehdytys tehtäviin on tehty.</a:t>
            </a:r>
          </a:p>
          <a:p>
            <a:endParaRPr lang="fi-FI" sz="2000" dirty="0"/>
          </a:p>
          <a:p>
            <a:r>
              <a:rPr lang="fi-FI" sz="2000" dirty="0"/>
              <a:t>Seuraava Ohjaamojen kyselytuokio 16.11. klo 10-11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F4D6086-AAF1-4B86-B05D-A67353C4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Siirtymävaiheen tilanne</a:t>
            </a:r>
          </a:p>
        </p:txBody>
      </p:sp>
    </p:spTree>
    <p:extLst>
      <p:ext uri="{BB962C8B-B14F-4D97-AF65-F5344CB8AC3E}">
        <p14:creationId xmlns:p14="http://schemas.microsoft.com/office/powerpoint/2010/main" val="169954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A162C07-3DFA-4D4A-90E3-9C065542980B}" vid="{4B78CB8B-42B3-447A-9901-521E4C74BB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215</Words>
  <Application>Microsoft Office PowerPoint</Application>
  <PresentationFormat>Näytössä katseltava diaesitys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2_Office-teema</vt:lpstr>
      <vt:lpstr>PowerPoint-esitys</vt:lpstr>
      <vt:lpstr>Tutkimus ja tiedontuotanto 2021</vt:lpstr>
      <vt:lpstr>Siirtymävaiheen tilanne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Savonmäki Pasi (ELY)</dc:creator>
  <cp:lastModifiedBy>Savonmäki Pasi (ELY)</cp:lastModifiedBy>
  <cp:revision>2</cp:revision>
  <dcterms:created xsi:type="dcterms:W3CDTF">2021-10-05T05:37:06Z</dcterms:created>
  <dcterms:modified xsi:type="dcterms:W3CDTF">2021-10-05T08:53:35Z</dcterms:modified>
</cp:coreProperties>
</file>