
<file path=[Content_Types].xml><?xml version="1.0" encoding="utf-8"?>
<Types xmlns="http://schemas.openxmlformats.org/package/2006/content-types">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5"/>
  </p:notesMasterIdLst>
  <p:handoutMasterIdLst>
    <p:handoutMasterId r:id="rId16"/>
  </p:handoutMasterIdLst>
  <p:sldIdLst>
    <p:sldId id="432" r:id="rId6"/>
    <p:sldId id="436" r:id="rId7"/>
    <p:sldId id="435" r:id="rId8"/>
    <p:sldId id="437" r:id="rId9"/>
    <p:sldId id="449" r:id="rId10"/>
    <p:sldId id="442" r:id="rId11"/>
    <p:sldId id="450" r:id="rId12"/>
    <p:sldId id="451" r:id="rId13"/>
    <p:sldId id="447" r:id="rId14"/>
  </p:sldIdLst>
  <p:sldSz cx="9144000" cy="5143500" type="screen16x9"/>
  <p:notesSz cx="6819900" cy="99187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5" userDrawn="1">
          <p15:clr>
            <a:srgbClr val="A4A3A4"/>
          </p15:clr>
        </p15:guide>
        <p15:guide id="2" pos="2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6744"/>
    <a:srgbClr val="80B89D"/>
    <a:srgbClr val="2B895B"/>
    <a:srgbClr val="5E9322"/>
    <a:srgbClr val="C86E00"/>
    <a:srgbClr val="FFB85E"/>
    <a:srgbClr val="AEDF74"/>
    <a:srgbClr val="A769A8"/>
    <a:srgbClr val="CAA5CB"/>
    <a:srgbClr val="954B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6242" autoAdjust="0"/>
  </p:normalViewPr>
  <p:slideViewPr>
    <p:cSldViewPr showGuides="1">
      <p:cViewPr>
        <p:scale>
          <a:sx n="75" d="100"/>
          <a:sy n="75" d="100"/>
        </p:scale>
        <p:origin x="1574" y="667"/>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3846" y="102"/>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5925" cy="495300"/>
          </a:xfrm>
          <a:prstGeom prst="rect">
            <a:avLst/>
          </a:prstGeom>
        </p:spPr>
        <p:txBody>
          <a:bodyPr vert="horz" lIns="91424" tIns="45712" rIns="91424" bIns="45712" rtlCol="0"/>
          <a:lstStyle>
            <a:lvl1pPr algn="l">
              <a:defRPr sz="1200"/>
            </a:lvl1pPr>
          </a:lstStyle>
          <a:p>
            <a:endParaRPr lang="fi-FI"/>
          </a:p>
        </p:txBody>
      </p:sp>
      <p:sp>
        <p:nvSpPr>
          <p:cNvPr id="3" name="Date Placeholder 2"/>
          <p:cNvSpPr>
            <a:spLocks noGrp="1"/>
          </p:cNvSpPr>
          <p:nvPr>
            <p:ph type="dt" sz="quarter" idx="1"/>
          </p:nvPr>
        </p:nvSpPr>
        <p:spPr>
          <a:xfrm>
            <a:off x="3862389" y="0"/>
            <a:ext cx="2955925" cy="495300"/>
          </a:xfrm>
          <a:prstGeom prst="rect">
            <a:avLst/>
          </a:prstGeom>
        </p:spPr>
        <p:txBody>
          <a:bodyPr vert="horz" lIns="91424" tIns="45712" rIns="91424" bIns="45712" rtlCol="0"/>
          <a:lstStyle>
            <a:lvl1pPr algn="r">
              <a:defRPr sz="1200"/>
            </a:lvl1pPr>
          </a:lstStyle>
          <a:p>
            <a:fld id="{4DF5B08A-83ED-45E1-90DE-AADFEED44B75}" type="datetimeFigureOut">
              <a:rPr lang="fi-FI" smtClean="0"/>
              <a:t>8.6.2021</a:t>
            </a:fld>
            <a:endParaRPr lang="fi-FI"/>
          </a:p>
        </p:txBody>
      </p:sp>
      <p:sp>
        <p:nvSpPr>
          <p:cNvPr id="4" name="Footer Placeholder 3"/>
          <p:cNvSpPr>
            <a:spLocks noGrp="1"/>
          </p:cNvSpPr>
          <p:nvPr>
            <p:ph type="ftr" sz="quarter" idx="2"/>
          </p:nvPr>
        </p:nvSpPr>
        <p:spPr>
          <a:xfrm>
            <a:off x="1" y="9421813"/>
            <a:ext cx="2955925" cy="495300"/>
          </a:xfrm>
          <a:prstGeom prst="rect">
            <a:avLst/>
          </a:prstGeom>
        </p:spPr>
        <p:txBody>
          <a:bodyPr vert="horz" lIns="91424" tIns="45712" rIns="91424" bIns="45712" rtlCol="0" anchor="b"/>
          <a:lstStyle>
            <a:lvl1pPr algn="l">
              <a:defRPr sz="1200"/>
            </a:lvl1pPr>
          </a:lstStyle>
          <a:p>
            <a:endParaRPr lang="fi-FI"/>
          </a:p>
        </p:txBody>
      </p:sp>
      <p:sp>
        <p:nvSpPr>
          <p:cNvPr id="5" name="Slide Number Placeholder 4"/>
          <p:cNvSpPr>
            <a:spLocks noGrp="1"/>
          </p:cNvSpPr>
          <p:nvPr>
            <p:ph type="sldNum" sz="quarter" idx="3"/>
          </p:nvPr>
        </p:nvSpPr>
        <p:spPr>
          <a:xfrm>
            <a:off x="3862389" y="9421813"/>
            <a:ext cx="2955925" cy="495300"/>
          </a:xfrm>
          <a:prstGeom prst="rect">
            <a:avLst/>
          </a:prstGeom>
        </p:spPr>
        <p:txBody>
          <a:bodyPr vert="horz" lIns="91424" tIns="45712" rIns="91424" bIns="45712" rtlCol="0" anchor="b"/>
          <a:lstStyle>
            <a:lvl1pPr algn="r">
              <a:defRPr sz="1200"/>
            </a:lvl1pPr>
          </a:lstStyle>
          <a:p>
            <a:fld id="{72D1ADDD-E79E-4142-B033-52608F2C149A}" type="slidenum">
              <a:rPr lang="fi-FI" smtClean="0"/>
              <a:t>‹#›</a:t>
            </a:fld>
            <a:endParaRPr lang="fi-FI"/>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55290" cy="495935"/>
          </a:xfrm>
          <a:prstGeom prst="rect">
            <a:avLst/>
          </a:prstGeom>
        </p:spPr>
        <p:txBody>
          <a:bodyPr vert="horz" lIns="91424" tIns="45712" rIns="91424" bIns="45712" rtlCol="0"/>
          <a:lstStyle>
            <a:lvl1pPr algn="l">
              <a:defRPr sz="1200"/>
            </a:lvl1pPr>
          </a:lstStyle>
          <a:p>
            <a:endParaRPr lang="fi-FI"/>
          </a:p>
        </p:txBody>
      </p:sp>
      <p:sp>
        <p:nvSpPr>
          <p:cNvPr id="3" name="Päivämäärän paikkamerkki 2"/>
          <p:cNvSpPr>
            <a:spLocks noGrp="1"/>
          </p:cNvSpPr>
          <p:nvPr>
            <p:ph type="dt" idx="1"/>
          </p:nvPr>
        </p:nvSpPr>
        <p:spPr>
          <a:xfrm>
            <a:off x="3863033" y="0"/>
            <a:ext cx="2955290" cy="495935"/>
          </a:xfrm>
          <a:prstGeom prst="rect">
            <a:avLst/>
          </a:prstGeom>
        </p:spPr>
        <p:txBody>
          <a:bodyPr vert="horz" lIns="91424" tIns="45712" rIns="91424" bIns="45712" rtlCol="0"/>
          <a:lstStyle>
            <a:lvl1pPr algn="r">
              <a:defRPr sz="1200"/>
            </a:lvl1pPr>
          </a:lstStyle>
          <a:p>
            <a:fld id="{6A7FAC48-2721-4B96-BA02-5768D8A8C6C8}" type="datetimeFigureOut">
              <a:rPr lang="fi-FI" smtClean="0"/>
              <a:pPr/>
              <a:t>8.6.2021</a:t>
            </a:fld>
            <a:endParaRPr lang="fi-FI"/>
          </a:p>
        </p:txBody>
      </p:sp>
      <p:sp>
        <p:nvSpPr>
          <p:cNvPr id="4" name="Dian kuvan paikkamerkki 3"/>
          <p:cNvSpPr>
            <a:spLocks noGrp="1" noRot="1" noChangeAspect="1"/>
          </p:cNvSpPr>
          <p:nvPr>
            <p:ph type="sldImg" idx="2"/>
          </p:nvPr>
        </p:nvSpPr>
        <p:spPr>
          <a:xfrm>
            <a:off x="104775" y="744538"/>
            <a:ext cx="6610350" cy="3719512"/>
          </a:xfrm>
          <a:prstGeom prst="rect">
            <a:avLst/>
          </a:prstGeom>
          <a:noFill/>
          <a:ln w="12700">
            <a:solidFill>
              <a:prstClr val="black"/>
            </a:solidFill>
          </a:ln>
        </p:spPr>
        <p:txBody>
          <a:bodyPr vert="horz" lIns="91424" tIns="45712" rIns="91424" bIns="45712" rtlCol="0" anchor="ctr"/>
          <a:lstStyle/>
          <a:p>
            <a:endParaRPr lang="fi-FI"/>
          </a:p>
        </p:txBody>
      </p:sp>
      <p:sp>
        <p:nvSpPr>
          <p:cNvPr id="5" name="Huomautusten paikkamerkki 4"/>
          <p:cNvSpPr>
            <a:spLocks noGrp="1"/>
          </p:cNvSpPr>
          <p:nvPr>
            <p:ph type="body" sz="quarter" idx="3"/>
          </p:nvPr>
        </p:nvSpPr>
        <p:spPr>
          <a:xfrm>
            <a:off x="681991" y="4711385"/>
            <a:ext cx="5455920" cy="4463415"/>
          </a:xfrm>
          <a:prstGeom prst="rect">
            <a:avLst/>
          </a:prstGeom>
        </p:spPr>
        <p:txBody>
          <a:bodyPr vert="horz" lIns="91424" tIns="45712" rIns="91424" bIns="45712"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1" y="9421045"/>
            <a:ext cx="2955290" cy="495935"/>
          </a:xfrm>
          <a:prstGeom prst="rect">
            <a:avLst/>
          </a:prstGeom>
        </p:spPr>
        <p:txBody>
          <a:bodyPr vert="horz" lIns="91424" tIns="45712" rIns="91424" bIns="45712" rtlCol="0" anchor="b"/>
          <a:lstStyle>
            <a:lvl1pPr algn="l">
              <a:defRPr sz="1200"/>
            </a:lvl1pPr>
          </a:lstStyle>
          <a:p>
            <a:endParaRPr lang="fi-FI"/>
          </a:p>
        </p:txBody>
      </p:sp>
      <p:sp>
        <p:nvSpPr>
          <p:cNvPr id="7" name="Dian numeron paikkamerkki 6"/>
          <p:cNvSpPr>
            <a:spLocks noGrp="1"/>
          </p:cNvSpPr>
          <p:nvPr>
            <p:ph type="sldNum" sz="quarter" idx="5"/>
          </p:nvPr>
        </p:nvSpPr>
        <p:spPr>
          <a:xfrm>
            <a:off x="3863033" y="9421045"/>
            <a:ext cx="2955290" cy="495935"/>
          </a:xfrm>
          <a:prstGeom prst="rect">
            <a:avLst/>
          </a:prstGeom>
        </p:spPr>
        <p:txBody>
          <a:bodyPr vert="horz" lIns="91424" tIns="45712" rIns="91424" bIns="45712" rtlCol="0" anchor="b"/>
          <a:lstStyle>
            <a:lvl1pPr algn="r">
              <a:defRPr sz="1200"/>
            </a:lvl1pPr>
          </a:lstStyle>
          <a:p>
            <a:fld id="{0433CE14-C27A-42FB-A7CF-16D08FB8F53C}" type="slidenum">
              <a:rPr lang="fi-FI" smtClean="0"/>
              <a:pPr/>
              <a:t>‹#›</a:t>
            </a:fld>
            <a:endParaRPr lang="fi-FI"/>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VN-teema">
    <p:spTree>
      <p:nvGrpSpPr>
        <p:cNvPr id="1" name=""/>
        <p:cNvGrpSpPr/>
        <p:nvPr/>
      </p:nvGrpSpPr>
      <p:grpSpPr>
        <a:xfrm>
          <a:off x="0" y="0"/>
          <a:ext cx="0" cy="0"/>
          <a:chOff x="0" y="0"/>
          <a:chExt cx="0" cy="0"/>
        </a:xfrm>
      </p:grpSpPr>
      <p:grpSp>
        <p:nvGrpSpPr>
          <p:cNvPr id="58" name="Group 60"/>
          <p:cNvGrpSpPr>
            <a:grpSpLocks noChangeAspect="1"/>
          </p:cNvGrpSpPr>
          <p:nvPr userDrawn="1"/>
        </p:nvGrpSpPr>
        <p:grpSpPr bwMode="auto">
          <a:xfrm>
            <a:off x="1588" y="0"/>
            <a:ext cx="9140825" cy="5143500"/>
            <a:chOff x="1" y="0"/>
            <a:chExt cx="5758" cy="3240"/>
          </a:xfrm>
        </p:grpSpPr>
        <p:sp>
          <p:nvSpPr>
            <p:cNvPr id="59" name="AutoShape 59"/>
            <p:cNvSpPr>
              <a:spLocks noChangeAspect="1" noChangeArrowheads="1" noTextEdit="1"/>
            </p:cNvSpPr>
            <p:nvPr userDrawn="1"/>
          </p:nvSpPr>
          <p:spPr bwMode="auto">
            <a:xfrm>
              <a:off x="1" y="0"/>
              <a:ext cx="5758"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61"/>
            <p:cNvSpPr>
              <a:spLocks/>
            </p:cNvSpPr>
            <p:nvPr userDrawn="1"/>
          </p:nvSpPr>
          <p:spPr bwMode="auto">
            <a:xfrm>
              <a:off x="1" y="0"/>
              <a:ext cx="4850" cy="3240"/>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62"/>
            <p:cNvSpPr>
              <a:spLocks/>
            </p:cNvSpPr>
            <p:nvPr userDrawn="1"/>
          </p:nvSpPr>
          <p:spPr bwMode="auto">
            <a:xfrm>
              <a:off x="3947" y="0"/>
              <a:ext cx="1450" cy="1361"/>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63"/>
            <p:cNvSpPr>
              <a:spLocks/>
            </p:cNvSpPr>
            <p:nvPr userDrawn="1"/>
          </p:nvSpPr>
          <p:spPr bwMode="auto">
            <a:xfrm>
              <a:off x="4851" y="738"/>
              <a:ext cx="908" cy="1044"/>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64"/>
            <p:cNvSpPr>
              <a:spLocks/>
            </p:cNvSpPr>
            <p:nvPr userDrawn="1"/>
          </p:nvSpPr>
          <p:spPr bwMode="auto">
            <a:xfrm>
              <a:off x="3637" y="1361"/>
              <a:ext cx="2122" cy="1879"/>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65"/>
            <p:cNvSpPr>
              <a:spLocks/>
            </p:cNvSpPr>
            <p:nvPr userDrawn="1"/>
          </p:nvSpPr>
          <p:spPr bwMode="auto">
            <a:xfrm>
              <a:off x="4851" y="0"/>
              <a:ext cx="908" cy="1361"/>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66"/>
            <p:cNvSpPr>
              <a:spLocks/>
            </p:cNvSpPr>
            <p:nvPr userDrawn="1"/>
          </p:nvSpPr>
          <p:spPr bwMode="auto">
            <a:xfrm>
              <a:off x="3528" y="0"/>
              <a:ext cx="1323" cy="1361"/>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67"/>
            <p:cNvSpPr>
              <a:spLocks/>
            </p:cNvSpPr>
            <p:nvPr userDrawn="1"/>
          </p:nvSpPr>
          <p:spPr bwMode="auto">
            <a:xfrm>
              <a:off x="4851" y="1361"/>
              <a:ext cx="908" cy="537"/>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80B8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68"/>
            <p:cNvSpPr>
              <a:spLocks/>
            </p:cNvSpPr>
            <p:nvPr userDrawn="1"/>
          </p:nvSpPr>
          <p:spPr bwMode="auto">
            <a:xfrm>
              <a:off x="3215" y="1361"/>
              <a:ext cx="1636" cy="1879"/>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fi-FI" smtClean="0"/>
              <a:t>Muokkaa perustyyl. napsautt.</a:t>
            </a:r>
            <a:endParaRPr lang="fi-FI" dirty="0"/>
          </a:p>
        </p:txBody>
      </p:sp>
      <p:sp>
        <p:nvSpPr>
          <p:cNvPr id="8"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2" name="Group 1"/>
          <p:cNvGrpSpPr/>
          <p:nvPr userDrawn="1"/>
        </p:nvGrpSpPr>
        <p:grpSpPr>
          <a:xfrm>
            <a:off x="703263" y="627063"/>
            <a:ext cx="3076575" cy="898525"/>
            <a:chOff x="703263" y="627063"/>
            <a:chExt cx="3076575" cy="898525"/>
          </a:xfrm>
        </p:grpSpPr>
        <p:sp>
          <p:nvSpPr>
            <p:cNvPr id="4" name="Freeform 5"/>
            <p:cNvSpPr>
              <a:spLocks/>
            </p:cNvSpPr>
            <p:nvPr userDrawn="1"/>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8"/>
            <p:cNvSpPr>
              <a:spLocks/>
            </p:cNvSpPr>
            <p:nvPr userDrawn="1"/>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9"/>
            <p:cNvSpPr>
              <a:spLocks/>
            </p:cNvSpPr>
            <p:nvPr userDrawn="1"/>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0"/>
            <p:cNvSpPr>
              <a:spLocks noEditPoints="1"/>
            </p:cNvSpPr>
            <p:nvPr userDrawn="1"/>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1"/>
            <p:cNvSpPr>
              <a:spLocks/>
            </p:cNvSpPr>
            <p:nvPr userDrawn="1"/>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2"/>
            <p:cNvSpPr>
              <a:spLocks/>
            </p:cNvSpPr>
            <p:nvPr userDrawn="1"/>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3"/>
            <p:cNvSpPr>
              <a:spLocks/>
            </p:cNvSpPr>
            <p:nvPr userDrawn="1"/>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4"/>
            <p:cNvSpPr>
              <a:spLocks/>
            </p:cNvSpPr>
            <p:nvPr userDrawn="1"/>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5"/>
            <p:cNvSpPr>
              <a:spLocks noEditPoints="1"/>
            </p:cNvSpPr>
            <p:nvPr userDrawn="1"/>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6"/>
            <p:cNvSpPr>
              <a:spLocks/>
            </p:cNvSpPr>
            <p:nvPr userDrawn="1"/>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7"/>
            <p:cNvSpPr>
              <a:spLocks/>
            </p:cNvSpPr>
            <p:nvPr userDrawn="1"/>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8"/>
            <p:cNvSpPr>
              <a:spLocks noEditPoints="1"/>
            </p:cNvSpPr>
            <p:nvPr userDrawn="1"/>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9"/>
            <p:cNvSpPr>
              <a:spLocks/>
            </p:cNvSpPr>
            <p:nvPr userDrawn="1"/>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0"/>
            <p:cNvSpPr>
              <a:spLocks/>
            </p:cNvSpPr>
            <p:nvPr userDrawn="1"/>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1"/>
            <p:cNvSpPr>
              <a:spLocks noEditPoints="1"/>
            </p:cNvSpPr>
            <p:nvPr userDrawn="1"/>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2"/>
            <p:cNvSpPr>
              <a:spLocks/>
            </p:cNvSpPr>
            <p:nvPr userDrawn="1"/>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3"/>
            <p:cNvSpPr>
              <a:spLocks/>
            </p:cNvSpPr>
            <p:nvPr userDrawn="1"/>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4"/>
            <p:cNvSpPr>
              <a:spLocks noEditPoints="1"/>
            </p:cNvSpPr>
            <p:nvPr userDrawn="1"/>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5"/>
            <p:cNvSpPr>
              <a:spLocks noEditPoints="1"/>
            </p:cNvSpPr>
            <p:nvPr userDrawn="1"/>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6"/>
            <p:cNvSpPr>
              <a:spLocks noEditPoints="1"/>
            </p:cNvSpPr>
            <p:nvPr userDrawn="1"/>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7"/>
            <p:cNvSpPr>
              <a:spLocks/>
            </p:cNvSpPr>
            <p:nvPr userDrawn="1"/>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8"/>
            <p:cNvSpPr>
              <a:spLocks/>
            </p:cNvSpPr>
            <p:nvPr userDrawn="1"/>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9"/>
            <p:cNvSpPr>
              <a:spLocks noEditPoints="1"/>
            </p:cNvSpPr>
            <p:nvPr userDrawn="1"/>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4" name="Freeform 30"/>
            <p:cNvSpPr>
              <a:spLocks/>
            </p:cNvSpPr>
            <p:nvPr userDrawn="1"/>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5" name="Freeform 31"/>
            <p:cNvSpPr>
              <a:spLocks/>
            </p:cNvSpPr>
            <p:nvPr userDrawn="1"/>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6" name="Freeform 32"/>
            <p:cNvSpPr>
              <a:spLocks/>
            </p:cNvSpPr>
            <p:nvPr userDrawn="1"/>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7" name="Freeform 33"/>
            <p:cNvSpPr>
              <a:spLocks/>
            </p:cNvSpPr>
            <p:nvPr userDrawn="1"/>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8" name="Freeform 34"/>
            <p:cNvSpPr>
              <a:spLocks/>
            </p:cNvSpPr>
            <p:nvPr userDrawn="1"/>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9" name="Freeform 35"/>
            <p:cNvSpPr>
              <a:spLocks/>
            </p:cNvSpPr>
            <p:nvPr userDrawn="1"/>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0" name="Freeform 36"/>
            <p:cNvSpPr>
              <a:spLocks/>
            </p:cNvSpPr>
            <p:nvPr userDrawn="1"/>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1" name="Freeform 37"/>
            <p:cNvSpPr>
              <a:spLocks/>
            </p:cNvSpPr>
            <p:nvPr userDrawn="1"/>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2" name="Freeform 38"/>
            <p:cNvSpPr>
              <a:spLocks/>
            </p:cNvSpPr>
            <p:nvPr userDrawn="1"/>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3" name="Freeform 39"/>
            <p:cNvSpPr>
              <a:spLocks/>
            </p:cNvSpPr>
            <p:nvPr userDrawn="1"/>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4" name="Freeform 40"/>
            <p:cNvSpPr>
              <a:spLocks/>
            </p:cNvSpPr>
            <p:nvPr userDrawn="1"/>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5" name="Freeform 41"/>
            <p:cNvSpPr>
              <a:spLocks/>
            </p:cNvSpPr>
            <p:nvPr userDrawn="1"/>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6" name="Freeform 42"/>
            <p:cNvSpPr>
              <a:spLocks/>
            </p:cNvSpPr>
            <p:nvPr userDrawn="1"/>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7" name="Freeform 43"/>
            <p:cNvSpPr>
              <a:spLocks/>
            </p:cNvSpPr>
            <p:nvPr userDrawn="1"/>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8" name="Freeform 44"/>
            <p:cNvSpPr>
              <a:spLocks/>
            </p:cNvSpPr>
            <p:nvPr userDrawn="1"/>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9" name="Freeform 45"/>
            <p:cNvSpPr>
              <a:spLocks/>
            </p:cNvSpPr>
            <p:nvPr userDrawn="1"/>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0" name="Freeform 46"/>
            <p:cNvSpPr>
              <a:spLocks/>
            </p:cNvSpPr>
            <p:nvPr userDrawn="1"/>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1" name="Freeform 47"/>
            <p:cNvSpPr>
              <a:spLocks/>
            </p:cNvSpPr>
            <p:nvPr userDrawn="1"/>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483206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Kuvapaikka vaak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0" y="0"/>
            <a:ext cx="9144000" cy="4371950"/>
          </a:xfrm>
        </p:spPr>
        <p:txBody>
          <a:bodyPr/>
          <a:lstStyle/>
          <a:p>
            <a:pPr lvl="0"/>
            <a:r>
              <a:rPr lang="fi-FI" smtClean="0"/>
              <a:t>Muokkaa tekstin perustyylejä</a:t>
            </a:r>
          </a:p>
        </p:txBody>
      </p:sp>
      <p:sp>
        <p:nvSpPr>
          <p:cNvPr id="8" name="Otsikko 7"/>
          <p:cNvSpPr>
            <a:spLocks noGrp="1"/>
          </p:cNvSpPr>
          <p:nvPr>
            <p:ph type="title"/>
          </p:nvPr>
        </p:nvSpPr>
        <p:spPr>
          <a:xfrm>
            <a:off x="432785" y="4371949"/>
            <a:ext cx="4211223" cy="607895"/>
          </a:xfrm>
        </p:spPr>
        <p:txBody>
          <a:bodyPr/>
          <a:lstStyle>
            <a:lvl1pPr>
              <a:defRPr sz="2800">
                <a:solidFill>
                  <a:srgbClr val="206744"/>
                </a:solidFill>
              </a:defRPr>
            </a:lvl1pPr>
          </a:lstStyle>
          <a:p>
            <a:r>
              <a:rPr lang="fi-FI" smtClean="0"/>
              <a:t>Muokkaa perustyyl. napsautt.</a:t>
            </a:r>
            <a:endParaRPr lang="fi-FI" dirty="0"/>
          </a:p>
        </p:txBody>
      </p:sp>
      <p:sp>
        <p:nvSpPr>
          <p:cNvPr id="15" name="Content Placeholder 9"/>
          <p:cNvSpPr>
            <a:spLocks noGrp="1"/>
          </p:cNvSpPr>
          <p:nvPr>
            <p:ph idx="13"/>
          </p:nvPr>
        </p:nvSpPr>
        <p:spPr>
          <a:xfrm>
            <a:off x="4860032" y="4518180"/>
            <a:ext cx="4283968" cy="461665"/>
          </a:xfrm>
        </p:spPr>
        <p:txBody>
          <a:bodyPr>
            <a:noAutofit/>
          </a:bodyPr>
          <a:lstStyle/>
          <a:p>
            <a:pPr marL="0" lvl="0" indent="0">
              <a:buNone/>
            </a:pPr>
            <a:r>
              <a:rPr lang="fi-FI" sz="1200" smtClean="0"/>
              <a:t>Muokkaa tekstin perustyylejä</a:t>
            </a:r>
          </a:p>
        </p:txBody>
      </p:sp>
    </p:spTree>
    <p:extLst>
      <p:ext uri="{BB962C8B-B14F-4D97-AF65-F5344CB8AC3E}">
        <p14:creationId xmlns:p14="http://schemas.microsoft.com/office/powerpoint/2010/main" val="36399480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Kuvapaikka pysty">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813272" y="0"/>
            <a:ext cx="6336704" cy="5143500"/>
          </a:xfrm>
        </p:spPr>
        <p:txBody>
          <a:bodyPr/>
          <a:lstStyle/>
          <a:p>
            <a:pPr lvl="0"/>
            <a:r>
              <a:rPr lang="fi-FI" smtClean="0"/>
              <a:t>Muokkaa tekstin perustyylejä</a:t>
            </a:r>
          </a:p>
        </p:txBody>
      </p:sp>
      <p:sp>
        <p:nvSpPr>
          <p:cNvPr id="8" name="Otsikko 7"/>
          <p:cNvSpPr>
            <a:spLocks noGrp="1"/>
          </p:cNvSpPr>
          <p:nvPr>
            <p:ph type="title"/>
          </p:nvPr>
        </p:nvSpPr>
        <p:spPr>
          <a:xfrm>
            <a:off x="251521" y="207920"/>
            <a:ext cx="2160240" cy="1427726"/>
          </a:xfrm>
        </p:spPr>
        <p:txBody>
          <a:bodyPr/>
          <a:lstStyle>
            <a:lvl1pPr>
              <a:defRPr sz="2800">
                <a:solidFill>
                  <a:srgbClr val="206744"/>
                </a:solidFill>
              </a:defRPr>
            </a:lvl1pPr>
          </a:lstStyle>
          <a:p>
            <a:r>
              <a:rPr lang="fi-FI" smtClean="0"/>
              <a:t>Muokkaa perustyyl. napsautt.</a:t>
            </a:r>
            <a:endParaRPr lang="fi-FI" dirty="0"/>
          </a:p>
        </p:txBody>
      </p:sp>
      <p:sp>
        <p:nvSpPr>
          <p:cNvPr id="6" name="Content Placeholder 9"/>
          <p:cNvSpPr>
            <a:spLocks noGrp="1"/>
          </p:cNvSpPr>
          <p:nvPr>
            <p:ph idx="14"/>
          </p:nvPr>
        </p:nvSpPr>
        <p:spPr>
          <a:xfrm>
            <a:off x="251521" y="1739485"/>
            <a:ext cx="2160240" cy="3240360"/>
          </a:xfrm>
        </p:spPr>
        <p:txBody>
          <a:bodyPr>
            <a:normAutofit/>
          </a:bodyPr>
          <a:lstStyle/>
          <a:p>
            <a:pPr lvl="0"/>
            <a:r>
              <a:rPr lang="fi-FI" sz="1400" smtClean="0"/>
              <a:t>Muokkaa tekstin perustyylejä</a:t>
            </a:r>
          </a:p>
          <a:p>
            <a:pPr lvl="1"/>
            <a:r>
              <a:rPr lang="fi-FI" sz="1400" smtClean="0"/>
              <a:t>toinen taso</a:t>
            </a:r>
          </a:p>
          <a:p>
            <a:pPr lvl="2"/>
            <a:r>
              <a:rPr lang="fi-FI" sz="1400" smtClean="0"/>
              <a:t>kolmas taso</a:t>
            </a:r>
          </a:p>
        </p:txBody>
      </p:sp>
      <p:sp>
        <p:nvSpPr>
          <p:cNvPr id="1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8.6.2021</a:t>
            </a:fld>
            <a:endParaRPr lang="fi-FI" dirty="0"/>
          </a:p>
        </p:txBody>
      </p:sp>
      <p:sp>
        <p:nvSpPr>
          <p:cNvPr id="1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597611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Tyhjä">
    <p:spTree>
      <p:nvGrpSpPr>
        <p:cNvPr id="1" name=""/>
        <p:cNvGrpSpPr/>
        <p:nvPr/>
      </p:nvGrpSpPr>
      <p:grpSpPr>
        <a:xfrm>
          <a:off x="0" y="0"/>
          <a:ext cx="0" cy="0"/>
          <a:chOff x="0" y="0"/>
          <a:chExt cx="0" cy="0"/>
        </a:xfrm>
      </p:grpSpPr>
      <p:sp>
        <p:nvSpPr>
          <p:cNvPr id="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8.6.2021</a:t>
            </a:fld>
            <a:endParaRPr lang="fi-FI" dirty="0"/>
          </a:p>
        </p:txBody>
      </p:sp>
      <p:sp>
        <p:nvSpPr>
          <p:cNvPr id="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5562777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3_Lopetus VN-Teema">
    <p:spTree>
      <p:nvGrpSpPr>
        <p:cNvPr id="1" name=""/>
        <p:cNvGrpSpPr/>
        <p:nvPr/>
      </p:nvGrpSpPr>
      <p:grpSpPr>
        <a:xfrm>
          <a:off x="0" y="0"/>
          <a:ext cx="0" cy="0"/>
          <a:chOff x="0" y="0"/>
          <a:chExt cx="0" cy="0"/>
        </a:xfrm>
      </p:grpSpPr>
      <p:grpSp>
        <p:nvGrpSpPr>
          <p:cNvPr id="3" name="Group 2"/>
          <p:cNvGrpSpPr/>
          <p:nvPr userDrawn="1"/>
        </p:nvGrpSpPr>
        <p:grpSpPr>
          <a:xfrm>
            <a:off x="0" y="1"/>
            <a:ext cx="9144000" cy="5143500"/>
            <a:chOff x="-50732" y="0"/>
            <a:chExt cx="9194731" cy="5143502"/>
          </a:xfrm>
        </p:grpSpPr>
        <p:sp>
          <p:nvSpPr>
            <p:cNvPr id="65" name="AutoShape 59"/>
            <p:cNvSpPr>
              <a:spLocks noChangeAspect="1" noChangeArrowheads="1" noTextEdit="1"/>
            </p:cNvSpPr>
            <p:nvPr userDrawn="1"/>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61"/>
            <p:cNvSpPr>
              <a:spLocks/>
            </p:cNvSpPr>
            <p:nvPr userDrawn="1"/>
          </p:nvSpPr>
          <p:spPr bwMode="auto">
            <a:xfrm flipH="1">
              <a:off x="1354507" y="0"/>
              <a:ext cx="7789492" cy="5143501"/>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62"/>
            <p:cNvSpPr>
              <a:spLocks/>
            </p:cNvSpPr>
            <p:nvPr userDrawn="1"/>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63"/>
            <p:cNvSpPr>
              <a:spLocks/>
            </p:cNvSpPr>
            <p:nvPr userDrawn="1"/>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64"/>
            <p:cNvSpPr>
              <a:spLocks/>
            </p:cNvSpPr>
            <p:nvPr userDrawn="1"/>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65"/>
            <p:cNvSpPr>
              <a:spLocks/>
            </p:cNvSpPr>
            <p:nvPr userDrawn="1"/>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66"/>
            <p:cNvSpPr>
              <a:spLocks/>
            </p:cNvSpPr>
            <p:nvPr userDrawn="1"/>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67"/>
            <p:cNvSpPr>
              <a:spLocks/>
            </p:cNvSpPr>
            <p:nvPr userDrawn="1"/>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80B8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68"/>
            <p:cNvSpPr>
              <a:spLocks/>
            </p:cNvSpPr>
            <p:nvPr userDrawn="1"/>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userDrawn="1">
            <p:ph type="ctrTitle" hasCustomPrompt="1"/>
          </p:nvPr>
        </p:nvSpPr>
        <p:spPr>
          <a:xfrm>
            <a:off x="4251079" y="1130423"/>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
        <p:nvSpPr>
          <p:cNvPr id="8" name="Alaotsikko 2"/>
          <p:cNvSpPr>
            <a:spLocks noGrp="1"/>
          </p:cNvSpPr>
          <p:nvPr userDrawn="1">
            <p:ph type="subTitle" idx="1"/>
          </p:nvPr>
        </p:nvSpPr>
        <p:spPr>
          <a:xfrm>
            <a:off x="4251079" y="2787774"/>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2" name="Group 1"/>
          <p:cNvGrpSpPr/>
          <p:nvPr userDrawn="1"/>
        </p:nvGrpSpPr>
        <p:grpSpPr>
          <a:xfrm>
            <a:off x="7092280" y="4437766"/>
            <a:ext cx="1754394" cy="512377"/>
            <a:chOff x="5743821" y="366879"/>
            <a:chExt cx="3076574" cy="898526"/>
          </a:xfrm>
        </p:grpSpPr>
        <p:sp>
          <p:nvSpPr>
            <p:cNvPr id="4" name="Freeform 5"/>
            <p:cNvSpPr>
              <a:spLocks/>
            </p:cNvSpPr>
            <p:nvPr userDrawn="1"/>
          </p:nvSpPr>
          <p:spPr bwMode="auto">
            <a:xfrm>
              <a:off x="6569320" y="633580"/>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6712196" y="630404"/>
              <a:ext cx="160338" cy="139699"/>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6889995" y="633580"/>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8"/>
            <p:cNvSpPr>
              <a:spLocks/>
            </p:cNvSpPr>
            <p:nvPr userDrawn="1"/>
          </p:nvSpPr>
          <p:spPr bwMode="auto">
            <a:xfrm>
              <a:off x="7023345" y="633580"/>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9"/>
            <p:cNvSpPr>
              <a:spLocks/>
            </p:cNvSpPr>
            <p:nvPr userDrawn="1"/>
          </p:nvSpPr>
          <p:spPr bwMode="auto">
            <a:xfrm>
              <a:off x="7193208" y="633580"/>
              <a:ext cx="73026"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0"/>
            <p:cNvSpPr>
              <a:spLocks noEditPoints="1"/>
            </p:cNvSpPr>
            <p:nvPr userDrawn="1"/>
          </p:nvSpPr>
          <p:spPr bwMode="auto">
            <a:xfrm>
              <a:off x="7301158"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1"/>
            <p:cNvSpPr>
              <a:spLocks/>
            </p:cNvSpPr>
            <p:nvPr userDrawn="1"/>
          </p:nvSpPr>
          <p:spPr bwMode="auto">
            <a:xfrm>
              <a:off x="7488484" y="633580"/>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2"/>
            <p:cNvSpPr>
              <a:spLocks/>
            </p:cNvSpPr>
            <p:nvPr userDrawn="1"/>
          </p:nvSpPr>
          <p:spPr bwMode="auto">
            <a:xfrm>
              <a:off x="7677396" y="633580"/>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3"/>
            <p:cNvSpPr>
              <a:spLocks/>
            </p:cNvSpPr>
            <p:nvPr userDrawn="1"/>
          </p:nvSpPr>
          <p:spPr bwMode="auto">
            <a:xfrm>
              <a:off x="7839321" y="633580"/>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4"/>
            <p:cNvSpPr>
              <a:spLocks/>
            </p:cNvSpPr>
            <p:nvPr userDrawn="1"/>
          </p:nvSpPr>
          <p:spPr bwMode="auto">
            <a:xfrm>
              <a:off x="8002834" y="633580"/>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5"/>
            <p:cNvSpPr>
              <a:spLocks noEditPoints="1"/>
            </p:cNvSpPr>
            <p:nvPr userDrawn="1"/>
          </p:nvSpPr>
          <p:spPr bwMode="auto">
            <a:xfrm>
              <a:off x="8175869"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6"/>
            <p:cNvSpPr>
              <a:spLocks/>
            </p:cNvSpPr>
            <p:nvPr userDrawn="1"/>
          </p:nvSpPr>
          <p:spPr bwMode="auto">
            <a:xfrm>
              <a:off x="8372721"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7"/>
            <p:cNvSpPr>
              <a:spLocks/>
            </p:cNvSpPr>
            <p:nvPr userDrawn="1"/>
          </p:nvSpPr>
          <p:spPr bwMode="auto">
            <a:xfrm>
              <a:off x="8496546" y="633580"/>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8"/>
            <p:cNvSpPr>
              <a:spLocks noEditPoints="1"/>
            </p:cNvSpPr>
            <p:nvPr userDrawn="1"/>
          </p:nvSpPr>
          <p:spPr bwMode="auto">
            <a:xfrm>
              <a:off x="8667995"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9"/>
            <p:cNvSpPr>
              <a:spLocks/>
            </p:cNvSpPr>
            <p:nvPr userDrawn="1"/>
          </p:nvSpPr>
          <p:spPr bwMode="auto">
            <a:xfrm>
              <a:off x="6593134" y="893930"/>
              <a:ext cx="90489"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0"/>
            <p:cNvSpPr>
              <a:spLocks/>
            </p:cNvSpPr>
            <p:nvPr userDrawn="1"/>
          </p:nvSpPr>
          <p:spPr bwMode="auto">
            <a:xfrm>
              <a:off x="6712196" y="898692"/>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1"/>
            <p:cNvSpPr>
              <a:spLocks noEditPoints="1"/>
            </p:cNvSpPr>
            <p:nvPr userDrawn="1"/>
          </p:nvSpPr>
          <p:spPr bwMode="auto">
            <a:xfrm>
              <a:off x="6851897" y="893930"/>
              <a:ext cx="157162"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2"/>
            <p:cNvSpPr>
              <a:spLocks/>
            </p:cNvSpPr>
            <p:nvPr userDrawn="1"/>
          </p:nvSpPr>
          <p:spPr bwMode="auto">
            <a:xfrm>
              <a:off x="7007471" y="898692"/>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3"/>
            <p:cNvSpPr>
              <a:spLocks/>
            </p:cNvSpPr>
            <p:nvPr userDrawn="1"/>
          </p:nvSpPr>
          <p:spPr bwMode="auto">
            <a:xfrm>
              <a:off x="7182096" y="893930"/>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4"/>
            <p:cNvSpPr>
              <a:spLocks noEditPoints="1"/>
            </p:cNvSpPr>
            <p:nvPr userDrawn="1"/>
          </p:nvSpPr>
          <p:spPr bwMode="auto">
            <a:xfrm>
              <a:off x="7310683" y="898692"/>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5"/>
            <p:cNvSpPr>
              <a:spLocks noEditPoints="1"/>
            </p:cNvSpPr>
            <p:nvPr userDrawn="1"/>
          </p:nvSpPr>
          <p:spPr bwMode="auto">
            <a:xfrm>
              <a:off x="7451971" y="843129"/>
              <a:ext cx="157162"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6"/>
            <p:cNvSpPr>
              <a:spLocks noEditPoints="1"/>
            </p:cNvSpPr>
            <p:nvPr userDrawn="1"/>
          </p:nvSpPr>
          <p:spPr bwMode="auto">
            <a:xfrm>
              <a:off x="7626596" y="898692"/>
              <a:ext cx="138114"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7"/>
            <p:cNvSpPr>
              <a:spLocks/>
            </p:cNvSpPr>
            <p:nvPr userDrawn="1"/>
          </p:nvSpPr>
          <p:spPr bwMode="auto">
            <a:xfrm>
              <a:off x="7801221" y="898692"/>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8"/>
            <p:cNvSpPr>
              <a:spLocks/>
            </p:cNvSpPr>
            <p:nvPr userDrawn="1"/>
          </p:nvSpPr>
          <p:spPr bwMode="auto">
            <a:xfrm>
              <a:off x="7944095" y="898692"/>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9"/>
            <p:cNvSpPr>
              <a:spLocks noEditPoints="1"/>
            </p:cNvSpPr>
            <p:nvPr userDrawn="1"/>
          </p:nvSpPr>
          <p:spPr bwMode="auto">
            <a:xfrm>
              <a:off x="5743821" y="366879"/>
              <a:ext cx="657225" cy="898526"/>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4" name="Freeform 30"/>
            <p:cNvSpPr>
              <a:spLocks/>
            </p:cNvSpPr>
            <p:nvPr userDrawn="1"/>
          </p:nvSpPr>
          <p:spPr bwMode="auto">
            <a:xfrm>
              <a:off x="5923209" y="1166980"/>
              <a:ext cx="371474"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5" name="Freeform 31"/>
            <p:cNvSpPr>
              <a:spLocks/>
            </p:cNvSpPr>
            <p:nvPr userDrawn="1"/>
          </p:nvSpPr>
          <p:spPr bwMode="auto">
            <a:xfrm>
              <a:off x="5840658" y="854243"/>
              <a:ext cx="377825" cy="271462"/>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6" name="Freeform 32"/>
            <p:cNvSpPr>
              <a:spLocks/>
            </p:cNvSpPr>
            <p:nvPr userDrawn="1"/>
          </p:nvSpPr>
          <p:spPr bwMode="auto">
            <a:xfrm>
              <a:off x="5786685" y="1097130"/>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7" name="Freeform 33"/>
            <p:cNvSpPr>
              <a:spLocks/>
            </p:cNvSpPr>
            <p:nvPr userDrawn="1"/>
          </p:nvSpPr>
          <p:spPr bwMode="auto">
            <a:xfrm>
              <a:off x="5781921" y="449430"/>
              <a:ext cx="39687"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8" name="Freeform 34"/>
            <p:cNvSpPr>
              <a:spLocks/>
            </p:cNvSpPr>
            <p:nvPr userDrawn="1"/>
          </p:nvSpPr>
          <p:spPr bwMode="auto">
            <a:xfrm>
              <a:off x="5829546" y="43831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9" name="Freeform 35"/>
            <p:cNvSpPr>
              <a:spLocks/>
            </p:cNvSpPr>
            <p:nvPr userDrawn="1"/>
          </p:nvSpPr>
          <p:spPr bwMode="auto">
            <a:xfrm>
              <a:off x="5837484" y="441492"/>
              <a:ext cx="73026" cy="80964"/>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0" name="Freeform 36"/>
            <p:cNvSpPr>
              <a:spLocks/>
            </p:cNvSpPr>
            <p:nvPr userDrawn="1"/>
          </p:nvSpPr>
          <p:spPr bwMode="auto">
            <a:xfrm>
              <a:off x="5843835" y="53356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1" name="Freeform 37"/>
            <p:cNvSpPr>
              <a:spLocks/>
            </p:cNvSpPr>
            <p:nvPr userDrawn="1"/>
          </p:nvSpPr>
          <p:spPr bwMode="auto">
            <a:xfrm>
              <a:off x="5847009" y="562141"/>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2" name="Freeform 38"/>
            <p:cNvSpPr>
              <a:spLocks/>
            </p:cNvSpPr>
            <p:nvPr userDrawn="1"/>
          </p:nvSpPr>
          <p:spPr bwMode="auto">
            <a:xfrm>
              <a:off x="5843835" y="627229"/>
              <a:ext cx="77787" cy="68262"/>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3" name="Freeform 39"/>
            <p:cNvSpPr>
              <a:spLocks/>
            </p:cNvSpPr>
            <p:nvPr userDrawn="1"/>
          </p:nvSpPr>
          <p:spPr bwMode="auto">
            <a:xfrm>
              <a:off x="5880346" y="65263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4" name="Freeform 40"/>
            <p:cNvSpPr>
              <a:spLocks/>
            </p:cNvSpPr>
            <p:nvPr userDrawn="1"/>
          </p:nvSpPr>
          <p:spPr bwMode="auto">
            <a:xfrm>
              <a:off x="5915272" y="408153"/>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5" name="Freeform 41"/>
            <p:cNvSpPr>
              <a:spLocks/>
            </p:cNvSpPr>
            <p:nvPr userDrawn="1"/>
          </p:nvSpPr>
          <p:spPr bwMode="auto">
            <a:xfrm>
              <a:off x="5943847" y="444666"/>
              <a:ext cx="80964" cy="58737"/>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6" name="Freeform 42"/>
            <p:cNvSpPr>
              <a:spLocks/>
            </p:cNvSpPr>
            <p:nvPr userDrawn="1"/>
          </p:nvSpPr>
          <p:spPr bwMode="auto">
            <a:xfrm>
              <a:off x="6045446" y="366879"/>
              <a:ext cx="158749"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7" name="Freeform 43"/>
            <p:cNvSpPr>
              <a:spLocks/>
            </p:cNvSpPr>
            <p:nvPr userDrawn="1"/>
          </p:nvSpPr>
          <p:spPr bwMode="auto">
            <a:xfrm>
              <a:off x="6174034" y="454191"/>
              <a:ext cx="193675" cy="33339"/>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8" name="Freeform 44"/>
            <p:cNvSpPr>
              <a:spLocks/>
            </p:cNvSpPr>
            <p:nvPr userDrawn="1"/>
          </p:nvSpPr>
          <p:spPr bwMode="auto">
            <a:xfrm>
              <a:off x="6235946" y="536742"/>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9" name="Freeform 45"/>
            <p:cNvSpPr>
              <a:spLocks/>
            </p:cNvSpPr>
            <p:nvPr userDrawn="1"/>
          </p:nvSpPr>
          <p:spPr bwMode="auto">
            <a:xfrm>
              <a:off x="6269285" y="814553"/>
              <a:ext cx="1587"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0" name="Freeform 46"/>
            <p:cNvSpPr>
              <a:spLocks/>
            </p:cNvSpPr>
            <p:nvPr userDrawn="1"/>
          </p:nvSpPr>
          <p:spPr bwMode="auto">
            <a:xfrm>
              <a:off x="6021634" y="497053"/>
              <a:ext cx="20637" cy="12699"/>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1" name="Freeform 47"/>
            <p:cNvSpPr>
              <a:spLocks/>
            </p:cNvSpPr>
            <p:nvPr userDrawn="1"/>
          </p:nvSpPr>
          <p:spPr bwMode="auto">
            <a:xfrm>
              <a:off x="5743823" y="454191"/>
              <a:ext cx="657225" cy="776289"/>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59" name="Picture 58"/>
          <p:cNvPicPr>
            <a:picLocks noChangeAspect="1"/>
          </p:cNvPicPr>
          <p:nvPr userDrawn="1"/>
        </p:nvPicPr>
        <p:blipFill>
          <a:blip r:embed="rId2"/>
          <a:stretch>
            <a:fillRect/>
          </a:stretch>
        </p:blipFill>
        <p:spPr>
          <a:xfrm>
            <a:off x="160670" y="4415199"/>
            <a:ext cx="2741202" cy="574314"/>
          </a:xfrm>
          <a:prstGeom prst="rect">
            <a:avLst/>
          </a:prstGeom>
        </p:spPr>
      </p:pic>
    </p:spTree>
    <p:extLst>
      <p:ext uri="{BB962C8B-B14F-4D97-AF65-F5344CB8AC3E}">
        <p14:creationId xmlns:p14="http://schemas.microsoft.com/office/powerpoint/2010/main" val="37476685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4_Lopetus VN">
    <p:spTree>
      <p:nvGrpSpPr>
        <p:cNvPr id="1" name=""/>
        <p:cNvGrpSpPr/>
        <p:nvPr/>
      </p:nvGrpSpPr>
      <p:grpSpPr>
        <a:xfrm>
          <a:off x="0" y="0"/>
          <a:ext cx="0" cy="0"/>
          <a:chOff x="0" y="0"/>
          <a:chExt cx="0" cy="0"/>
        </a:xfrm>
      </p:grpSpPr>
      <p:grpSp>
        <p:nvGrpSpPr>
          <p:cNvPr id="105" name="Group 104"/>
          <p:cNvGrpSpPr/>
          <p:nvPr userDrawn="1"/>
        </p:nvGrpSpPr>
        <p:grpSpPr>
          <a:xfrm>
            <a:off x="-1" y="0"/>
            <a:ext cx="9143999" cy="5143501"/>
            <a:chOff x="-1" y="0"/>
            <a:chExt cx="9143999" cy="5143501"/>
          </a:xfrm>
        </p:grpSpPr>
        <p:sp>
          <p:nvSpPr>
            <p:cNvPr id="100" name="Freeform 8"/>
            <p:cNvSpPr>
              <a:spLocks/>
            </p:cNvSpPr>
            <p:nvPr userDrawn="1"/>
          </p:nvSpPr>
          <p:spPr bwMode="auto">
            <a:xfrm flipH="1">
              <a:off x="1436706" y="0"/>
              <a:ext cx="7707292" cy="5143500"/>
            </a:xfrm>
            <a:custGeom>
              <a:avLst/>
              <a:gdLst>
                <a:gd name="T0" fmla="*/ 3309 w 4863"/>
                <a:gd name="T1" fmla="*/ 0 h 3240"/>
                <a:gd name="T2" fmla="*/ 0 w 4863"/>
                <a:gd name="T3" fmla="*/ 0 h 3240"/>
                <a:gd name="T4" fmla="*/ 0 w 4863"/>
                <a:gd name="T5" fmla="*/ 3240 h 3240"/>
                <a:gd name="T6" fmla="*/ 4276 w 4863"/>
                <a:gd name="T7" fmla="*/ 3240 h 3240"/>
                <a:gd name="T8" fmla="*/ 4276 w 4863"/>
                <a:gd name="T9" fmla="*/ 3240 h 3240"/>
                <a:gd name="T10" fmla="*/ 4327 w 4863"/>
                <a:gd name="T11" fmla="*/ 3176 h 3240"/>
                <a:gd name="T12" fmla="*/ 4374 w 4863"/>
                <a:gd name="T13" fmla="*/ 3116 h 3240"/>
                <a:gd name="T14" fmla="*/ 4417 w 4863"/>
                <a:gd name="T15" fmla="*/ 3060 h 3240"/>
                <a:gd name="T16" fmla="*/ 4455 w 4863"/>
                <a:gd name="T17" fmla="*/ 3006 h 3240"/>
                <a:gd name="T18" fmla="*/ 4490 w 4863"/>
                <a:gd name="T19" fmla="*/ 2953 h 3240"/>
                <a:gd name="T20" fmla="*/ 4524 w 4863"/>
                <a:gd name="T21" fmla="*/ 2903 h 3240"/>
                <a:gd name="T22" fmla="*/ 4554 w 4863"/>
                <a:gd name="T23" fmla="*/ 2851 h 3240"/>
                <a:gd name="T24" fmla="*/ 4585 w 4863"/>
                <a:gd name="T25" fmla="*/ 2799 h 3240"/>
                <a:gd name="T26" fmla="*/ 4614 w 4863"/>
                <a:gd name="T27" fmla="*/ 2747 h 3240"/>
                <a:gd name="T28" fmla="*/ 4645 w 4863"/>
                <a:gd name="T29" fmla="*/ 2692 h 3240"/>
                <a:gd name="T30" fmla="*/ 4707 w 4863"/>
                <a:gd name="T31" fmla="*/ 2576 h 3240"/>
                <a:gd name="T32" fmla="*/ 4778 w 4863"/>
                <a:gd name="T33" fmla="*/ 2445 h 3240"/>
                <a:gd name="T34" fmla="*/ 4818 w 4863"/>
                <a:gd name="T35" fmla="*/ 2372 h 3240"/>
                <a:gd name="T36" fmla="*/ 4863 w 4863"/>
                <a:gd name="T37" fmla="*/ 2293 h 3240"/>
                <a:gd name="T38" fmla="*/ 4863 w 4863"/>
                <a:gd name="T39" fmla="*/ 2293 h 3240"/>
                <a:gd name="T40" fmla="*/ 4789 w 4863"/>
                <a:gd name="T41" fmla="*/ 2239 h 3240"/>
                <a:gd name="T42" fmla="*/ 4719 w 4863"/>
                <a:gd name="T43" fmla="*/ 2184 h 3240"/>
                <a:gd name="T44" fmla="*/ 4652 w 4863"/>
                <a:gd name="T45" fmla="*/ 2127 h 3240"/>
                <a:gd name="T46" fmla="*/ 4585 w 4863"/>
                <a:gd name="T47" fmla="*/ 2069 h 3240"/>
                <a:gd name="T48" fmla="*/ 4522 w 4863"/>
                <a:gd name="T49" fmla="*/ 2010 h 3240"/>
                <a:gd name="T50" fmla="*/ 4461 w 4863"/>
                <a:gd name="T51" fmla="*/ 1951 h 3240"/>
                <a:gd name="T52" fmla="*/ 4401 w 4863"/>
                <a:gd name="T53" fmla="*/ 1889 h 3240"/>
                <a:gd name="T54" fmla="*/ 4343 w 4863"/>
                <a:gd name="T55" fmla="*/ 1827 h 3240"/>
                <a:gd name="T56" fmla="*/ 4288 w 4863"/>
                <a:gd name="T57" fmla="*/ 1763 h 3240"/>
                <a:gd name="T58" fmla="*/ 4234 w 4863"/>
                <a:gd name="T59" fmla="*/ 1699 h 3240"/>
                <a:gd name="T60" fmla="*/ 4182 w 4863"/>
                <a:gd name="T61" fmla="*/ 1632 h 3240"/>
                <a:gd name="T62" fmla="*/ 4131 w 4863"/>
                <a:gd name="T63" fmla="*/ 1565 h 3240"/>
                <a:gd name="T64" fmla="*/ 4081 w 4863"/>
                <a:gd name="T65" fmla="*/ 1497 h 3240"/>
                <a:gd name="T66" fmla="*/ 4034 w 4863"/>
                <a:gd name="T67" fmla="*/ 1428 h 3240"/>
                <a:gd name="T68" fmla="*/ 3986 w 4863"/>
                <a:gd name="T69" fmla="*/ 1358 h 3240"/>
                <a:gd name="T70" fmla="*/ 3941 w 4863"/>
                <a:gd name="T71" fmla="*/ 1286 h 3240"/>
                <a:gd name="T72" fmla="*/ 3897 w 4863"/>
                <a:gd name="T73" fmla="*/ 1214 h 3240"/>
                <a:gd name="T74" fmla="*/ 3854 w 4863"/>
                <a:gd name="T75" fmla="*/ 1140 h 3240"/>
                <a:gd name="T76" fmla="*/ 3811 w 4863"/>
                <a:gd name="T77" fmla="*/ 1065 h 3240"/>
                <a:gd name="T78" fmla="*/ 3771 w 4863"/>
                <a:gd name="T79" fmla="*/ 989 h 3240"/>
                <a:gd name="T80" fmla="*/ 3730 w 4863"/>
                <a:gd name="T81" fmla="*/ 912 h 3240"/>
                <a:gd name="T82" fmla="*/ 3689 w 4863"/>
                <a:gd name="T83" fmla="*/ 835 h 3240"/>
                <a:gd name="T84" fmla="*/ 3650 w 4863"/>
                <a:gd name="T85" fmla="*/ 755 h 3240"/>
                <a:gd name="T86" fmla="*/ 3611 w 4863"/>
                <a:gd name="T87" fmla="*/ 675 h 3240"/>
                <a:gd name="T88" fmla="*/ 3573 w 4863"/>
                <a:gd name="T89" fmla="*/ 594 h 3240"/>
                <a:gd name="T90" fmla="*/ 3535 w 4863"/>
                <a:gd name="T91" fmla="*/ 512 h 3240"/>
                <a:gd name="T92" fmla="*/ 3460 w 4863"/>
                <a:gd name="T93" fmla="*/ 345 h 3240"/>
                <a:gd name="T94" fmla="*/ 3385 w 4863"/>
                <a:gd name="T95" fmla="*/ 174 h 3240"/>
                <a:gd name="T96" fmla="*/ 3309 w 4863"/>
                <a:gd name="T97" fmla="*/ 0 h 3240"/>
                <a:gd name="T98" fmla="*/ 3309 w 4863"/>
                <a:gd name="T99" fmla="*/ 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63" h="3240">
                  <a:moveTo>
                    <a:pt x="3309" y="0"/>
                  </a:moveTo>
                  <a:lnTo>
                    <a:pt x="0" y="0"/>
                  </a:lnTo>
                  <a:lnTo>
                    <a:pt x="0" y="3240"/>
                  </a:lnTo>
                  <a:lnTo>
                    <a:pt x="4276" y="3240"/>
                  </a:lnTo>
                  <a:lnTo>
                    <a:pt x="4276" y="3240"/>
                  </a:lnTo>
                  <a:lnTo>
                    <a:pt x="4327" y="3176"/>
                  </a:lnTo>
                  <a:lnTo>
                    <a:pt x="4374" y="3116"/>
                  </a:lnTo>
                  <a:lnTo>
                    <a:pt x="4417" y="3060"/>
                  </a:lnTo>
                  <a:lnTo>
                    <a:pt x="4455" y="3006"/>
                  </a:lnTo>
                  <a:lnTo>
                    <a:pt x="4490" y="2953"/>
                  </a:lnTo>
                  <a:lnTo>
                    <a:pt x="4524" y="2903"/>
                  </a:lnTo>
                  <a:lnTo>
                    <a:pt x="4554" y="2851"/>
                  </a:lnTo>
                  <a:lnTo>
                    <a:pt x="4585" y="2799"/>
                  </a:lnTo>
                  <a:lnTo>
                    <a:pt x="4614" y="2747"/>
                  </a:lnTo>
                  <a:lnTo>
                    <a:pt x="4645" y="2692"/>
                  </a:lnTo>
                  <a:lnTo>
                    <a:pt x="4707" y="2576"/>
                  </a:lnTo>
                  <a:lnTo>
                    <a:pt x="4778" y="2445"/>
                  </a:lnTo>
                  <a:lnTo>
                    <a:pt x="4818" y="2372"/>
                  </a:lnTo>
                  <a:lnTo>
                    <a:pt x="4863" y="2293"/>
                  </a:lnTo>
                  <a:lnTo>
                    <a:pt x="4863" y="2293"/>
                  </a:lnTo>
                  <a:lnTo>
                    <a:pt x="4789" y="2239"/>
                  </a:lnTo>
                  <a:lnTo>
                    <a:pt x="4719" y="2184"/>
                  </a:lnTo>
                  <a:lnTo>
                    <a:pt x="4652" y="2127"/>
                  </a:lnTo>
                  <a:lnTo>
                    <a:pt x="4585" y="2069"/>
                  </a:lnTo>
                  <a:lnTo>
                    <a:pt x="4522" y="2010"/>
                  </a:lnTo>
                  <a:lnTo>
                    <a:pt x="4461" y="1951"/>
                  </a:lnTo>
                  <a:lnTo>
                    <a:pt x="4401" y="1889"/>
                  </a:lnTo>
                  <a:lnTo>
                    <a:pt x="4343" y="1827"/>
                  </a:lnTo>
                  <a:lnTo>
                    <a:pt x="4288" y="1763"/>
                  </a:lnTo>
                  <a:lnTo>
                    <a:pt x="4234" y="1699"/>
                  </a:lnTo>
                  <a:lnTo>
                    <a:pt x="4182" y="1632"/>
                  </a:lnTo>
                  <a:lnTo>
                    <a:pt x="4131" y="1565"/>
                  </a:lnTo>
                  <a:lnTo>
                    <a:pt x="4081" y="1497"/>
                  </a:lnTo>
                  <a:lnTo>
                    <a:pt x="4034" y="1428"/>
                  </a:lnTo>
                  <a:lnTo>
                    <a:pt x="3986" y="1358"/>
                  </a:lnTo>
                  <a:lnTo>
                    <a:pt x="3941" y="1286"/>
                  </a:lnTo>
                  <a:lnTo>
                    <a:pt x="3897" y="1214"/>
                  </a:lnTo>
                  <a:lnTo>
                    <a:pt x="3854" y="1140"/>
                  </a:lnTo>
                  <a:lnTo>
                    <a:pt x="3811" y="1065"/>
                  </a:lnTo>
                  <a:lnTo>
                    <a:pt x="3771" y="989"/>
                  </a:lnTo>
                  <a:lnTo>
                    <a:pt x="3730" y="912"/>
                  </a:lnTo>
                  <a:lnTo>
                    <a:pt x="3689" y="835"/>
                  </a:lnTo>
                  <a:lnTo>
                    <a:pt x="3650" y="755"/>
                  </a:lnTo>
                  <a:lnTo>
                    <a:pt x="3611" y="675"/>
                  </a:lnTo>
                  <a:lnTo>
                    <a:pt x="3573" y="594"/>
                  </a:lnTo>
                  <a:lnTo>
                    <a:pt x="3535" y="512"/>
                  </a:lnTo>
                  <a:lnTo>
                    <a:pt x="3460" y="345"/>
                  </a:lnTo>
                  <a:lnTo>
                    <a:pt x="3385" y="174"/>
                  </a:lnTo>
                  <a:lnTo>
                    <a:pt x="3309" y="0"/>
                  </a:lnTo>
                  <a:lnTo>
                    <a:pt x="330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8" name="Freeform 6"/>
            <p:cNvSpPr>
              <a:spLocks/>
            </p:cNvSpPr>
            <p:nvPr userDrawn="1"/>
          </p:nvSpPr>
          <p:spPr bwMode="auto">
            <a:xfrm flipH="1">
              <a:off x="-1" y="2641600"/>
              <a:ext cx="1453361" cy="1671638"/>
            </a:xfrm>
            <a:custGeom>
              <a:avLst/>
              <a:gdLst>
                <a:gd name="T0" fmla="*/ 919 w 919"/>
                <a:gd name="T1" fmla="*/ 0 h 1053"/>
                <a:gd name="T2" fmla="*/ 919 w 919"/>
                <a:gd name="T3" fmla="*/ 0 h 1053"/>
                <a:gd name="T4" fmla="*/ 858 w 919"/>
                <a:gd name="T5" fmla="*/ 29 h 1053"/>
                <a:gd name="T6" fmla="*/ 798 w 919"/>
                <a:gd name="T7" fmla="*/ 62 h 1053"/>
                <a:gd name="T8" fmla="*/ 738 w 919"/>
                <a:gd name="T9" fmla="*/ 97 h 1053"/>
                <a:gd name="T10" fmla="*/ 678 w 919"/>
                <a:gd name="T11" fmla="*/ 133 h 1053"/>
                <a:gd name="T12" fmla="*/ 620 w 919"/>
                <a:gd name="T13" fmla="*/ 171 h 1053"/>
                <a:gd name="T14" fmla="*/ 561 w 919"/>
                <a:gd name="T15" fmla="*/ 210 h 1053"/>
                <a:gd name="T16" fmla="*/ 502 w 919"/>
                <a:gd name="T17" fmla="*/ 251 h 1053"/>
                <a:gd name="T18" fmla="*/ 445 w 919"/>
                <a:gd name="T19" fmla="*/ 294 h 1053"/>
                <a:gd name="T20" fmla="*/ 331 w 919"/>
                <a:gd name="T21" fmla="*/ 378 h 1053"/>
                <a:gd name="T22" fmla="*/ 219 w 919"/>
                <a:gd name="T23" fmla="*/ 465 h 1053"/>
                <a:gd name="T24" fmla="*/ 108 w 919"/>
                <a:gd name="T25" fmla="*/ 549 h 1053"/>
                <a:gd name="T26" fmla="*/ 53 w 919"/>
                <a:gd name="T27" fmla="*/ 589 h 1053"/>
                <a:gd name="T28" fmla="*/ 0 w 919"/>
                <a:gd name="T29" fmla="*/ 629 h 1053"/>
                <a:gd name="T30" fmla="*/ 0 w 919"/>
                <a:gd name="T31" fmla="*/ 629 h 1053"/>
                <a:gd name="T32" fmla="*/ 0 w 919"/>
                <a:gd name="T33" fmla="*/ 629 h 1053"/>
                <a:gd name="T34" fmla="*/ 53 w 919"/>
                <a:gd name="T35" fmla="*/ 667 h 1053"/>
                <a:gd name="T36" fmla="*/ 107 w 919"/>
                <a:gd name="T37" fmla="*/ 704 h 1053"/>
                <a:gd name="T38" fmla="*/ 161 w 919"/>
                <a:gd name="T39" fmla="*/ 739 h 1053"/>
                <a:gd name="T40" fmla="*/ 217 w 919"/>
                <a:gd name="T41" fmla="*/ 774 h 1053"/>
                <a:gd name="T42" fmla="*/ 273 w 919"/>
                <a:gd name="T43" fmla="*/ 808 h 1053"/>
                <a:gd name="T44" fmla="*/ 330 w 919"/>
                <a:gd name="T45" fmla="*/ 839 h 1053"/>
                <a:gd name="T46" fmla="*/ 386 w 919"/>
                <a:gd name="T47" fmla="*/ 870 h 1053"/>
                <a:gd name="T48" fmla="*/ 444 w 919"/>
                <a:gd name="T49" fmla="*/ 899 h 1053"/>
                <a:gd name="T50" fmla="*/ 502 w 919"/>
                <a:gd name="T51" fmla="*/ 926 h 1053"/>
                <a:gd name="T52" fmla="*/ 561 w 919"/>
                <a:gd name="T53" fmla="*/ 951 h 1053"/>
                <a:gd name="T54" fmla="*/ 620 w 919"/>
                <a:gd name="T55" fmla="*/ 973 h 1053"/>
                <a:gd name="T56" fmla="*/ 678 w 919"/>
                <a:gd name="T57" fmla="*/ 994 h 1053"/>
                <a:gd name="T58" fmla="*/ 738 w 919"/>
                <a:gd name="T59" fmla="*/ 1012 h 1053"/>
                <a:gd name="T60" fmla="*/ 798 w 919"/>
                <a:gd name="T61" fmla="*/ 1028 h 1053"/>
                <a:gd name="T62" fmla="*/ 858 w 919"/>
                <a:gd name="T63" fmla="*/ 1042 h 1053"/>
                <a:gd name="T64" fmla="*/ 889 w 919"/>
                <a:gd name="T65" fmla="*/ 1048 h 1053"/>
                <a:gd name="T66" fmla="*/ 919 w 919"/>
                <a:gd name="T67" fmla="*/ 1053 h 1053"/>
                <a:gd name="T68" fmla="*/ 919 w 919"/>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9" h="1053">
                  <a:moveTo>
                    <a:pt x="919" y="0"/>
                  </a:moveTo>
                  <a:lnTo>
                    <a:pt x="919" y="0"/>
                  </a:lnTo>
                  <a:lnTo>
                    <a:pt x="858" y="29"/>
                  </a:lnTo>
                  <a:lnTo>
                    <a:pt x="798" y="62"/>
                  </a:lnTo>
                  <a:lnTo>
                    <a:pt x="738" y="97"/>
                  </a:lnTo>
                  <a:lnTo>
                    <a:pt x="678" y="133"/>
                  </a:lnTo>
                  <a:lnTo>
                    <a:pt x="620" y="171"/>
                  </a:lnTo>
                  <a:lnTo>
                    <a:pt x="561" y="210"/>
                  </a:lnTo>
                  <a:lnTo>
                    <a:pt x="502" y="251"/>
                  </a:lnTo>
                  <a:lnTo>
                    <a:pt x="445" y="294"/>
                  </a:lnTo>
                  <a:lnTo>
                    <a:pt x="331" y="378"/>
                  </a:lnTo>
                  <a:lnTo>
                    <a:pt x="219" y="465"/>
                  </a:lnTo>
                  <a:lnTo>
                    <a:pt x="108" y="549"/>
                  </a:lnTo>
                  <a:lnTo>
                    <a:pt x="53" y="589"/>
                  </a:lnTo>
                  <a:lnTo>
                    <a:pt x="0" y="629"/>
                  </a:lnTo>
                  <a:lnTo>
                    <a:pt x="0" y="629"/>
                  </a:lnTo>
                  <a:lnTo>
                    <a:pt x="0" y="629"/>
                  </a:lnTo>
                  <a:lnTo>
                    <a:pt x="53" y="667"/>
                  </a:lnTo>
                  <a:lnTo>
                    <a:pt x="107" y="704"/>
                  </a:lnTo>
                  <a:lnTo>
                    <a:pt x="161" y="739"/>
                  </a:lnTo>
                  <a:lnTo>
                    <a:pt x="217" y="774"/>
                  </a:lnTo>
                  <a:lnTo>
                    <a:pt x="273" y="808"/>
                  </a:lnTo>
                  <a:lnTo>
                    <a:pt x="330" y="839"/>
                  </a:lnTo>
                  <a:lnTo>
                    <a:pt x="386" y="870"/>
                  </a:lnTo>
                  <a:lnTo>
                    <a:pt x="444" y="899"/>
                  </a:lnTo>
                  <a:lnTo>
                    <a:pt x="502" y="926"/>
                  </a:lnTo>
                  <a:lnTo>
                    <a:pt x="561" y="951"/>
                  </a:lnTo>
                  <a:lnTo>
                    <a:pt x="620" y="973"/>
                  </a:lnTo>
                  <a:lnTo>
                    <a:pt x="678" y="994"/>
                  </a:lnTo>
                  <a:lnTo>
                    <a:pt x="738" y="1012"/>
                  </a:lnTo>
                  <a:lnTo>
                    <a:pt x="798" y="1028"/>
                  </a:lnTo>
                  <a:lnTo>
                    <a:pt x="858" y="1042"/>
                  </a:lnTo>
                  <a:lnTo>
                    <a:pt x="889" y="1048"/>
                  </a:lnTo>
                  <a:lnTo>
                    <a:pt x="919" y="1053"/>
                  </a:lnTo>
                  <a:lnTo>
                    <a:pt x="919"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AutoShape 3"/>
            <p:cNvSpPr>
              <a:spLocks noChangeAspect="1" noChangeArrowheads="1" noTextEdit="1"/>
            </p:cNvSpPr>
            <p:nvPr userDrawn="1"/>
          </p:nvSpPr>
          <p:spPr bwMode="auto">
            <a:xfrm flipH="1">
              <a:off x="-1" y="0"/>
              <a:ext cx="9143999"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7" name="Freeform 5"/>
            <p:cNvSpPr>
              <a:spLocks/>
            </p:cNvSpPr>
            <p:nvPr userDrawn="1"/>
          </p:nvSpPr>
          <p:spPr bwMode="auto">
            <a:xfrm flipH="1">
              <a:off x="-1" y="3640138"/>
              <a:ext cx="2425959" cy="1503363"/>
            </a:xfrm>
            <a:custGeom>
              <a:avLst/>
              <a:gdLst>
                <a:gd name="T0" fmla="*/ 1534 w 1534"/>
                <a:gd name="T1" fmla="*/ 947 h 947"/>
                <a:gd name="T2" fmla="*/ 1534 w 1534"/>
                <a:gd name="T3" fmla="*/ 491 h 947"/>
                <a:gd name="T4" fmla="*/ 1534 w 1534"/>
                <a:gd name="T5" fmla="*/ 491 h 947"/>
                <a:gd name="T6" fmla="*/ 1297 w 1534"/>
                <a:gd name="T7" fmla="*/ 382 h 947"/>
                <a:gd name="T8" fmla="*/ 1181 w 1534"/>
                <a:gd name="T9" fmla="*/ 327 h 947"/>
                <a:gd name="T10" fmla="*/ 1123 w 1534"/>
                <a:gd name="T11" fmla="*/ 299 h 947"/>
                <a:gd name="T12" fmla="*/ 1065 w 1534"/>
                <a:gd name="T13" fmla="*/ 270 h 947"/>
                <a:gd name="T14" fmla="*/ 1008 w 1534"/>
                <a:gd name="T15" fmla="*/ 241 h 947"/>
                <a:gd name="T16" fmla="*/ 950 w 1534"/>
                <a:gd name="T17" fmla="*/ 210 h 947"/>
                <a:gd name="T18" fmla="*/ 894 w 1534"/>
                <a:gd name="T19" fmla="*/ 179 h 947"/>
                <a:gd name="T20" fmla="*/ 837 w 1534"/>
                <a:gd name="T21" fmla="*/ 146 h 947"/>
                <a:gd name="T22" fmla="*/ 781 w 1534"/>
                <a:gd name="T23" fmla="*/ 111 h 947"/>
                <a:gd name="T24" fmla="*/ 725 w 1534"/>
                <a:gd name="T25" fmla="*/ 76 h 947"/>
                <a:gd name="T26" fmla="*/ 670 w 1534"/>
                <a:gd name="T27" fmla="*/ 39 h 947"/>
                <a:gd name="T28" fmla="*/ 615 w 1534"/>
                <a:gd name="T29" fmla="*/ 0 h 947"/>
                <a:gd name="T30" fmla="*/ 615 w 1534"/>
                <a:gd name="T31" fmla="*/ 0 h 947"/>
                <a:gd name="T32" fmla="*/ 572 w 1534"/>
                <a:gd name="T33" fmla="*/ 70 h 947"/>
                <a:gd name="T34" fmla="*/ 530 w 1534"/>
                <a:gd name="T35" fmla="*/ 137 h 947"/>
                <a:gd name="T36" fmla="*/ 488 w 1534"/>
                <a:gd name="T37" fmla="*/ 202 h 947"/>
                <a:gd name="T38" fmla="*/ 446 w 1534"/>
                <a:gd name="T39" fmla="*/ 265 h 947"/>
                <a:gd name="T40" fmla="*/ 365 w 1534"/>
                <a:gd name="T41" fmla="*/ 386 h 947"/>
                <a:gd name="T42" fmla="*/ 285 w 1534"/>
                <a:gd name="T43" fmla="*/ 502 h 947"/>
                <a:gd name="T44" fmla="*/ 208 w 1534"/>
                <a:gd name="T45" fmla="*/ 614 h 947"/>
                <a:gd name="T46" fmla="*/ 171 w 1534"/>
                <a:gd name="T47" fmla="*/ 669 h 947"/>
                <a:gd name="T48" fmla="*/ 135 w 1534"/>
                <a:gd name="T49" fmla="*/ 724 h 947"/>
                <a:gd name="T50" fmla="*/ 100 w 1534"/>
                <a:gd name="T51" fmla="*/ 779 h 947"/>
                <a:gd name="T52" fmla="*/ 66 w 1534"/>
                <a:gd name="T53" fmla="*/ 835 h 947"/>
                <a:gd name="T54" fmla="*/ 32 w 1534"/>
                <a:gd name="T55" fmla="*/ 890 h 947"/>
                <a:gd name="T56" fmla="*/ 0 w 1534"/>
                <a:gd name="T57" fmla="*/ 947 h 947"/>
                <a:gd name="T58" fmla="*/ 1534 w 1534"/>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34" h="947">
                  <a:moveTo>
                    <a:pt x="1534" y="947"/>
                  </a:moveTo>
                  <a:lnTo>
                    <a:pt x="1534" y="491"/>
                  </a:lnTo>
                  <a:lnTo>
                    <a:pt x="1534" y="491"/>
                  </a:lnTo>
                  <a:lnTo>
                    <a:pt x="1297" y="382"/>
                  </a:lnTo>
                  <a:lnTo>
                    <a:pt x="1181" y="327"/>
                  </a:lnTo>
                  <a:lnTo>
                    <a:pt x="1123" y="299"/>
                  </a:lnTo>
                  <a:lnTo>
                    <a:pt x="1065" y="270"/>
                  </a:lnTo>
                  <a:lnTo>
                    <a:pt x="1008" y="241"/>
                  </a:lnTo>
                  <a:lnTo>
                    <a:pt x="950" y="210"/>
                  </a:lnTo>
                  <a:lnTo>
                    <a:pt x="894" y="179"/>
                  </a:lnTo>
                  <a:lnTo>
                    <a:pt x="837" y="146"/>
                  </a:lnTo>
                  <a:lnTo>
                    <a:pt x="781" y="111"/>
                  </a:lnTo>
                  <a:lnTo>
                    <a:pt x="725" y="76"/>
                  </a:lnTo>
                  <a:lnTo>
                    <a:pt x="670" y="39"/>
                  </a:lnTo>
                  <a:lnTo>
                    <a:pt x="615" y="0"/>
                  </a:lnTo>
                  <a:lnTo>
                    <a:pt x="615" y="0"/>
                  </a:lnTo>
                  <a:lnTo>
                    <a:pt x="572" y="70"/>
                  </a:lnTo>
                  <a:lnTo>
                    <a:pt x="530" y="137"/>
                  </a:lnTo>
                  <a:lnTo>
                    <a:pt x="488" y="202"/>
                  </a:lnTo>
                  <a:lnTo>
                    <a:pt x="446" y="265"/>
                  </a:lnTo>
                  <a:lnTo>
                    <a:pt x="365" y="386"/>
                  </a:lnTo>
                  <a:lnTo>
                    <a:pt x="285" y="502"/>
                  </a:lnTo>
                  <a:lnTo>
                    <a:pt x="208" y="614"/>
                  </a:lnTo>
                  <a:lnTo>
                    <a:pt x="171" y="669"/>
                  </a:lnTo>
                  <a:lnTo>
                    <a:pt x="135" y="724"/>
                  </a:lnTo>
                  <a:lnTo>
                    <a:pt x="100" y="779"/>
                  </a:lnTo>
                  <a:lnTo>
                    <a:pt x="66" y="835"/>
                  </a:lnTo>
                  <a:lnTo>
                    <a:pt x="32" y="890"/>
                  </a:lnTo>
                  <a:lnTo>
                    <a:pt x="0" y="947"/>
                  </a:lnTo>
                  <a:lnTo>
                    <a:pt x="1534"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9" name="Freeform 7"/>
            <p:cNvSpPr>
              <a:spLocks/>
            </p:cNvSpPr>
            <p:nvPr userDrawn="1"/>
          </p:nvSpPr>
          <p:spPr bwMode="auto">
            <a:xfrm flipH="1">
              <a:off x="624676" y="0"/>
              <a:ext cx="2546150" cy="3640138"/>
            </a:xfrm>
            <a:custGeom>
              <a:avLst/>
              <a:gdLst>
                <a:gd name="T0" fmla="*/ 47 w 1610"/>
                <a:gd name="T1" fmla="*/ 0 h 2293"/>
                <a:gd name="T2" fmla="*/ 28 w 1610"/>
                <a:gd name="T3" fmla="*/ 79 h 2293"/>
                <a:gd name="T4" fmla="*/ 13 w 1610"/>
                <a:gd name="T5" fmla="*/ 158 h 2293"/>
                <a:gd name="T6" fmla="*/ 5 w 1610"/>
                <a:gd name="T7" fmla="*/ 236 h 2293"/>
                <a:gd name="T8" fmla="*/ 0 w 1610"/>
                <a:gd name="T9" fmla="*/ 315 h 2293"/>
                <a:gd name="T10" fmla="*/ 2 w 1610"/>
                <a:gd name="T11" fmla="*/ 394 h 2293"/>
                <a:gd name="T12" fmla="*/ 7 w 1610"/>
                <a:gd name="T13" fmla="*/ 473 h 2293"/>
                <a:gd name="T14" fmla="*/ 16 w 1610"/>
                <a:gd name="T15" fmla="*/ 551 h 2293"/>
                <a:gd name="T16" fmla="*/ 28 w 1610"/>
                <a:gd name="T17" fmla="*/ 630 h 2293"/>
                <a:gd name="T18" fmla="*/ 43 w 1610"/>
                <a:gd name="T19" fmla="*/ 708 h 2293"/>
                <a:gd name="T20" fmla="*/ 81 w 1610"/>
                <a:gd name="T21" fmla="*/ 862 h 2293"/>
                <a:gd name="T22" fmla="*/ 125 w 1610"/>
                <a:gd name="T23" fmla="*/ 1014 h 2293"/>
                <a:gd name="T24" fmla="*/ 196 w 1610"/>
                <a:gd name="T25" fmla="*/ 1236 h 2293"/>
                <a:gd name="T26" fmla="*/ 211 w 1610"/>
                <a:gd name="T27" fmla="*/ 1277 h 2293"/>
                <a:gd name="T28" fmla="*/ 243 w 1610"/>
                <a:gd name="T29" fmla="*/ 1358 h 2293"/>
                <a:gd name="T30" fmla="*/ 281 w 1610"/>
                <a:gd name="T31" fmla="*/ 1437 h 2293"/>
                <a:gd name="T32" fmla="*/ 323 w 1610"/>
                <a:gd name="T33" fmla="*/ 1514 h 2293"/>
                <a:gd name="T34" fmla="*/ 371 w 1610"/>
                <a:gd name="T35" fmla="*/ 1590 h 2293"/>
                <a:gd name="T36" fmla="*/ 422 w 1610"/>
                <a:gd name="T37" fmla="*/ 1662 h 2293"/>
                <a:gd name="T38" fmla="*/ 476 w 1610"/>
                <a:gd name="T39" fmla="*/ 1733 h 2293"/>
                <a:gd name="T40" fmla="*/ 534 w 1610"/>
                <a:gd name="T41" fmla="*/ 1801 h 2293"/>
                <a:gd name="T42" fmla="*/ 593 w 1610"/>
                <a:gd name="T43" fmla="*/ 1869 h 2293"/>
                <a:gd name="T44" fmla="*/ 655 w 1610"/>
                <a:gd name="T45" fmla="*/ 1933 h 2293"/>
                <a:gd name="T46" fmla="*/ 753 w 1610"/>
                <a:gd name="T47" fmla="*/ 2025 h 2293"/>
                <a:gd name="T48" fmla="*/ 885 w 1610"/>
                <a:gd name="T49" fmla="*/ 2139 h 2293"/>
                <a:gd name="T50" fmla="*/ 1019 w 1610"/>
                <a:gd name="T51" fmla="*/ 2244 h 2293"/>
                <a:gd name="T52" fmla="*/ 1086 w 1610"/>
                <a:gd name="T53" fmla="*/ 2293 h 2293"/>
                <a:gd name="T54" fmla="*/ 1112 w 1610"/>
                <a:gd name="T55" fmla="*/ 2266 h 2293"/>
                <a:gd name="T56" fmla="*/ 1163 w 1610"/>
                <a:gd name="T57" fmla="*/ 2210 h 2293"/>
                <a:gd name="T58" fmla="*/ 1211 w 1610"/>
                <a:gd name="T59" fmla="*/ 2151 h 2293"/>
                <a:gd name="T60" fmla="*/ 1255 w 1610"/>
                <a:gd name="T61" fmla="*/ 2090 h 2293"/>
                <a:gd name="T62" fmla="*/ 1296 w 1610"/>
                <a:gd name="T63" fmla="*/ 2027 h 2293"/>
                <a:gd name="T64" fmla="*/ 1334 w 1610"/>
                <a:gd name="T65" fmla="*/ 1963 h 2293"/>
                <a:gd name="T66" fmla="*/ 1369 w 1610"/>
                <a:gd name="T67" fmla="*/ 1898 h 2293"/>
                <a:gd name="T68" fmla="*/ 1402 w 1610"/>
                <a:gd name="T69" fmla="*/ 1830 h 2293"/>
                <a:gd name="T70" fmla="*/ 1431 w 1610"/>
                <a:gd name="T71" fmla="*/ 1762 h 2293"/>
                <a:gd name="T72" fmla="*/ 1458 w 1610"/>
                <a:gd name="T73" fmla="*/ 1692 h 2293"/>
                <a:gd name="T74" fmla="*/ 1482 w 1610"/>
                <a:gd name="T75" fmla="*/ 1620 h 2293"/>
                <a:gd name="T76" fmla="*/ 1515 w 1610"/>
                <a:gd name="T77" fmla="*/ 1511 h 2293"/>
                <a:gd name="T78" fmla="*/ 1549 w 1610"/>
                <a:gd name="T79" fmla="*/ 1362 h 2293"/>
                <a:gd name="T80" fmla="*/ 1575 w 1610"/>
                <a:gd name="T81" fmla="*/ 1211 h 2293"/>
                <a:gd name="T82" fmla="*/ 1593 w 1610"/>
                <a:gd name="T83" fmla="*/ 1058 h 2293"/>
                <a:gd name="T84" fmla="*/ 1604 w 1610"/>
                <a:gd name="T85" fmla="*/ 902 h 2293"/>
                <a:gd name="T86" fmla="*/ 1610 w 1610"/>
                <a:gd name="T87" fmla="*/ 747 h 2293"/>
                <a:gd name="T88" fmla="*/ 1609 w 1610"/>
                <a:gd name="T89" fmla="*/ 593 h 2293"/>
                <a:gd name="T90" fmla="*/ 1604 w 1610"/>
                <a:gd name="T91" fmla="*/ 440 h 2293"/>
                <a:gd name="T92" fmla="*/ 1595 w 1610"/>
                <a:gd name="T93" fmla="*/ 290 h 2293"/>
                <a:gd name="T94" fmla="*/ 1584 w 1610"/>
                <a:gd name="T95" fmla="*/ 143 h 2293"/>
                <a:gd name="T96" fmla="*/ 47 w 1610"/>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10" h="2293">
                  <a:moveTo>
                    <a:pt x="47" y="0"/>
                  </a:moveTo>
                  <a:lnTo>
                    <a:pt x="47" y="0"/>
                  </a:lnTo>
                  <a:lnTo>
                    <a:pt x="37" y="39"/>
                  </a:lnTo>
                  <a:lnTo>
                    <a:pt x="28" y="79"/>
                  </a:lnTo>
                  <a:lnTo>
                    <a:pt x="20" y="118"/>
                  </a:lnTo>
                  <a:lnTo>
                    <a:pt x="13" y="158"/>
                  </a:lnTo>
                  <a:lnTo>
                    <a:pt x="8" y="197"/>
                  </a:lnTo>
                  <a:lnTo>
                    <a:pt x="5" y="236"/>
                  </a:lnTo>
                  <a:lnTo>
                    <a:pt x="3" y="276"/>
                  </a:lnTo>
                  <a:lnTo>
                    <a:pt x="0" y="315"/>
                  </a:lnTo>
                  <a:lnTo>
                    <a:pt x="0" y="354"/>
                  </a:lnTo>
                  <a:lnTo>
                    <a:pt x="2" y="394"/>
                  </a:lnTo>
                  <a:lnTo>
                    <a:pt x="4" y="433"/>
                  </a:lnTo>
                  <a:lnTo>
                    <a:pt x="7" y="473"/>
                  </a:lnTo>
                  <a:lnTo>
                    <a:pt x="11" y="512"/>
                  </a:lnTo>
                  <a:lnTo>
                    <a:pt x="16" y="551"/>
                  </a:lnTo>
                  <a:lnTo>
                    <a:pt x="22" y="591"/>
                  </a:lnTo>
                  <a:lnTo>
                    <a:pt x="28" y="630"/>
                  </a:lnTo>
                  <a:lnTo>
                    <a:pt x="36" y="668"/>
                  </a:lnTo>
                  <a:lnTo>
                    <a:pt x="43" y="708"/>
                  </a:lnTo>
                  <a:lnTo>
                    <a:pt x="60" y="785"/>
                  </a:lnTo>
                  <a:lnTo>
                    <a:pt x="81" y="862"/>
                  </a:lnTo>
                  <a:lnTo>
                    <a:pt x="102" y="938"/>
                  </a:lnTo>
                  <a:lnTo>
                    <a:pt x="125" y="1014"/>
                  </a:lnTo>
                  <a:lnTo>
                    <a:pt x="148" y="1089"/>
                  </a:lnTo>
                  <a:lnTo>
                    <a:pt x="196" y="1236"/>
                  </a:lnTo>
                  <a:lnTo>
                    <a:pt x="196" y="1236"/>
                  </a:lnTo>
                  <a:lnTo>
                    <a:pt x="211" y="1277"/>
                  </a:lnTo>
                  <a:lnTo>
                    <a:pt x="225" y="1319"/>
                  </a:lnTo>
                  <a:lnTo>
                    <a:pt x="243" y="1358"/>
                  </a:lnTo>
                  <a:lnTo>
                    <a:pt x="261" y="1398"/>
                  </a:lnTo>
                  <a:lnTo>
                    <a:pt x="281" y="1437"/>
                  </a:lnTo>
                  <a:lnTo>
                    <a:pt x="301" y="1476"/>
                  </a:lnTo>
                  <a:lnTo>
                    <a:pt x="323" y="1514"/>
                  </a:lnTo>
                  <a:lnTo>
                    <a:pt x="346" y="1551"/>
                  </a:lnTo>
                  <a:lnTo>
                    <a:pt x="371" y="1590"/>
                  </a:lnTo>
                  <a:lnTo>
                    <a:pt x="396" y="1626"/>
                  </a:lnTo>
                  <a:lnTo>
                    <a:pt x="422" y="1662"/>
                  </a:lnTo>
                  <a:lnTo>
                    <a:pt x="448" y="1698"/>
                  </a:lnTo>
                  <a:lnTo>
                    <a:pt x="476" y="1733"/>
                  </a:lnTo>
                  <a:lnTo>
                    <a:pt x="504" y="1767"/>
                  </a:lnTo>
                  <a:lnTo>
                    <a:pt x="534" y="1801"/>
                  </a:lnTo>
                  <a:lnTo>
                    <a:pt x="563" y="1835"/>
                  </a:lnTo>
                  <a:lnTo>
                    <a:pt x="593" y="1869"/>
                  </a:lnTo>
                  <a:lnTo>
                    <a:pt x="624" y="1900"/>
                  </a:lnTo>
                  <a:lnTo>
                    <a:pt x="655" y="1933"/>
                  </a:lnTo>
                  <a:lnTo>
                    <a:pt x="688" y="1963"/>
                  </a:lnTo>
                  <a:lnTo>
                    <a:pt x="753" y="2025"/>
                  </a:lnTo>
                  <a:lnTo>
                    <a:pt x="818" y="2084"/>
                  </a:lnTo>
                  <a:lnTo>
                    <a:pt x="885" y="2139"/>
                  </a:lnTo>
                  <a:lnTo>
                    <a:pt x="952" y="2193"/>
                  </a:lnTo>
                  <a:lnTo>
                    <a:pt x="1019" y="2244"/>
                  </a:lnTo>
                  <a:lnTo>
                    <a:pt x="1086" y="2293"/>
                  </a:lnTo>
                  <a:lnTo>
                    <a:pt x="1086" y="2293"/>
                  </a:lnTo>
                  <a:lnTo>
                    <a:pt x="1086" y="2293"/>
                  </a:lnTo>
                  <a:lnTo>
                    <a:pt x="1112" y="2266"/>
                  </a:lnTo>
                  <a:lnTo>
                    <a:pt x="1138" y="2238"/>
                  </a:lnTo>
                  <a:lnTo>
                    <a:pt x="1163" y="2210"/>
                  </a:lnTo>
                  <a:lnTo>
                    <a:pt x="1187" y="2180"/>
                  </a:lnTo>
                  <a:lnTo>
                    <a:pt x="1211" y="2151"/>
                  </a:lnTo>
                  <a:lnTo>
                    <a:pt x="1234" y="2121"/>
                  </a:lnTo>
                  <a:lnTo>
                    <a:pt x="1255" y="2090"/>
                  </a:lnTo>
                  <a:lnTo>
                    <a:pt x="1275" y="2059"/>
                  </a:lnTo>
                  <a:lnTo>
                    <a:pt x="1296" y="2027"/>
                  </a:lnTo>
                  <a:lnTo>
                    <a:pt x="1316" y="1996"/>
                  </a:lnTo>
                  <a:lnTo>
                    <a:pt x="1334" y="1963"/>
                  </a:lnTo>
                  <a:lnTo>
                    <a:pt x="1352" y="1931"/>
                  </a:lnTo>
                  <a:lnTo>
                    <a:pt x="1369" y="1898"/>
                  </a:lnTo>
                  <a:lnTo>
                    <a:pt x="1386" y="1864"/>
                  </a:lnTo>
                  <a:lnTo>
                    <a:pt x="1402" y="1830"/>
                  </a:lnTo>
                  <a:lnTo>
                    <a:pt x="1417" y="1797"/>
                  </a:lnTo>
                  <a:lnTo>
                    <a:pt x="1431" y="1762"/>
                  </a:lnTo>
                  <a:lnTo>
                    <a:pt x="1445" y="1727"/>
                  </a:lnTo>
                  <a:lnTo>
                    <a:pt x="1458" y="1692"/>
                  </a:lnTo>
                  <a:lnTo>
                    <a:pt x="1471" y="1656"/>
                  </a:lnTo>
                  <a:lnTo>
                    <a:pt x="1482" y="1620"/>
                  </a:lnTo>
                  <a:lnTo>
                    <a:pt x="1493" y="1584"/>
                  </a:lnTo>
                  <a:lnTo>
                    <a:pt x="1515" y="1511"/>
                  </a:lnTo>
                  <a:lnTo>
                    <a:pt x="1533" y="1438"/>
                  </a:lnTo>
                  <a:lnTo>
                    <a:pt x="1549" y="1362"/>
                  </a:lnTo>
                  <a:lnTo>
                    <a:pt x="1563" y="1287"/>
                  </a:lnTo>
                  <a:lnTo>
                    <a:pt x="1575" y="1211"/>
                  </a:lnTo>
                  <a:lnTo>
                    <a:pt x="1585" y="1134"/>
                  </a:lnTo>
                  <a:lnTo>
                    <a:pt x="1593" y="1058"/>
                  </a:lnTo>
                  <a:lnTo>
                    <a:pt x="1600" y="980"/>
                  </a:lnTo>
                  <a:lnTo>
                    <a:pt x="1604" y="902"/>
                  </a:lnTo>
                  <a:lnTo>
                    <a:pt x="1607" y="825"/>
                  </a:lnTo>
                  <a:lnTo>
                    <a:pt x="1610" y="747"/>
                  </a:lnTo>
                  <a:lnTo>
                    <a:pt x="1610" y="671"/>
                  </a:lnTo>
                  <a:lnTo>
                    <a:pt x="1609" y="593"/>
                  </a:lnTo>
                  <a:lnTo>
                    <a:pt x="1607" y="516"/>
                  </a:lnTo>
                  <a:lnTo>
                    <a:pt x="1604" y="440"/>
                  </a:lnTo>
                  <a:lnTo>
                    <a:pt x="1600" y="365"/>
                  </a:lnTo>
                  <a:lnTo>
                    <a:pt x="1595" y="290"/>
                  </a:lnTo>
                  <a:lnTo>
                    <a:pt x="1589" y="216"/>
                  </a:lnTo>
                  <a:lnTo>
                    <a:pt x="1584" y="143"/>
                  </a:lnTo>
                  <a:lnTo>
                    <a:pt x="1569" y="0"/>
                  </a:lnTo>
                  <a:lnTo>
                    <a:pt x="47"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1" name="Freeform 9"/>
            <p:cNvSpPr>
              <a:spLocks/>
            </p:cNvSpPr>
            <p:nvPr userDrawn="1"/>
          </p:nvSpPr>
          <p:spPr bwMode="auto">
            <a:xfrm flipH="1">
              <a:off x="-1" y="0"/>
              <a:ext cx="1453361" cy="3640138"/>
            </a:xfrm>
            <a:custGeom>
              <a:avLst/>
              <a:gdLst>
                <a:gd name="T0" fmla="*/ 919 w 919"/>
                <a:gd name="T1" fmla="*/ 1753 h 2293"/>
                <a:gd name="T2" fmla="*/ 919 w 919"/>
                <a:gd name="T3" fmla="*/ 0 h 2293"/>
                <a:gd name="T4" fmla="*/ 241 w 919"/>
                <a:gd name="T5" fmla="*/ 0 h 2293"/>
                <a:gd name="T6" fmla="*/ 241 w 919"/>
                <a:gd name="T7" fmla="*/ 0 h 2293"/>
                <a:gd name="T8" fmla="*/ 248 w 919"/>
                <a:gd name="T9" fmla="*/ 70 h 2293"/>
                <a:gd name="T10" fmla="*/ 255 w 919"/>
                <a:gd name="T11" fmla="*/ 141 h 2293"/>
                <a:gd name="T12" fmla="*/ 261 w 919"/>
                <a:gd name="T13" fmla="*/ 212 h 2293"/>
                <a:gd name="T14" fmla="*/ 264 w 919"/>
                <a:gd name="T15" fmla="*/ 282 h 2293"/>
                <a:gd name="T16" fmla="*/ 267 w 919"/>
                <a:gd name="T17" fmla="*/ 353 h 2293"/>
                <a:gd name="T18" fmla="*/ 271 w 919"/>
                <a:gd name="T19" fmla="*/ 424 h 2293"/>
                <a:gd name="T20" fmla="*/ 272 w 919"/>
                <a:gd name="T21" fmla="*/ 496 h 2293"/>
                <a:gd name="T22" fmla="*/ 273 w 919"/>
                <a:gd name="T23" fmla="*/ 567 h 2293"/>
                <a:gd name="T24" fmla="*/ 272 w 919"/>
                <a:gd name="T25" fmla="*/ 639 h 2293"/>
                <a:gd name="T26" fmla="*/ 271 w 919"/>
                <a:gd name="T27" fmla="*/ 710 h 2293"/>
                <a:gd name="T28" fmla="*/ 270 w 919"/>
                <a:gd name="T29" fmla="*/ 782 h 2293"/>
                <a:gd name="T30" fmla="*/ 266 w 919"/>
                <a:gd name="T31" fmla="*/ 854 h 2293"/>
                <a:gd name="T32" fmla="*/ 262 w 919"/>
                <a:gd name="T33" fmla="*/ 925 h 2293"/>
                <a:gd name="T34" fmla="*/ 257 w 919"/>
                <a:gd name="T35" fmla="*/ 997 h 2293"/>
                <a:gd name="T36" fmla="*/ 252 w 919"/>
                <a:gd name="T37" fmla="*/ 1069 h 2293"/>
                <a:gd name="T38" fmla="*/ 244 w 919"/>
                <a:gd name="T39" fmla="*/ 1141 h 2293"/>
                <a:gd name="T40" fmla="*/ 236 w 919"/>
                <a:gd name="T41" fmla="*/ 1213 h 2293"/>
                <a:gd name="T42" fmla="*/ 228 w 919"/>
                <a:gd name="T43" fmla="*/ 1285 h 2293"/>
                <a:gd name="T44" fmla="*/ 218 w 919"/>
                <a:gd name="T45" fmla="*/ 1357 h 2293"/>
                <a:gd name="T46" fmla="*/ 206 w 919"/>
                <a:gd name="T47" fmla="*/ 1429 h 2293"/>
                <a:gd name="T48" fmla="*/ 195 w 919"/>
                <a:gd name="T49" fmla="*/ 1502 h 2293"/>
                <a:gd name="T50" fmla="*/ 183 w 919"/>
                <a:gd name="T51" fmla="*/ 1574 h 2293"/>
                <a:gd name="T52" fmla="*/ 168 w 919"/>
                <a:gd name="T53" fmla="*/ 1646 h 2293"/>
                <a:gd name="T54" fmla="*/ 153 w 919"/>
                <a:gd name="T55" fmla="*/ 1718 h 2293"/>
                <a:gd name="T56" fmla="*/ 138 w 919"/>
                <a:gd name="T57" fmla="*/ 1790 h 2293"/>
                <a:gd name="T58" fmla="*/ 122 w 919"/>
                <a:gd name="T59" fmla="*/ 1862 h 2293"/>
                <a:gd name="T60" fmla="*/ 104 w 919"/>
                <a:gd name="T61" fmla="*/ 1934 h 2293"/>
                <a:gd name="T62" fmla="*/ 84 w 919"/>
                <a:gd name="T63" fmla="*/ 2006 h 2293"/>
                <a:gd name="T64" fmla="*/ 65 w 919"/>
                <a:gd name="T65" fmla="*/ 2078 h 2293"/>
                <a:gd name="T66" fmla="*/ 44 w 919"/>
                <a:gd name="T67" fmla="*/ 2150 h 2293"/>
                <a:gd name="T68" fmla="*/ 22 w 919"/>
                <a:gd name="T69" fmla="*/ 2221 h 2293"/>
                <a:gd name="T70" fmla="*/ 0 w 919"/>
                <a:gd name="T71" fmla="*/ 2293 h 2293"/>
                <a:gd name="T72" fmla="*/ 0 w 919"/>
                <a:gd name="T73" fmla="*/ 2293 h 2293"/>
                <a:gd name="T74" fmla="*/ 53 w 919"/>
                <a:gd name="T75" fmla="*/ 2255 h 2293"/>
                <a:gd name="T76" fmla="*/ 108 w 919"/>
                <a:gd name="T77" fmla="*/ 2216 h 2293"/>
                <a:gd name="T78" fmla="*/ 162 w 919"/>
                <a:gd name="T79" fmla="*/ 2179 h 2293"/>
                <a:gd name="T80" fmla="*/ 219 w 919"/>
                <a:gd name="T81" fmla="*/ 2142 h 2293"/>
                <a:gd name="T82" fmla="*/ 274 w 919"/>
                <a:gd name="T83" fmla="*/ 2106 h 2293"/>
                <a:gd name="T84" fmla="*/ 331 w 919"/>
                <a:gd name="T85" fmla="*/ 2071 h 2293"/>
                <a:gd name="T86" fmla="*/ 387 w 919"/>
                <a:gd name="T87" fmla="*/ 2036 h 2293"/>
                <a:gd name="T88" fmla="*/ 445 w 919"/>
                <a:gd name="T89" fmla="*/ 2001 h 2293"/>
                <a:gd name="T90" fmla="*/ 502 w 919"/>
                <a:gd name="T91" fmla="*/ 1969 h 2293"/>
                <a:gd name="T92" fmla="*/ 561 w 919"/>
                <a:gd name="T93" fmla="*/ 1935 h 2293"/>
                <a:gd name="T94" fmla="*/ 620 w 919"/>
                <a:gd name="T95" fmla="*/ 1904 h 2293"/>
                <a:gd name="T96" fmla="*/ 678 w 919"/>
                <a:gd name="T97" fmla="*/ 1872 h 2293"/>
                <a:gd name="T98" fmla="*/ 738 w 919"/>
                <a:gd name="T99" fmla="*/ 1842 h 2293"/>
                <a:gd name="T100" fmla="*/ 798 w 919"/>
                <a:gd name="T101" fmla="*/ 1811 h 2293"/>
                <a:gd name="T102" fmla="*/ 858 w 919"/>
                <a:gd name="T103" fmla="*/ 1782 h 2293"/>
                <a:gd name="T104" fmla="*/ 919 w 919"/>
                <a:gd name="T105" fmla="*/ 1753 h 2293"/>
                <a:gd name="T106" fmla="*/ 919 w 919"/>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9" h="2293">
                  <a:moveTo>
                    <a:pt x="919" y="1753"/>
                  </a:moveTo>
                  <a:lnTo>
                    <a:pt x="919" y="0"/>
                  </a:lnTo>
                  <a:lnTo>
                    <a:pt x="241" y="0"/>
                  </a:lnTo>
                  <a:lnTo>
                    <a:pt x="241" y="0"/>
                  </a:lnTo>
                  <a:lnTo>
                    <a:pt x="248" y="70"/>
                  </a:lnTo>
                  <a:lnTo>
                    <a:pt x="255" y="141"/>
                  </a:lnTo>
                  <a:lnTo>
                    <a:pt x="261" y="212"/>
                  </a:lnTo>
                  <a:lnTo>
                    <a:pt x="264" y="282"/>
                  </a:lnTo>
                  <a:lnTo>
                    <a:pt x="267" y="353"/>
                  </a:lnTo>
                  <a:lnTo>
                    <a:pt x="271" y="424"/>
                  </a:lnTo>
                  <a:lnTo>
                    <a:pt x="272" y="496"/>
                  </a:lnTo>
                  <a:lnTo>
                    <a:pt x="273" y="567"/>
                  </a:lnTo>
                  <a:lnTo>
                    <a:pt x="272" y="639"/>
                  </a:lnTo>
                  <a:lnTo>
                    <a:pt x="271" y="710"/>
                  </a:lnTo>
                  <a:lnTo>
                    <a:pt x="270" y="782"/>
                  </a:lnTo>
                  <a:lnTo>
                    <a:pt x="266" y="854"/>
                  </a:lnTo>
                  <a:lnTo>
                    <a:pt x="262" y="925"/>
                  </a:lnTo>
                  <a:lnTo>
                    <a:pt x="257" y="997"/>
                  </a:lnTo>
                  <a:lnTo>
                    <a:pt x="252" y="1069"/>
                  </a:lnTo>
                  <a:lnTo>
                    <a:pt x="244" y="1141"/>
                  </a:lnTo>
                  <a:lnTo>
                    <a:pt x="236" y="1213"/>
                  </a:lnTo>
                  <a:lnTo>
                    <a:pt x="228" y="1285"/>
                  </a:lnTo>
                  <a:lnTo>
                    <a:pt x="218" y="1357"/>
                  </a:lnTo>
                  <a:lnTo>
                    <a:pt x="206" y="1429"/>
                  </a:lnTo>
                  <a:lnTo>
                    <a:pt x="195" y="1502"/>
                  </a:lnTo>
                  <a:lnTo>
                    <a:pt x="183" y="1574"/>
                  </a:lnTo>
                  <a:lnTo>
                    <a:pt x="168" y="1646"/>
                  </a:lnTo>
                  <a:lnTo>
                    <a:pt x="153" y="1718"/>
                  </a:lnTo>
                  <a:lnTo>
                    <a:pt x="138" y="1790"/>
                  </a:lnTo>
                  <a:lnTo>
                    <a:pt x="122" y="1862"/>
                  </a:lnTo>
                  <a:lnTo>
                    <a:pt x="104" y="1934"/>
                  </a:lnTo>
                  <a:lnTo>
                    <a:pt x="84" y="2006"/>
                  </a:lnTo>
                  <a:lnTo>
                    <a:pt x="65" y="2078"/>
                  </a:lnTo>
                  <a:lnTo>
                    <a:pt x="44" y="2150"/>
                  </a:lnTo>
                  <a:lnTo>
                    <a:pt x="22" y="2221"/>
                  </a:lnTo>
                  <a:lnTo>
                    <a:pt x="0" y="2293"/>
                  </a:lnTo>
                  <a:lnTo>
                    <a:pt x="0" y="2293"/>
                  </a:lnTo>
                  <a:lnTo>
                    <a:pt x="53" y="2255"/>
                  </a:lnTo>
                  <a:lnTo>
                    <a:pt x="108" y="2216"/>
                  </a:lnTo>
                  <a:lnTo>
                    <a:pt x="162" y="2179"/>
                  </a:lnTo>
                  <a:lnTo>
                    <a:pt x="219" y="2142"/>
                  </a:lnTo>
                  <a:lnTo>
                    <a:pt x="274" y="2106"/>
                  </a:lnTo>
                  <a:lnTo>
                    <a:pt x="331" y="2071"/>
                  </a:lnTo>
                  <a:lnTo>
                    <a:pt x="387" y="2036"/>
                  </a:lnTo>
                  <a:lnTo>
                    <a:pt x="445" y="2001"/>
                  </a:lnTo>
                  <a:lnTo>
                    <a:pt x="502" y="1969"/>
                  </a:lnTo>
                  <a:lnTo>
                    <a:pt x="561" y="1935"/>
                  </a:lnTo>
                  <a:lnTo>
                    <a:pt x="620" y="1904"/>
                  </a:lnTo>
                  <a:lnTo>
                    <a:pt x="678" y="1872"/>
                  </a:lnTo>
                  <a:lnTo>
                    <a:pt x="738" y="1842"/>
                  </a:lnTo>
                  <a:lnTo>
                    <a:pt x="798" y="1811"/>
                  </a:lnTo>
                  <a:lnTo>
                    <a:pt x="858" y="1782"/>
                  </a:lnTo>
                  <a:lnTo>
                    <a:pt x="919" y="1753"/>
                  </a:lnTo>
                  <a:lnTo>
                    <a:pt x="919"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2" name="Freeform 10"/>
            <p:cNvSpPr>
              <a:spLocks/>
            </p:cNvSpPr>
            <p:nvPr userDrawn="1"/>
          </p:nvSpPr>
          <p:spPr bwMode="auto">
            <a:xfrm flipH="1">
              <a:off x="-1" y="3640138"/>
              <a:ext cx="1453361" cy="857250"/>
            </a:xfrm>
            <a:custGeom>
              <a:avLst/>
              <a:gdLst>
                <a:gd name="T0" fmla="*/ 919 w 919"/>
                <a:gd name="T1" fmla="*/ 378 h 540"/>
                <a:gd name="T2" fmla="*/ 919 w 919"/>
                <a:gd name="T3" fmla="*/ 378 h 540"/>
                <a:gd name="T4" fmla="*/ 858 w 919"/>
                <a:gd name="T5" fmla="*/ 368 h 540"/>
                <a:gd name="T6" fmla="*/ 798 w 919"/>
                <a:gd name="T7" fmla="*/ 356 h 540"/>
                <a:gd name="T8" fmla="*/ 738 w 919"/>
                <a:gd name="T9" fmla="*/ 342 h 540"/>
                <a:gd name="T10" fmla="*/ 678 w 919"/>
                <a:gd name="T11" fmla="*/ 327 h 540"/>
                <a:gd name="T12" fmla="*/ 620 w 919"/>
                <a:gd name="T13" fmla="*/ 309 h 540"/>
                <a:gd name="T14" fmla="*/ 561 w 919"/>
                <a:gd name="T15" fmla="*/ 290 h 540"/>
                <a:gd name="T16" fmla="*/ 502 w 919"/>
                <a:gd name="T17" fmla="*/ 270 h 540"/>
                <a:gd name="T18" fmla="*/ 444 w 919"/>
                <a:gd name="T19" fmla="*/ 247 h 540"/>
                <a:gd name="T20" fmla="*/ 386 w 919"/>
                <a:gd name="T21" fmla="*/ 223 h 540"/>
                <a:gd name="T22" fmla="*/ 330 w 919"/>
                <a:gd name="T23" fmla="*/ 196 h 540"/>
                <a:gd name="T24" fmla="*/ 273 w 919"/>
                <a:gd name="T25" fmla="*/ 167 h 540"/>
                <a:gd name="T26" fmla="*/ 217 w 919"/>
                <a:gd name="T27" fmla="*/ 138 h 540"/>
                <a:gd name="T28" fmla="*/ 161 w 919"/>
                <a:gd name="T29" fmla="*/ 107 h 540"/>
                <a:gd name="T30" fmla="*/ 107 w 919"/>
                <a:gd name="T31" fmla="*/ 73 h 540"/>
                <a:gd name="T32" fmla="*/ 53 w 919"/>
                <a:gd name="T33" fmla="*/ 37 h 540"/>
                <a:gd name="T34" fmla="*/ 0 w 919"/>
                <a:gd name="T35" fmla="*/ 0 h 540"/>
                <a:gd name="T36" fmla="*/ 0 w 919"/>
                <a:gd name="T37" fmla="*/ 0 h 540"/>
                <a:gd name="T38" fmla="*/ 55 w 919"/>
                <a:gd name="T39" fmla="*/ 39 h 540"/>
                <a:gd name="T40" fmla="*/ 110 w 919"/>
                <a:gd name="T41" fmla="*/ 79 h 540"/>
                <a:gd name="T42" fmla="*/ 166 w 919"/>
                <a:gd name="T43" fmla="*/ 116 h 540"/>
                <a:gd name="T44" fmla="*/ 222 w 919"/>
                <a:gd name="T45" fmla="*/ 153 h 540"/>
                <a:gd name="T46" fmla="*/ 279 w 919"/>
                <a:gd name="T47" fmla="*/ 190 h 540"/>
                <a:gd name="T48" fmla="*/ 335 w 919"/>
                <a:gd name="T49" fmla="*/ 225 h 540"/>
                <a:gd name="T50" fmla="*/ 393 w 919"/>
                <a:gd name="T51" fmla="*/ 260 h 540"/>
                <a:gd name="T52" fmla="*/ 450 w 919"/>
                <a:gd name="T53" fmla="*/ 295 h 540"/>
                <a:gd name="T54" fmla="*/ 508 w 919"/>
                <a:gd name="T55" fmla="*/ 327 h 540"/>
                <a:gd name="T56" fmla="*/ 566 w 919"/>
                <a:gd name="T57" fmla="*/ 360 h 540"/>
                <a:gd name="T58" fmla="*/ 624 w 919"/>
                <a:gd name="T59" fmla="*/ 392 h 540"/>
                <a:gd name="T60" fmla="*/ 682 w 919"/>
                <a:gd name="T61" fmla="*/ 423 h 540"/>
                <a:gd name="T62" fmla="*/ 741 w 919"/>
                <a:gd name="T63" fmla="*/ 453 h 540"/>
                <a:gd name="T64" fmla="*/ 800 w 919"/>
                <a:gd name="T65" fmla="*/ 482 h 540"/>
                <a:gd name="T66" fmla="*/ 859 w 919"/>
                <a:gd name="T67" fmla="*/ 512 h 540"/>
                <a:gd name="T68" fmla="*/ 919 w 919"/>
                <a:gd name="T69" fmla="*/ 540 h 540"/>
                <a:gd name="T70" fmla="*/ 919 w 919"/>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9" h="540">
                  <a:moveTo>
                    <a:pt x="919" y="378"/>
                  </a:moveTo>
                  <a:lnTo>
                    <a:pt x="919" y="378"/>
                  </a:lnTo>
                  <a:lnTo>
                    <a:pt x="858" y="368"/>
                  </a:lnTo>
                  <a:lnTo>
                    <a:pt x="798" y="356"/>
                  </a:lnTo>
                  <a:lnTo>
                    <a:pt x="738" y="342"/>
                  </a:lnTo>
                  <a:lnTo>
                    <a:pt x="678" y="327"/>
                  </a:lnTo>
                  <a:lnTo>
                    <a:pt x="620" y="309"/>
                  </a:lnTo>
                  <a:lnTo>
                    <a:pt x="561" y="290"/>
                  </a:lnTo>
                  <a:lnTo>
                    <a:pt x="502" y="270"/>
                  </a:lnTo>
                  <a:lnTo>
                    <a:pt x="444" y="247"/>
                  </a:lnTo>
                  <a:lnTo>
                    <a:pt x="386" y="223"/>
                  </a:lnTo>
                  <a:lnTo>
                    <a:pt x="330" y="196"/>
                  </a:lnTo>
                  <a:lnTo>
                    <a:pt x="273" y="167"/>
                  </a:lnTo>
                  <a:lnTo>
                    <a:pt x="217" y="138"/>
                  </a:lnTo>
                  <a:lnTo>
                    <a:pt x="161" y="107"/>
                  </a:lnTo>
                  <a:lnTo>
                    <a:pt x="107" y="73"/>
                  </a:lnTo>
                  <a:lnTo>
                    <a:pt x="53" y="37"/>
                  </a:lnTo>
                  <a:lnTo>
                    <a:pt x="0" y="0"/>
                  </a:lnTo>
                  <a:lnTo>
                    <a:pt x="0" y="0"/>
                  </a:lnTo>
                  <a:lnTo>
                    <a:pt x="55" y="39"/>
                  </a:lnTo>
                  <a:lnTo>
                    <a:pt x="110" y="79"/>
                  </a:lnTo>
                  <a:lnTo>
                    <a:pt x="166" y="116"/>
                  </a:lnTo>
                  <a:lnTo>
                    <a:pt x="222" y="153"/>
                  </a:lnTo>
                  <a:lnTo>
                    <a:pt x="279" y="190"/>
                  </a:lnTo>
                  <a:lnTo>
                    <a:pt x="335" y="225"/>
                  </a:lnTo>
                  <a:lnTo>
                    <a:pt x="393" y="260"/>
                  </a:lnTo>
                  <a:lnTo>
                    <a:pt x="450" y="295"/>
                  </a:lnTo>
                  <a:lnTo>
                    <a:pt x="508" y="327"/>
                  </a:lnTo>
                  <a:lnTo>
                    <a:pt x="566" y="360"/>
                  </a:lnTo>
                  <a:lnTo>
                    <a:pt x="624" y="392"/>
                  </a:lnTo>
                  <a:lnTo>
                    <a:pt x="682" y="423"/>
                  </a:lnTo>
                  <a:lnTo>
                    <a:pt x="741" y="453"/>
                  </a:lnTo>
                  <a:lnTo>
                    <a:pt x="800" y="482"/>
                  </a:lnTo>
                  <a:lnTo>
                    <a:pt x="859" y="512"/>
                  </a:lnTo>
                  <a:lnTo>
                    <a:pt x="919" y="540"/>
                  </a:lnTo>
                  <a:lnTo>
                    <a:pt x="919"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3" name="Freeform 11"/>
            <p:cNvSpPr>
              <a:spLocks/>
            </p:cNvSpPr>
            <p:nvPr userDrawn="1"/>
          </p:nvSpPr>
          <p:spPr bwMode="auto">
            <a:xfrm flipH="1">
              <a:off x="1453360" y="0"/>
              <a:ext cx="2913048" cy="3640138"/>
            </a:xfrm>
            <a:custGeom>
              <a:avLst/>
              <a:gdLst>
                <a:gd name="T0" fmla="*/ 1069 w 1842"/>
                <a:gd name="T1" fmla="*/ 1236 h 2293"/>
                <a:gd name="T2" fmla="*/ 1047 w 1842"/>
                <a:gd name="T3" fmla="*/ 1163 h 2293"/>
                <a:gd name="T4" fmla="*/ 1028 w 1842"/>
                <a:gd name="T5" fmla="*/ 1089 h 2293"/>
                <a:gd name="T6" fmla="*/ 1009 w 1842"/>
                <a:gd name="T7" fmla="*/ 1014 h 2293"/>
                <a:gd name="T8" fmla="*/ 996 w 1842"/>
                <a:gd name="T9" fmla="*/ 938 h 2293"/>
                <a:gd name="T10" fmla="*/ 983 w 1842"/>
                <a:gd name="T11" fmla="*/ 862 h 2293"/>
                <a:gd name="T12" fmla="*/ 974 w 1842"/>
                <a:gd name="T13" fmla="*/ 785 h 2293"/>
                <a:gd name="T14" fmla="*/ 969 w 1842"/>
                <a:gd name="T15" fmla="*/ 708 h 2293"/>
                <a:gd name="T16" fmla="*/ 965 w 1842"/>
                <a:gd name="T17" fmla="*/ 630 h 2293"/>
                <a:gd name="T18" fmla="*/ 965 w 1842"/>
                <a:gd name="T19" fmla="*/ 551 h 2293"/>
                <a:gd name="T20" fmla="*/ 968 w 1842"/>
                <a:gd name="T21" fmla="*/ 473 h 2293"/>
                <a:gd name="T22" fmla="*/ 973 w 1842"/>
                <a:gd name="T23" fmla="*/ 394 h 2293"/>
                <a:gd name="T24" fmla="*/ 982 w 1842"/>
                <a:gd name="T25" fmla="*/ 315 h 2293"/>
                <a:gd name="T26" fmla="*/ 995 w 1842"/>
                <a:gd name="T27" fmla="*/ 236 h 2293"/>
                <a:gd name="T28" fmla="*/ 1009 w 1842"/>
                <a:gd name="T29" fmla="*/ 158 h 2293"/>
                <a:gd name="T30" fmla="*/ 1028 w 1842"/>
                <a:gd name="T31" fmla="*/ 79 h 2293"/>
                <a:gd name="T32" fmla="*/ 1048 w 1842"/>
                <a:gd name="T33" fmla="*/ 0 h 2293"/>
                <a:gd name="T34" fmla="*/ 0 w 1842"/>
                <a:gd name="T35" fmla="*/ 0 h 2293"/>
                <a:gd name="T36" fmla="*/ 79 w 1842"/>
                <a:gd name="T37" fmla="*/ 174 h 2293"/>
                <a:gd name="T38" fmla="*/ 162 w 1842"/>
                <a:gd name="T39" fmla="*/ 345 h 2293"/>
                <a:gd name="T40" fmla="*/ 253 w 1842"/>
                <a:gd name="T41" fmla="*/ 512 h 2293"/>
                <a:gd name="T42" fmla="*/ 348 w 1842"/>
                <a:gd name="T43" fmla="*/ 675 h 2293"/>
                <a:gd name="T44" fmla="*/ 447 w 1842"/>
                <a:gd name="T45" fmla="*/ 835 h 2293"/>
                <a:gd name="T46" fmla="*/ 552 w 1842"/>
                <a:gd name="T47" fmla="*/ 989 h 2293"/>
                <a:gd name="T48" fmla="*/ 662 w 1842"/>
                <a:gd name="T49" fmla="*/ 1140 h 2293"/>
                <a:gd name="T50" fmla="*/ 777 w 1842"/>
                <a:gd name="T51" fmla="*/ 1286 h 2293"/>
                <a:gd name="T52" fmla="*/ 895 w 1842"/>
                <a:gd name="T53" fmla="*/ 1428 h 2293"/>
                <a:gd name="T54" fmla="*/ 1018 w 1842"/>
                <a:gd name="T55" fmla="*/ 1565 h 2293"/>
                <a:gd name="T56" fmla="*/ 1146 w 1842"/>
                <a:gd name="T57" fmla="*/ 1699 h 2293"/>
                <a:gd name="T58" fmla="*/ 1277 w 1842"/>
                <a:gd name="T59" fmla="*/ 1827 h 2293"/>
                <a:gd name="T60" fmla="*/ 1413 w 1842"/>
                <a:gd name="T61" fmla="*/ 1951 h 2293"/>
                <a:gd name="T62" fmla="*/ 1552 w 1842"/>
                <a:gd name="T63" fmla="*/ 2069 h 2293"/>
                <a:gd name="T64" fmla="*/ 1695 w 1842"/>
                <a:gd name="T65" fmla="*/ 2184 h 2293"/>
                <a:gd name="T66" fmla="*/ 1842 w 1842"/>
                <a:gd name="T67" fmla="*/ 2293 h 2293"/>
                <a:gd name="T68" fmla="*/ 1809 w 1842"/>
                <a:gd name="T69" fmla="*/ 2269 h 2293"/>
                <a:gd name="T70" fmla="*/ 1745 w 1842"/>
                <a:gd name="T71" fmla="*/ 2219 h 2293"/>
                <a:gd name="T72" fmla="*/ 1683 w 1842"/>
                <a:gd name="T73" fmla="*/ 2167 h 2293"/>
                <a:gd name="T74" fmla="*/ 1623 w 1842"/>
                <a:gd name="T75" fmla="*/ 2112 h 2293"/>
                <a:gd name="T76" fmla="*/ 1564 w 1842"/>
                <a:gd name="T77" fmla="*/ 2054 h 2293"/>
                <a:gd name="T78" fmla="*/ 1509 w 1842"/>
                <a:gd name="T79" fmla="*/ 1995 h 2293"/>
                <a:gd name="T80" fmla="*/ 1454 w 1842"/>
                <a:gd name="T81" fmla="*/ 1933 h 2293"/>
                <a:gd name="T82" fmla="*/ 1402 w 1842"/>
                <a:gd name="T83" fmla="*/ 1869 h 2293"/>
                <a:gd name="T84" fmla="*/ 1354 w 1842"/>
                <a:gd name="T85" fmla="*/ 1801 h 2293"/>
                <a:gd name="T86" fmla="*/ 1306 w 1842"/>
                <a:gd name="T87" fmla="*/ 1733 h 2293"/>
                <a:gd name="T88" fmla="*/ 1262 w 1842"/>
                <a:gd name="T89" fmla="*/ 1662 h 2293"/>
                <a:gd name="T90" fmla="*/ 1222 w 1842"/>
                <a:gd name="T91" fmla="*/ 1590 h 2293"/>
                <a:gd name="T92" fmla="*/ 1182 w 1842"/>
                <a:gd name="T93" fmla="*/ 1514 h 2293"/>
                <a:gd name="T94" fmla="*/ 1147 w 1842"/>
                <a:gd name="T95" fmla="*/ 1437 h 2293"/>
                <a:gd name="T96" fmla="*/ 1113 w 1842"/>
                <a:gd name="T97" fmla="*/ 1358 h 2293"/>
                <a:gd name="T98" fmla="*/ 1084 w 1842"/>
                <a:gd name="T99" fmla="*/ 1277 h 2293"/>
                <a:gd name="T100" fmla="*/ 1069 w 1842"/>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42" h="2293">
                  <a:moveTo>
                    <a:pt x="1069" y="1236"/>
                  </a:moveTo>
                  <a:lnTo>
                    <a:pt x="1069" y="1236"/>
                  </a:lnTo>
                  <a:lnTo>
                    <a:pt x="1058" y="1199"/>
                  </a:lnTo>
                  <a:lnTo>
                    <a:pt x="1047" y="1163"/>
                  </a:lnTo>
                  <a:lnTo>
                    <a:pt x="1037" y="1126"/>
                  </a:lnTo>
                  <a:lnTo>
                    <a:pt x="1028" y="1089"/>
                  </a:lnTo>
                  <a:lnTo>
                    <a:pt x="1018" y="1051"/>
                  </a:lnTo>
                  <a:lnTo>
                    <a:pt x="1009" y="1014"/>
                  </a:lnTo>
                  <a:lnTo>
                    <a:pt x="1003" y="975"/>
                  </a:lnTo>
                  <a:lnTo>
                    <a:pt x="996" y="938"/>
                  </a:lnTo>
                  <a:lnTo>
                    <a:pt x="989" y="900"/>
                  </a:lnTo>
                  <a:lnTo>
                    <a:pt x="983" y="862"/>
                  </a:lnTo>
                  <a:lnTo>
                    <a:pt x="979" y="824"/>
                  </a:lnTo>
                  <a:lnTo>
                    <a:pt x="974" y="785"/>
                  </a:lnTo>
                  <a:lnTo>
                    <a:pt x="971" y="746"/>
                  </a:lnTo>
                  <a:lnTo>
                    <a:pt x="969" y="708"/>
                  </a:lnTo>
                  <a:lnTo>
                    <a:pt x="967" y="668"/>
                  </a:lnTo>
                  <a:lnTo>
                    <a:pt x="965" y="630"/>
                  </a:lnTo>
                  <a:lnTo>
                    <a:pt x="965" y="591"/>
                  </a:lnTo>
                  <a:lnTo>
                    <a:pt x="965" y="551"/>
                  </a:lnTo>
                  <a:lnTo>
                    <a:pt x="967" y="512"/>
                  </a:lnTo>
                  <a:lnTo>
                    <a:pt x="968" y="473"/>
                  </a:lnTo>
                  <a:lnTo>
                    <a:pt x="971" y="433"/>
                  </a:lnTo>
                  <a:lnTo>
                    <a:pt x="973" y="394"/>
                  </a:lnTo>
                  <a:lnTo>
                    <a:pt x="978" y="354"/>
                  </a:lnTo>
                  <a:lnTo>
                    <a:pt x="982" y="315"/>
                  </a:lnTo>
                  <a:lnTo>
                    <a:pt x="988" y="276"/>
                  </a:lnTo>
                  <a:lnTo>
                    <a:pt x="995" y="236"/>
                  </a:lnTo>
                  <a:lnTo>
                    <a:pt x="1002" y="197"/>
                  </a:lnTo>
                  <a:lnTo>
                    <a:pt x="1009" y="158"/>
                  </a:lnTo>
                  <a:lnTo>
                    <a:pt x="1017" y="118"/>
                  </a:lnTo>
                  <a:lnTo>
                    <a:pt x="1028" y="79"/>
                  </a:lnTo>
                  <a:lnTo>
                    <a:pt x="1038" y="39"/>
                  </a:lnTo>
                  <a:lnTo>
                    <a:pt x="1048" y="0"/>
                  </a:lnTo>
                  <a:lnTo>
                    <a:pt x="0" y="0"/>
                  </a:lnTo>
                  <a:lnTo>
                    <a:pt x="0" y="0"/>
                  </a:lnTo>
                  <a:lnTo>
                    <a:pt x="38" y="88"/>
                  </a:lnTo>
                  <a:lnTo>
                    <a:pt x="79" y="174"/>
                  </a:lnTo>
                  <a:lnTo>
                    <a:pt x="121" y="260"/>
                  </a:lnTo>
                  <a:lnTo>
                    <a:pt x="162" y="345"/>
                  </a:lnTo>
                  <a:lnTo>
                    <a:pt x="208" y="430"/>
                  </a:lnTo>
                  <a:lnTo>
                    <a:pt x="253" y="512"/>
                  </a:lnTo>
                  <a:lnTo>
                    <a:pt x="299" y="594"/>
                  </a:lnTo>
                  <a:lnTo>
                    <a:pt x="348" y="675"/>
                  </a:lnTo>
                  <a:lnTo>
                    <a:pt x="397" y="755"/>
                  </a:lnTo>
                  <a:lnTo>
                    <a:pt x="447" y="835"/>
                  </a:lnTo>
                  <a:lnTo>
                    <a:pt x="499" y="912"/>
                  </a:lnTo>
                  <a:lnTo>
                    <a:pt x="552" y="989"/>
                  </a:lnTo>
                  <a:lnTo>
                    <a:pt x="606" y="1065"/>
                  </a:lnTo>
                  <a:lnTo>
                    <a:pt x="662" y="1140"/>
                  </a:lnTo>
                  <a:lnTo>
                    <a:pt x="719" y="1214"/>
                  </a:lnTo>
                  <a:lnTo>
                    <a:pt x="777" y="1286"/>
                  </a:lnTo>
                  <a:lnTo>
                    <a:pt x="836" y="1358"/>
                  </a:lnTo>
                  <a:lnTo>
                    <a:pt x="895" y="1428"/>
                  </a:lnTo>
                  <a:lnTo>
                    <a:pt x="956" y="1497"/>
                  </a:lnTo>
                  <a:lnTo>
                    <a:pt x="1018" y="1565"/>
                  </a:lnTo>
                  <a:lnTo>
                    <a:pt x="1082" y="1632"/>
                  </a:lnTo>
                  <a:lnTo>
                    <a:pt x="1146" y="1699"/>
                  </a:lnTo>
                  <a:lnTo>
                    <a:pt x="1212" y="1763"/>
                  </a:lnTo>
                  <a:lnTo>
                    <a:pt x="1277" y="1827"/>
                  </a:lnTo>
                  <a:lnTo>
                    <a:pt x="1345" y="1889"/>
                  </a:lnTo>
                  <a:lnTo>
                    <a:pt x="1413" y="1951"/>
                  </a:lnTo>
                  <a:lnTo>
                    <a:pt x="1482" y="2010"/>
                  </a:lnTo>
                  <a:lnTo>
                    <a:pt x="1552" y="2069"/>
                  </a:lnTo>
                  <a:lnTo>
                    <a:pt x="1623" y="2127"/>
                  </a:lnTo>
                  <a:lnTo>
                    <a:pt x="1695" y="2184"/>
                  </a:lnTo>
                  <a:lnTo>
                    <a:pt x="1767" y="2239"/>
                  </a:lnTo>
                  <a:lnTo>
                    <a:pt x="1842" y="2293"/>
                  </a:lnTo>
                  <a:lnTo>
                    <a:pt x="1842" y="2293"/>
                  </a:lnTo>
                  <a:lnTo>
                    <a:pt x="1809" y="2269"/>
                  </a:lnTo>
                  <a:lnTo>
                    <a:pt x="1776" y="2244"/>
                  </a:lnTo>
                  <a:lnTo>
                    <a:pt x="1745" y="2219"/>
                  </a:lnTo>
                  <a:lnTo>
                    <a:pt x="1713" y="2193"/>
                  </a:lnTo>
                  <a:lnTo>
                    <a:pt x="1683" y="2167"/>
                  </a:lnTo>
                  <a:lnTo>
                    <a:pt x="1652" y="2139"/>
                  </a:lnTo>
                  <a:lnTo>
                    <a:pt x="1623" y="2112"/>
                  </a:lnTo>
                  <a:lnTo>
                    <a:pt x="1593" y="2084"/>
                  </a:lnTo>
                  <a:lnTo>
                    <a:pt x="1564" y="2054"/>
                  </a:lnTo>
                  <a:lnTo>
                    <a:pt x="1536" y="2025"/>
                  </a:lnTo>
                  <a:lnTo>
                    <a:pt x="1509" y="1995"/>
                  </a:lnTo>
                  <a:lnTo>
                    <a:pt x="1482" y="1963"/>
                  </a:lnTo>
                  <a:lnTo>
                    <a:pt x="1454" y="1933"/>
                  </a:lnTo>
                  <a:lnTo>
                    <a:pt x="1428" y="1900"/>
                  </a:lnTo>
                  <a:lnTo>
                    <a:pt x="1402" y="1869"/>
                  </a:lnTo>
                  <a:lnTo>
                    <a:pt x="1378" y="1835"/>
                  </a:lnTo>
                  <a:lnTo>
                    <a:pt x="1354" y="1801"/>
                  </a:lnTo>
                  <a:lnTo>
                    <a:pt x="1330" y="1767"/>
                  </a:lnTo>
                  <a:lnTo>
                    <a:pt x="1306" y="1733"/>
                  </a:lnTo>
                  <a:lnTo>
                    <a:pt x="1285" y="1698"/>
                  </a:lnTo>
                  <a:lnTo>
                    <a:pt x="1262" y="1662"/>
                  </a:lnTo>
                  <a:lnTo>
                    <a:pt x="1242" y="1626"/>
                  </a:lnTo>
                  <a:lnTo>
                    <a:pt x="1222" y="1590"/>
                  </a:lnTo>
                  <a:lnTo>
                    <a:pt x="1201" y="1551"/>
                  </a:lnTo>
                  <a:lnTo>
                    <a:pt x="1182" y="1514"/>
                  </a:lnTo>
                  <a:lnTo>
                    <a:pt x="1164" y="1476"/>
                  </a:lnTo>
                  <a:lnTo>
                    <a:pt x="1147" y="1437"/>
                  </a:lnTo>
                  <a:lnTo>
                    <a:pt x="1130" y="1398"/>
                  </a:lnTo>
                  <a:lnTo>
                    <a:pt x="1113" y="1358"/>
                  </a:lnTo>
                  <a:lnTo>
                    <a:pt x="1099" y="1319"/>
                  </a:lnTo>
                  <a:lnTo>
                    <a:pt x="1084" y="1277"/>
                  </a:lnTo>
                  <a:lnTo>
                    <a:pt x="1069" y="1236"/>
                  </a:lnTo>
                  <a:lnTo>
                    <a:pt x="1069"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4" name="Freeform 12"/>
            <p:cNvSpPr>
              <a:spLocks/>
            </p:cNvSpPr>
            <p:nvPr userDrawn="1"/>
          </p:nvSpPr>
          <p:spPr bwMode="auto">
            <a:xfrm flipH="1">
              <a:off x="1453360" y="3640138"/>
              <a:ext cx="1605181" cy="1503363"/>
            </a:xfrm>
            <a:custGeom>
              <a:avLst/>
              <a:gdLst>
                <a:gd name="T0" fmla="*/ 605 w 1015"/>
                <a:gd name="T1" fmla="*/ 947 h 947"/>
                <a:gd name="T2" fmla="*/ 605 w 1015"/>
                <a:gd name="T3" fmla="*/ 947 h 947"/>
                <a:gd name="T4" fmla="*/ 635 w 1015"/>
                <a:gd name="T5" fmla="*/ 890 h 947"/>
                <a:gd name="T6" fmla="*/ 666 w 1015"/>
                <a:gd name="T7" fmla="*/ 832 h 947"/>
                <a:gd name="T8" fmla="*/ 695 w 1015"/>
                <a:gd name="T9" fmla="*/ 775 h 947"/>
                <a:gd name="T10" fmla="*/ 725 w 1015"/>
                <a:gd name="T11" fmla="*/ 716 h 947"/>
                <a:gd name="T12" fmla="*/ 753 w 1015"/>
                <a:gd name="T13" fmla="*/ 658 h 947"/>
                <a:gd name="T14" fmla="*/ 780 w 1015"/>
                <a:gd name="T15" fmla="*/ 599 h 947"/>
                <a:gd name="T16" fmla="*/ 806 w 1015"/>
                <a:gd name="T17" fmla="*/ 541 h 947"/>
                <a:gd name="T18" fmla="*/ 832 w 1015"/>
                <a:gd name="T19" fmla="*/ 481 h 947"/>
                <a:gd name="T20" fmla="*/ 858 w 1015"/>
                <a:gd name="T21" fmla="*/ 423 h 947"/>
                <a:gd name="T22" fmla="*/ 881 w 1015"/>
                <a:gd name="T23" fmla="*/ 363 h 947"/>
                <a:gd name="T24" fmla="*/ 906 w 1015"/>
                <a:gd name="T25" fmla="*/ 302 h 947"/>
                <a:gd name="T26" fmla="*/ 929 w 1015"/>
                <a:gd name="T27" fmla="*/ 243 h 947"/>
                <a:gd name="T28" fmla="*/ 952 w 1015"/>
                <a:gd name="T29" fmla="*/ 182 h 947"/>
                <a:gd name="T30" fmla="*/ 973 w 1015"/>
                <a:gd name="T31" fmla="*/ 121 h 947"/>
                <a:gd name="T32" fmla="*/ 994 w 1015"/>
                <a:gd name="T33" fmla="*/ 61 h 947"/>
                <a:gd name="T34" fmla="*/ 1015 w 1015"/>
                <a:gd name="T35" fmla="*/ 0 h 947"/>
                <a:gd name="T36" fmla="*/ 1015 w 1015"/>
                <a:gd name="T37" fmla="*/ 0 h 947"/>
                <a:gd name="T38" fmla="*/ 1015 w 1015"/>
                <a:gd name="T39" fmla="*/ 0 h 947"/>
                <a:gd name="T40" fmla="*/ 942 w 1015"/>
                <a:gd name="T41" fmla="*/ 53 h 947"/>
                <a:gd name="T42" fmla="*/ 871 w 1015"/>
                <a:gd name="T43" fmla="*/ 107 h 947"/>
                <a:gd name="T44" fmla="*/ 802 w 1015"/>
                <a:gd name="T45" fmla="*/ 161 h 947"/>
                <a:gd name="T46" fmla="*/ 734 w 1015"/>
                <a:gd name="T47" fmla="*/ 217 h 947"/>
                <a:gd name="T48" fmla="*/ 667 w 1015"/>
                <a:gd name="T49" fmla="*/ 273 h 947"/>
                <a:gd name="T50" fmla="*/ 600 w 1015"/>
                <a:gd name="T51" fmla="*/ 329 h 947"/>
                <a:gd name="T52" fmla="*/ 535 w 1015"/>
                <a:gd name="T53" fmla="*/ 388 h 947"/>
                <a:gd name="T54" fmla="*/ 472 w 1015"/>
                <a:gd name="T55" fmla="*/ 446 h 947"/>
                <a:gd name="T56" fmla="*/ 408 w 1015"/>
                <a:gd name="T57" fmla="*/ 507 h 947"/>
                <a:gd name="T58" fmla="*/ 346 w 1015"/>
                <a:gd name="T59" fmla="*/ 567 h 947"/>
                <a:gd name="T60" fmla="*/ 285 w 1015"/>
                <a:gd name="T61" fmla="*/ 629 h 947"/>
                <a:gd name="T62" fmla="*/ 227 w 1015"/>
                <a:gd name="T63" fmla="*/ 691 h 947"/>
                <a:gd name="T64" fmla="*/ 168 w 1015"/>
                <a:gd name="T65" fmla="*/ 754 h 947"/>
                <a:gd name="T66" fmla="*/ 110 w 1015"/>
                <a:gd name="T67" fmla="*/ 818 h 947"/>
                <a:gd name="T68" fmla="*/ 54 w 1015"/>
                <a:gd name="T69" fmla="*/ 882 h 947"/>
                <a:gd name="T70" fmla="*/ 0 w 1015"/>
                <a:gd name="T71" fmla="*/ 947 h 947"/>
                <a:gd name="T72" fmla="*/ 605 w 1015"/>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5" h="947">
                  <a:moveTo>
                    <a:pt x="605" y="947"/>
                  </a:moveTo>
                  <a:lnTo>
                    <a:pt x="605" y="947"/>
                  </a:lnTo>
                  <a:lnTo>
                    <a:pt x="635" y="890"/>
                  </a:lnTo>
                  <a:lnTo>
                    <a:pt x="666" y="832"/>
                  </a:lnTo>
                  <a:lnTo>
                    <a:pt x="695" y="775"/>
                  </a:lnTo>
                  <a:lnTo>
                    <a:pt x="725" y="716"/>
                  </a:lnTo>
                  <a:lnTo>
                    <a:pt x="753" y="658"/>
                  </a:lnTo>
                  <a:lnTo>
                    <a:pt x="780" y="599"/>
                  </a:lnTo>
                  <a:lnTo>
                    <a:pt x="806" y="541"/>
                  </a:lnTo>
                  <a:lnTo>
                    <a:pt x="832" y="481"/>
                  </a:lnTo>
                  <a:lnTo>
                    <a:pt x="858" y="423"/>
                  </a:lnTo>
                  <a:lnTo>
                    <a:pt x="881" y="363"/>
                  </a:lnTo>
                  <a:lnTo>
                    <a:pt x="906" y="302"/>
                  </a:lnTo>
                  <a:lnTo>
                    <a:pt x="929" y="243"/>
                  </a:lnTo>
                  <a:lnTo>
                    <a:pt x="952" y="182"/>
                  </a:lnTo>
                  <a:lnTo>
                    <a:pt x="973" y="121"/>
                  </a:lnTo>
                  <a:lnTo>
                    <a:pt x="994" y="61"/>
                  </a:lnTo>
                  <a:lnTo>
                    <a:pt x="1015" y="0"/>
                  </a:lnTo>
                  <a:lnTo>
                    <a:pt x="1015" y="0"/>
                  </a:lnTo>
                  <a:lnTo>
                    <a:pt x="1015" y="0"/>
                  </a:lnTo>
                  <a:lnTo>
                    <a:pt x="942" y="53"/>
                  </a:lnTo>
                  <a:lnTo>
                    <a:pt x="871" y="107"/>
                  </a:lnTo>
                  <a:lnTo>
                    <a:pt x="802" y="161"/>
                  </a:lnTo>
                  <a:lnTo>
                    <a:pt x="734" y="217"/>
                  </a:lnTo>
                  <a:lnTo>
                    <a:pt x="667" y="273"/>
                  </a:lnTo>
                  <a:lnTo>
                    <a:pt x="600" y="329"/>
                  </a:lnTo>
                  <a:lnTo>
                    <a:pt x="535" y="388"/>
                  </a:lnTo>
                  <a:lnTo>
                    <a:pt x="472" y="446"/>
                  </a:lnTo>
                  <a:lnTo>
                    <a:pt x="408" y="507"/>
                  </a:lnTo>
                  <a:lnTo>
                    <a:pt x="346" y="567"/>
                  </a:lnTo>
                  <a:lnTo>
                    <a:pt x="285" y="629"/>
                  </a:lnTo>
                  <a:lnTo>
                    <a:pt x="227" y="691"/>
                  </a:lnTo>
                  <a:lnTo>
                    <a:pt x="168" y="754"/>
                  </a:lnTo>
                  <a:lnTo>
                    <a:pt x="110" y="818"/>
                  </a:lnTo>
                  <a:lnTo>
                    <a:pt x="54" y="882"/>
                  </a:lnTo>
                  <a:lnTo>
                    <a:pt x="0" y="947"/>
                  </a:lnTo>
                  <a:lnTo>
                    <a:pt x="605"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95" name="Otsikko 1"/>
          <p:cNvSpPr>
            <a:spLocks noGrp="1"/>
          </p:cNvSpPr>
          <p:nvPr userDrawn="1">
            <p:ph type="ctrTitle" hasCustomPrompt="1"/>
          </p:nvPr>
        </p:nvSpPr>
        <p:spPr>
          <a:xfrm>
            <a:off x="4251079" y="1212932"/>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
        <p:nvSpPr>
          <p:cNvPr id="96" name="Alaotsikko 2"/>
          <p:cNvSpPr>
            <a:spLocks noGrp="1"/>
          </p:cNvSpPr>
          <p:nvPr userDrawn="1">
            <p:ph type="subTitle" idx="1"/>
          </p:nvPr>
        </p:nvSpPr>
        <p:spPr>
          <a:xfrm>
            <a:off x="4251079" y="2870283"/>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106" name="Group 105"/>
          <p:cNvGrpSpPr/>
          <p:nvPr userDrawn="1"/>
        </p:nvGrpSpPr>
        <p:grpSpPr>
          <a:xfrm>
            <a:off x="7092280" y="4437766"/>
            <a:ext cx="1754394" cy="512377"/>
            <a:chOff x="5743821" y="366879"/>
            <a:chExt cx="3076574" cy="898526"/>
          </a:xfrm>
        </p:grpSpPr>
        <p:sp>
          <p:nvSpPr>
            <p:cNvPr id="107" name="Freeform 5"/>
            <p:cNvSpPr>
              <a:spLocks/>
            </p:cNvSpPr>
            <p:nvPr userDrawn="1"/>
          </p:nvSpPr>
          <p:spPr bwMode="auto">
            <a:xfrm>
              <a:off x="6569320" y="633580"/>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8" name="Freeform 6"/>
            <p:cNvSpPr>
              <a:spLocks noEditPoints="1"/>
            </p:cNvSpPr>
            <p:nvPr userDrawn="1"/>
          </p:nvSpPr>
          <p:spPr bwMode="auto">
            <a:xfrm>
              <a:off x="6712196" y="630404"/>
              <a:ext cx="160338" cy="139699"/>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9" name="Freeform 7"/>
            <p:cNvSpPr>
              <a:spLocks/>
            </p:cNvSpPr>
            <p:nvPr userDrawn="1"/>
          </p:nvSpPr>
          <p:spPr bwMode="auto">
            <a:xfrm>
              <a:off x="6889995" y="633580"/>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0" name="Freeform 8"/>
            <p:cNvSpPr>
              <a:spLocks/>
            </p:cNvSpPr>
            <p:nvPr userDrawn="1"/>
          </p:nvSpPr>
          <p:spPr bwMode="auto">
            <a:xfrm>
              <a:off x="7023345" y="633580"/>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1" name="Freeform 9"/>
            <p:cNvSpPr>
              <a:spLocks/>
            </p:cNvSpPr>
            <p:nvPr userDrawn="1"/>
          </p:nvSpPr>
          <p:spPr bwMode="auto">
            <a:xfrm>
              <a:off x="7193208" y="633580"/>
              <a:ext cx="73026"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2" name="Freeform 10"/>
            <p:cNvSpPr>
              <a:spLocks noEditPoints="1"/>
            </p:cNvSpPr>
            <p:nvPr userDrawn="1"/>
          </p:nvSpPr>
          <p:spPr bwMode="auto">
            <a:xfrm>
              <a:off x="7301158"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3" name="Freeform 11"/>
            <p:cNvSpPr>
              <a:spLocks/>
            </p:cNvSpPr>
            <p:nvPr userDrawn="1"/>
          </p:nvSpPr>
          <p:spPr bwMode="auto">
            <a:xfrm>
              <a:off x="7488484" y="633580"/>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4" name="Freeform 12"/>
            <p:cNvSpPr>
              <a:spLocks/>
            </p:cNvSpPr>
            <p:nvPr userDrawn="1"/>
          </p:nvSpPr>
          <p:spPr bwMode="auto">
            <a:xfrm>
              <a:off x="7677396" y="633580"/>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5" name="Freeform 13"/>
            <p:cNvSpPr>
              <a:spLocks/>
            </p:cNvSpPr>
            <p:nvPr userDrawn="1"/>
          </p:nvSpPr>
          <p:spPr bwMode="auto">
            <a:xfrm>
              <a:off x="7839321" y="633580"/>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6" name="Freeform 14"/>
            <p:cNvSpPr>
              <a:spLocks/>
            </p:cNvSpPr>
            <p:nvPr userDrawn="1"/>
          </p:nvSpPr>
          <p:spPr bwMode="auto">
            <a:xfrm>
              <a:off x="8002834" y="633580"/>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7" name="Freeform 15"/>
            <p:cNvSpPr>
              <a:spLocks noEditPoints="1"/>
            </p:cNvSpPr>
            <p:nvPr userDrawn="1"/>
          </p:nvSpPr>
          <p:spPr bwMode="auto">
            <a:xfrm>
              <a:off x="8175869"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8" name="Freeform 16"/>
            <p:cNvSpPr>
              <a:spLocks/>
            </p:cNvSpPr>
            <p:nvPr userDrawn="1"/>
          </p:nvSpPr>
          <p:spPr bwMode="auto">
            <a:xfrm>
              <a:off x="8372721"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9" name="Freeform 17"/>
            <p:cNvSpPr>
              <a:spLocks/>
            </p:cNvSpPr>
            <p:nvPr userDrawn="1"/>
          </p:nvSpPr>
          <p:spPr bwMode="auto">
            <a:xfrm>
              <a:off x="8496546" y="633580"/>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0" name="Freeform 18"/>
            <p:cNvSpPr>
              <a:spLocks noEditPoints="1"/>
            </p:cNvSpPr>
            <p:nvPr userDrawn="1"/>
          </p:nvSpPr>
          <p:spPr bwMode="auto">
            <a:xfrm>
              <a:off x="8667995"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1" name="Freeform 19"/>
            <p:cNvSpPr>
              <a:spLocks/>
            </p:cNvSpPr>
            <p:nvPr userDrawn="1"/>
          </p:nvSpPr>
          <p:spPr bwMode="auto">
            <a:xfrm>
              <a:off x="6593134" y="893930"/>
              <a:ext cx="90489"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2" name="Freeform 20"/>
            <p:cNvSpPr>
              <a:spLocks/>
            </p:cNvSpPr>
            <p:nvPr userDrawn="1"/>
          </p:nvSpPr>
          <p:spPr bwMode="auto">
            <a:xfrm>
              <a:off x="6712196" y="898692"/>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3" name="Freeform 21"/>
            <p:cNvSpPr>
              <a:spLocks noEditPoints="1"/>
            </p:cNvSpPr>
            <p:nvPr userDrawn="1"/>
          </p:nvSpPr>
          <p:spPr bwMode="auto">
            <a:xfrm>
              <a:off x="6851897" y="893930"/>
              <a:ext cx="157162"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4" name="Freeform 22"/>
            <p:cNvSpPr>
              <a:spLocks/>
            </p:cNvSpPr>
            <p:nvPr userDrawn="1"/>
          </p:nvSpPr>
          <p:spPr bwMode="auto">
            <a:xfrm>
              <a:off x="7007471" y="898692"/>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5" name="Freeform 23"/>
            <p:cNvSpPr>
              <a:spLocks/>
            </p:cNvSpPr>
            <p:nvPr userDrawn="1"/>
          </p:nvSpPr>
          <p:spPr bwMode="auto">
            <a:xfrm>
              <a:off x="7182096" y="893930"/>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6" name="Freeform 24"/>
            <p:cNvSpPr>
              <a:spLocks noEditPoints="1"/>
            </p:cNvSpPr>
            <p:nvPr userDrawn="1"/>
          </p:nvSpPr>
          <p:spPr bwMode="auto">
            <a:xfrm>
              <a:off x="7310683" y="898692"/>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7" name="Freeform 25"/>
            <p:cNvSpPr>
              <a:spLocks noEditPoints="1"/>
            </p:cNvSpPr>
            <p:nvPr userDrawn="1"/>
          </p:nvSpPr>
          <p:spPr bwMode="auto">
            <a:xfrm>
              <a:off x="7451971" y="843129"/>
              <a:ext cx="157162"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8" name="Freeform 26"/>
            <p:cNvSpPr>
              <a:spLocks noEditPoints="1"/>
            </p:cNvSpPr>
            <p:nvPr userDrawn="1"/>
          </p:nvSpPr>
          <p:spPr bwMode="auto">
            <a:xfrm>
              <a:off x="7626596" y="898692"/>
              <a:ext cx="138114"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9" name="Freeform 27"/>
            <p:cNvSpPr>
              <a:spLocks/>
            </p:cNvSpPr>
            <p:nvPr userDrawn="1"/>
          </p:nvSpPr>
          <p:spPr bwMode="auto">
            <a:xfrm>
              <a:off x="7801221" y="898692"/>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0" name="Freeform 28"/>
            <p:cNvSpPr>
              <a:spLocks/>
            </p:cNvSpPr>
            <p:nvPr userDrawn="1"/>
          </p:nvSpPr>
          <p:spPr bwMode="auto">
            <a:xfrm>
              <a:off x="7944095" y="898692"/>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1" name="Freeform 29"/>
            <p:cNvSpPr>
              <a:spLocks noEditPoints="1"/>
            </p:cNvSpPr>
            <p:nvPr userDrawn="1"/>
          </p:nvSpPr>
          <p:spPr bwMode="auto">
            <a:xfrm>
              <a:off x="5743821" y="366879"/>
              <a:ext cx="657225" cy="898526"/>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2" name="Freeform 30"/>
            <p:cNvSpPr>
              <a:spLocks/>
            </p:cNvSpPr>
            <p:nvPr userDrawn="1"/>
          </p:nvSpPr>
          <p:spPr bwMode="auto">
            <a:xfrm>
              <a:off x="5923209" y="1166980"/>
              <a:ext cx="371474"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3" name="Freeform 31"/>
            <p:cNvSpPr>
              <a:spLocks/>
            </p:cNvSpPr>
            <p:nvPr userDrawn="1"/>
          </p:nvSpPr>
          <p:spPr bwMode="auto">
            <a:xfrm>
              <a:off x="5840658" y="854243"/>
              <a:ext cx="377825" cy="271462"/>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4" name="Freeform 32"/>
            <p:cNvSpPr>
              <a:spLocks/>
            </p:cNvSpPr>
            <p:nvPr userDrawn="1"/>
          </p:nvSpPr>
          <p:spPr bwMode="auto">
            <a:xfrm>
              <a:off x="5786685" y="1097130"/>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5" name="Freeform 33"/>
            <p:cNvSpPr>
              <a:spLocks/>
            </p:cNvSpPr>
            <p:nvPr userDrawn="1"/>
          </p:nvSpPr>
          <p:spPr bwMode="auto">
            <a:xfrm>
              <a:off x="5781921" y="449430"/>
              <a:ext cx="39687"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6" name="Freeform 34"/>
            <p:cNvSpPr>
              <a:spLocks/>
            </p:cNvSpPr>
            <p:nvPr userDrawn="1"/>
          </p:nvSpPr>
          <p:spPr bwMode="auto">
            <a:xfrm>
              <a:off x="5829546" y="43831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7" name="Freeform 35"/>
            <p:cNvSpPr>
              <a:spLocks/>
            </p:cNvSpPr>
            <p:nvPr userDrawn="1"/>
          </p:nvSpPr>
          <p:spPr bwMode="auto">
            <a:xfrm>
              <a:off x="5837484" y="441492"/>
              <a:ext cx="73026" cy="80964"/>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8" name="Freeform 36"/>
            <p:cNvSpPr>
              <a:spLocks/>
            </p:cNvSpPr>
            <p:nvPr userDrawn="1"/>
          </p:nvSpPr>
          <p:spPr bwMode="auto">
            <a:xfrm>
              <a:off x="5843835" y="53356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9" name="Freeform 37"/>
            <p:cNvSpPr>
              <a:spLocks/>
            </p:cNvSpPr>
            <p:nvPr userDrawn="1"/>
          </p:nvSpPr>
          <p:spPr bwMode="auto">
            <a:xfrm>
              <a:off x="5847009" y="562141"/>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0" name="Freeform 38"/>
            <p:cNvSpPr>
              <a:spLocks/>
            </p:cNvSpPr>
            <p:nvPr userDrawn="1"/>
          </p:nvSpPr>
          <p:spPr bwMode="auto">
            <a:xfrm>
              <a:off x="5843835" y="627229"/>
              <a:ext cx="77787" cy="68262"/>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1" name="Freeform 39"/>
            <p:cNvSpPr>
              <a:spLocks/>
            </p:cNvSpPr>
            <p:nvPr userDrawn="1"/>
          </p:nvSpPr>
          <p:spPr bwMode="auto">
            <a:xfrm>
              <a:off x="5880346" y="65263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2" name="Freeform 40"/>
            <p:cNvSpPr>
              <a:spLocks/>
            </p:cNvSpPr>
            <p:nvPr userDrawn="1"/>
          </p:nvSpPr>
          <p:spPr bwMode="auto">
            <a:xfrm>
              <a:off x="5915272" y="408153"/>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3" name="Freeform 41"/>
            <p:cNvSpPr>
              <a:spLocks/>
            </p:cNvSpPr>
            <p:nvPr userDrawn="1"/>
          </p:nvSpPr>
          <p:spPr bwMode="auto">
            <a:xfrm>
              <a:off x="5943847" y="444666"/>
              <a:ext cx="80964" cy="58737"/>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4" name="Freeform 42"/>
            <p:cNvSpPr>
              <a:spLocks/>
            </p:cNvSpPr>
            <p:nvPr userDrawn="1"/>
          </p:nvSpPr>
          <p:spPr bwMode="auto">
            <a:xfrm>
              <a:off x="6045446" y="366879"/>
              <a:ext cx="158749"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5" name="Freeform 43"/>
            <p:cNvSpPr>
              <a:spLocks/>
            </p:cNvSpPr>
            <p:nvPr userDrawn="1"/>
          </p:nvSpPr>
          <p:spPr bwMode="auto">
            <a:xfrm>
              <a:off x="6174034" y="454191"/>
              <a:ext cx="193675" cy="33339"/>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6" name="Freeform 44"/>
            <p:cNvSpPr>
              <a:spLocks/>
            </p:cNvSpPr>
            <p:nvPr userDrawn="1"/>
          </p:nvSpPr>
          <p:spPr bwMode="auto">
            <a:xfrm>
              <a:off x="6235946" y="536742"/>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7" name="Freeform 45"/>
            <p:cNvSpPr>
              <a:spLocks/>
            </p:cNvSpPr>
            <p:nvPr userDrawn="1"/>
          </p:nvSpPr>
          <p:spPr bwMode="auto">
            <a:xfrm>
              <a:off x="6269285" y="814553"/>
              <a:ext cx="1587"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8" name="Freeform 46"/>
            <p:cNvSpPr>
              <a:spLocks/>
            </p:cNvSpPr>
            <p:nvPr userDrawn="1"/>
          </p:nvSpPr>
          <p:spPr bwMode="auto">
            <a:xfrm>
              <a:off x="6021634" y="497053"/>
              <a:ext cx="20637" cy="12699"/>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9" name="Freeform 47"/>
            <p:cNvSpPr>
              <a:spLocks/>
            </p:cNvSpPr>
            <p:nvPr userDrawn="1"/>
          </p:nvSpPr>
          <p:spPr bwMode="auto">
            <a:xfrm>
              <a:off x="5743823" y="454191"/>
              <a:ext cx="657225" cy="776289"/>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59" name="Picture 58"/>
          <p:cNvPicPr>
            <a:picLocks noChangeAspect="1"/>
          </p:cNvPicPr>
          <p:nvPr userDrawn="1"/>
        </p:nvPicPr>
        <p:blipFill>
          <a:blip r:embed="rId2"/>
          <a:stretch>
            <a:fillRect/>
          </a:stretch>
        </p:blipFill>
        <p:spPr>
          <a:xfrm>
            <a:off x="160670" y="4415199"/>
            <a:ext cx="2741202" cy="574314"/>
          </a:xfrm>
          <a:prstGeom prst="rect">
            <a:avLst/>
          </a:prstGeom>
        </p:spPr>
      </p:pic>
    </p:spTree>
    <p:extLst>
      <p:ext uri="{BB962C8B-B14F-4D97-AF65-F5344CB8AC3E}">
        <p14:creationId xmlns:p14="http://schemas.microsoft.com/office/powerpoint/2010/main" val="28581768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Pääotsikko Teema">
    <p:spTree>
      <p:nvGrpSpPr>
        <p:cNvPr id="1" name=""/>
        <p:cNvGrpSpPr/>
        <p:nvPr/>
      </p:nvGrpSpPr>
      <p:grpSpPr>
        <a:xfrm>
          <a:off x="0" y="0"/>
          <a:ext cx="0" cy="0"/>
          <a:chOff x="0" y="0"/>
          <a:chExt cx="0" cy="0"/>
        </a:xfrm>
      </p:grpSpPr>
      <p:grpSp>
        <p:nvGrpSpPr>
          <p:cNvPr id="2" name="Group 1"/>
          <p:cNvGrpSpPr/>
          <p:nvPr userDrawn="1"/>
        </p:nvGrpSpPr>
        <p:grpSpPr>
          <a:xfrm>
            <a:off x="5103813" y="0"/>
            <a:ext cx="4038600" cy="5143501"/>
            <a:chOff x="5103813" y="0"/>
            <a:chExt cx="4038600" cy="5143501"/>
          </a:xfrm>
        </p:grpSpPr>
        <p:sp>
          <p:nvSpPr>
            <p:cNvPr id="67" name="Freeform 62"/>
            <p:cNvSpPr>
              <a:spLocks/>
            </p:cNvSpPr>
            <p:nvPr userDrawn="1"/>
          </p:nvSpPr>
          <p:spPr bwMode="auto">
            <a:xfrm>
              <a:off x="6265863" y="0"/>
              <a:ext cx="2301875" cy="2160588"/>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68" name="Freeform 63"/>
            <p:cNvSpPr>
              <a:spLocks/>
            </p:cNvSpPr>
            <p:nvPr userDrawn="1"/>
          </p:nvSpPr>
          <p:spPr bwMode="auto">
            <a:xfrm>
              <a:off x="7700963" y="1171575"/>
              <a:ext cx="1441450" cy="1657350"/>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64"/>
            <p:cNvSpPr>
              <a:spLocks/>
            </p:cNvSpPr>
            <p:nvPr userDrawn="1"/>
          </p:nvSpPr>
          <p:spPr bwMode="auto">
            <a:xfrm>
              <a:off x="5773738" y="2160588"/>
              <a:ext cx="3368675"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65"/>
            <p:cNvSpPr>
              <a:spLocks/>
            </p:cNvSpPr>
            <p:nvPr userDrawn="1"/>
          </p:nvSpPr>
          <p:spPr bwMode="auto">
            <a:xfrm>
              <a:off x="7700963" y="0"/>
              <a:ext cx="1441450" cy="2160588"/>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66"/>
            <p:cNvSpPr>
              <a:spLocks/>
            </p:cNvSpPr>
            <p:nvPr userDrawn="1"/>
          </p:nvSpPr>
          <p:spPr bwMode="auto">
            <a:xfrm>
              <a:off x="5600701" y="0"/>
              <a:ext cx="2100263" cy="2160588"/>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80B89D"/>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72" name="Freeform 67"/>
            <p:cNvSpPr>
              <a:spLocks/>
            </p:cNvSpPr>
            <p:nvPr userDrawn="1"/>
          </p:nvSpPr>
          <p:spPr bwMode="auto">
            <a:xfrm>
              <a:off x="7700963" y="2160588"/>
              <a:ext cx="1441450"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80B8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68"/>
            <p:cNvSpPr>
              <a:spLocks/>
            </p:cNvSpPr>
            <p:nvPr userDrawn="1"/>
          </p:nvSpPr>
          <p:spPr bwMode="auto">
            <a:xfrm>
              <a:off x="5103813" y="2160588"/>
              <a:ext cx="2597150"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userDrawn="1">
            <p:ph type="ctrTitle"/>
          </p:nvPr>
        </p:nvSpPr>
        <p:spPr>
          <a:xfrm>
            <a:off x="683568" y="1851670"/>
            <a:ext cx="5832648" cy="2095528"/>
          </a:xfrm>
        </p:spPr>
        <p:txBody>
          <a:bodyPr anchor="b" anchorCtr="0">
            <a:noAutofit/>
          </a:bodyPr>
          <a:lstStyle>
            <a:lvl1pPr algn="l">
              <a:defRPr sz="4000">
                <a:solidFill>
                  <a:schemeClr val="accent1">
                    <a:lumMod val="75000"/>
                  </a:schemeClr>
                </a:solidFill>
              </a:defRPr>
            </a:lvl1pPr>
          </a:lstStyle>
          <a:p>
            <a:r>
              <a:rPr lang="fi-FI" smtClean="0"/>
              <a:t>Muokkaa perustyyl. napsautt.</a:t>
            </a:r>
            <a:endParaRPr lang="fi-FI" dirty="0"/>
          </a:p>
        </p:txBody>
      </p:sp>
      <p:sp>
        <p:nvSpPr>
          <p:cNvPr id="8"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4" name="Group 3"/>
          <p:cNvGrpSpPr/>
          <p:nvPr userDrawn="1"/>
        </p:nvGrpSpPr>
        <p:grpSpPr>
          <a:xfrm>
            <a:off x="695325" y="625475"/>
            <a:ext cx="3090863" cy="900113"/>
            <a:chOff x="695325" y="625475"/>
            <a:chExt cx="3090863" cy="900113"/>
          </a:xfrm>
        </p:grpSpPr>
        <p:sp>
          <p:nvSpPr>
            <p:cNvPr id="9" name="AutoShape 3"/>
            <p:cNvSpPr>
              <a:spLocks noChangeAspect="1" noChangeArrowheads="1" noTextEdit="1"/>
            </p:cNvSpPr>
            <p:nvPr userDrawn="1"/>
          </p:nvSpPr>
          <p:spPr bwMode="auto">
            <a:xfrm>
              <a:off x="695325" y="625475"/>
              <a:ext cx="3090863"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5"/>
            <p:cNvSpPr>
              <a:spLocks/>
            </p:cNvSpPr>
            <p:nvPr userDrawn="1"/>
          </p:nvSpPr>
          <p:spPr bwMode="auto">
            <a:xfrm>
              <a:off x="1524000" y="892175"/>
              <a:ext cx="161925" cy="142875"/>
            </a:xfrm>
            <a:custGeom>
              <a:avLst/>
              <a:gdLst>
                <a:gd name="T0" fmla="*/ 84 w 102"/>
                <a:gd name="T1" fmla="*/ 17 h 90"/>
                <a:gd name="T2" fmla="*/ 53 w 102"/>
                <a:gd name="T3" fmla="*/ 90 h 90"/>
                <a:gd name="T4" fmla="*/ 50 w 102"/>
                <a:gd name="T5" fmla="*/ 90 h 90"/>
                <a:gd name="T6" fmla="*/ 18 w 102"/>
                <a:gd name="T7" fmla="*/ 17 h 90"/>
                <a:gd name="T8" fmla="*/ 18 w 102"/>
                <a:gd name="T9" fmla="*/ 17 h 90"/>
                <a:gd name="T10" fmla="*/ 15 w 102"/>
                <a:gd name="T11" fmla="*/ 11 h 90"/>
                <a:gd name="T12" fmla="*/ 13 w 102"/>
                <a:gd name="T13" fmla="*/ 8 h 90"/>
                <a:gd name="T14" fmla="*/ 8 w 102"/>
                <a:gd name="T15" fmla="*/ 5 h 90"/>
                <a:gd name="T16" fmla="*/ 0 w 102"/>
                <a:gd name="T17" fmla="*/ 5 h 90"/>
                <a:gd name="T18" fmla="*/ 0 w 102"/>
                <a:gd name="T19" fmla="*/ 0 h 90"/>
                <a:gd name="T20" fmla="*/ 48 w 102"/>
                <a:gd name="T21" fmla="*/ 0 h 90"/>
                <a:gd name="T22" fmla="*/ 48 w 102"/>
                <a:gd name="T23" fmla="*/ 5 h 90"/>
                <a:gd name="T24" fmla="*/ 48 w 102"/>
                <a:gd name="T25" fmla="*/ 5 h 90"/>
                <a:gd name="T26" fmla="*/ 41 w 102"/>
                <a:gd name="T27" fmla="*/ 5 h 90"/>
                <a:gd name="T28" fmla="*/ 36 w 102"/>
                <a:gd name="T29" fmla="*/ 8 h 90"/>
                <a:gd name="T30" fmla="*/ 36 w 102"/>
                <a:gd name="T31" fmla="*/ 9 h 90"/>
                <a:gd name="T32" fmla="*/ 36 w 102"/>
                <a:gd name="T33" fmla="*/ 11 h 90"/>
                <a:gd name="T34" fmla="*/ 37 w 102"/>
                <a:gd name="T35" fmla="*/ 16 h 90"/>
                <a:gd name="T36" fmla="*/ 57 w 102"/>
                <a:gd name="T37" fmla="*/ 63 h 90"/>
                <a:gd name="T38" fmla="*/ 78 w 102"/>
                <a:gd name="T39" fmla="*/ 16 h 90"/>
                <a:gd name="T40" fmla="*/ 78 w 102"/>
                <a:gd name="T41" fmla="*/ 16 h 90"/>
                <a:gd name="T42" fmla="*/ 79 w 102"/>
                <a:gd name="T43" fmla="*/ 11 h 90"/>
                <a:gd name="T44" fmla="*/ 79 w 102"/>
                <a:gd name="T45" fmla="*/ 9 h 90"/>
                <a:gd name="T46" fmla="*/ 78 w 102"/>
                <a:gd name="T47" fmla="*/ 8 h 90"/>
                <a:gd name="T48" fmla="*/ 74 w 102"/>
                <a:gd name="T49" fmla="*/ 5 h 90"/>
                <a:gd name="T50" fmla="*/ 67 w 102"/>
                <a:gd name="T51" fmla="*/ 5 h 90"/>
                <a:gd name="T52" fmla="*/ 67 w 102"/>
                <a:gd name="T53" fmla="*/ 0 h 90"/>
                <a:gd name="T54" fmla="*/ 102 w 102"/>
                <a:gd name="T55" fmla="*/ 0 h 90"/>
                <a:gd name="T56" fmla="*/ 102 w 102"/>
                <a:gd name="T57" fmla="*/ 5 h 90"/>
                <a:gd name="T58" fmla="*/ 102 w 102"/>
                <a:gd name="T59" fmla="*/ 5 h 90"/>
                <a:gd name="T60" fmla="*/ 95 w 102"/>
                <a:gd name="T61" fmla="*/ 5 h 90"/>
                <a:gd name="T62" fmla="*/ 91 w 102"/>
                <a:gd name="T63" fmla="*/ 8 h 90"/>
                <a:gd name="T64" fmla="*/ 88 w 102"/>
                <a:gd name="T65" fmla="*/ 11 h 90"/>
                <a:gd name="T66" fmla="*/ 84 w 102"/>
                <a:gd name="T67" fmla="*/ 17 h 90"/>
                <a:gd name="T68" fmla="*/ 84 w 102"/>
                <a:gd name="T69" fmla="*/ 1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90">
                  <a:moveTo>
                    <a:pt x="84" y="17"/>
                  </a:moveTo>
                  <a:lnTo>
                    <a:pt x="53" y="90"/>
                  </a:lnTo>
                  <a:lnTo>
                    <a:pt x="50" y="90"/>
                  </a:lnTo>
                  <a:lnTo>
                    <a:pt x="18" y="17"/>
                  </a:lnTo>
                  <a:lnTo>
                    <a:pt x="18" y="17"/>
                  </a:lnTo>
                  <a:lnTo>
                    <a:pt x="15" y="11"/>
                  </a:lnTo>
                  <a:lnTo>
                    <a:pt x="13" y="8"/>
                  </a:lnTo>
                  <a:lnTo>
                    <a:pt x="8" y="5"/>
                  </a:lnTo>
                  <a:lnTo>
                    <a:pt x="0" y="5"/>
                  </a:lnTo>
                  <a:lnTo>
                    <a:pt x="0" y="0"/>
                  </a:lnTo>
                  <a:lnTo>
                    <a:pt x="48" y="0"/>
                  </a:lnTo>
                  <a:lnTo>
                    <a:pt x="48" y="5"/>
                  </a:lnTo>
                  <a:lnTo>
                    <a:pt x="48" y="5"/>
                  </a:lnTo>
                  <a:lnTo>
                    <a:pt x="41" y="5"/>
                  </a:lnTo>
                  <a:lnTo>
                    <a:pt x="36" y="8"/>
                  </a:lnTo>
                  <a:lnTo>
                    <a:pt x="36" y="9"/>
                  </a:lnTo>
                  <a:lnTo>
                    <a:pt x="36" y="11"/>
                  </a:lnTo>
                  <a:lnTo>
                    <a:pt x="37" y="16"/>
                  </a:lnTo>
                  <a:lnTo>
                    <a:pt x="57" y="63"/>
                  </a:lnTo>
                  <a:lnTo>
                    <a:pt x="78" y="16"/>
                  </a:lnTo>
                  <a:lnTo>
                    <a:pt x="78" y="16"/>
                  </a:lnTo>
                  <a:lnTo>
                    <a:pt x="79" y="11"/>
                  </a:lnTo>
                  <a:lnTo>
                    <a:pt x="79" y="9"/>
                  </a:lnTo>
                  <a:lnTo>
                    <a:pt x="78" y="8"/>
                  </a:lnTo>
                  <a:lnTo>
                    <a:pt x="74" y="5"/>
                  </a:lnTo>
                  <a:lnTo>
                    <a:pt x="67" y="5"/>
                  </a:lnTo>
                  <a:lnTo>
                    <a:pt x="67" y="0"/>
                  </a:lnTo>
                  <a:lnTo>
                    <a:pt x="102" y="0"/>
                  </a:lnTo>
                  <a:lnTo>
                    <a:pt x="102" y="5"/>
                  </a:lnTo>
                  <a:lnTo>
                    <a:pt x="102" y="5"/>
                  </a:lnTo>
                  <a:lnTo>
                    <a:pt x="95" y="5"/>
                  </a:lnTo>
                  <a:lnTo>
                    <a:pt x="91" y="8"/>
                  </a:lnTo>
                  <a:lnTo>
                    <a:pt x="88" y="11"/>
                  </a:lnTo>
                  <a:lnTo>
                    <a:pt x="84" y="17"/>
                  </a:lnTo>
                  <a:lnTo>
                    <a:pt x="84"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6"/>
            <p:cNvSpPr>
              <a:spLocks noEditPoints="1"/>
            </p:cNvSpPr>
            <p:nvPr userDrawn="1"/>
          </p:nvSpPr>
          <p:spPr bwMode="auto">
            <a:xfrm>
              <a:off x="1668463" y="889000"/>
              <a:ext cx="160338" cy="141288"/>
            </a:xfrm>
            <a:custGeom>
              <a:avLst/>
              <a:gdLst>
                <a:gd name="T0" fmla="*/ 24 w 101"/>
                <a:gd name="T1" fmla="*/ 73 h 89"/>
                <a:gd name="T2" fmla="*/ 24 w 101"/>
                <a:gd name="T3" fmla="*/ 73 h 89"/>
                <a:gd name="T4" fmla="*/ 22 w 101"/>
                <a:gd name="T5" fmla="*/ 79 h 89"/>
                <a:gd name="T6" fmla="*/ 22 w 101"/>
                <a:gd name="T7" fmla="*/ 81 h 89"/>
                <a:gd name="T8" fmla="*/ 24 w 101"/>
                <a:gd name="T9" fmla="*/ 82 h 89"/>
                <a:gd name="T10" fmla="*/ 27 w 101"/>
                <a:gd name="T11" fmla="*/ 84 h 89"/>
                <a:gd name="T12" fmla="*/ 35 w 101"/>
                <a:gd name="T13" fmla="*/ 84 h 89"/>
                <a:gd name="T14" fmla="*/ 35 w 101"/>
                <a:gd name="T15" fmla="*/ 89 h 89"/>
                <a:gd name="T16" fmla="*/ 0 w 101"/>
                <a:gd name="T17" fmla="*/ 89 h 89"/>
                <a:gd name="T18" fmla="*/ 0 w 101"/>
                <a:gd name="T19" fmla="*/ 84 h 89"/>
                <a:gd name="T20" fmla="*/ 0 w 101"/>
                <a:gd name="T21" fmla="*/ 84 h 89"/>
                <a:gd name="T22" fmla="*/ 7 w 101"/>
                <a:gd name="T23" fmla="*/ 84 h 89"/>
                <a:gd name="T24" fmla="*/ 11 w 101"/>
                <a:gd name="T25" fmla="*/ 82 h 89"/>
                <a:gd name="T26" fmla="*/ 15 w 101"/>
                <a:gd name="T27" fmla="*/ 78 h 89"/>
                <a:gd name="T28" fmla="*/ 18 w 101"/>
                <a:gd name="T29" fmla="*/ 72 h 89"/>
                <a:gd name="T30" fmla="*/ 50 w 101"/>
                <a:gd name="T31" fmla="*/ 0 h 89"/>
                <a:gd name="T32" fmla="*/ 52 w 101"/>
                <a:gd name="T33" fmla="*/ 0 h 89"/>
                <a:gd name="T34" fmla="*/ 84 w 101"/>
                <a:gd name="T35" fmla="*/ 72 h 89"/>
                <a:gd name="T36" fmla="*/ 84 w 101"/>
                <a:gd name="T37" fmla="*/ 72 h 89"/>
                <a:gd name="T38" fmla="*/ 86 w 101"/>
                <a:gd name="T39" fmla="*/ 78 h 89"/>
                <a:gd name="T40" fmla="*/ 90 w 101"/>
                <a:gd name="T41" fmla="*/ 82 h 89"/>
                <a:gd name="T42" fmla="*/ 94 w 101"/>
                <a:gd name="T43" fmla="*/ 84 h 89"/>
                <a:gd name="T44" fmla="*/ 101 w 101"/>
                <a:gd name="T45" fmla="*/ 84 h 89"/>
                <a:gd name="T46" fmla="*/ 101 w 101"/>
                <a:gd name="T47" fmla="*/ 89 h 89"/>
                <a:gd name="T48" fmla="*/ 54 w 101"/>
                <a:gd name="T49" fmla="*/ 89 h 89"/>
                <a:gd name="T50" fmla="*/ 54 w 101"/>
                <a:gd name="T51" fmla="*/ 84 h 89"/>
                <a:gd name="T52" fmla="*/ 54 w 101"/>
                <a:gd name="T53" fmla="*/ 84 h 89"/>
                <a:gd name="T54" fmla="*/ 62 w 101"/>
                <a:gd name="T55" fmla="*/ 84 h 89"/>
                <a:gd name="T56" fmla="*/ 66 w 101"/>
                <a:gd name="T57" fmla="*/ 82 h 89"/>
                <a:gd name="T58" fmla="*/ 67 w 101"/>
                <a:gd name="T59" fmla="*/ 81 h 89"/>
                <a:gd name="T60" fmla="*/ 67 w 101"/>
                <a:gd name="T61" fmla="*/ 78 h 89"/>
                <a:gd name="T62" fmla="*/ 66 w 101"/>
                <a:gd name="T63" fmla="*/ 73 h 89"/>
                <a:gd name="T64" fmla="*/ 59 w 101"/>
                <a:gd name="T65" fmla="*/ 60 h 89"/>
                <a:gd name="T66" fmla="*/ 30 w 101"/>
                <a:gd name="T67" fmla="*/ 60 h 89"/>
                <a:gd name="T68" fmla="*/ 24 w 101"/>
                <a:gd name="T69" fmla="*/ 73 h 89"/>
                <a:gd name="T70" fmla="*/ 45 w 101"/>
                <a:gd name="T71" fmla="*/ 27 h 89"/>
                <a:gd name="T72" fmla="*/ 34 w 101"/>
                <a:gd name="T73" fmla="*/ 54 h 89"/>
                <a:gd name="T74" fmla="*/ 57 w 101"/>
                <a:gd name="T75" fmla="*/ 54 h 89"/>
                <a:gd name="T76" fmla="*/ 45 w 101"/>
                <a:gd name="T77" fmla="*/ 2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1" h="89">
                  <a:moveTo>
                    <a:pt x="24" y="73"/>
                  </a:moveTo>
                  <a:lnTo>
                    <a:pt x="24" y="73"/>
                  </a:lnTo>
                  <a:lnTo>
                    <a:pt x="22" y="79"/>
                  </a:lnTo>
                  <a:lnTo>
                    <a:pt x="22" y="81"/>
                  </a:lnTo>
                  <a:lnTo>
                    <a:pt x="24" y="82"/>
                  </a:lnTo>
                  <a:lnTo>
                    <a:pt x="27" y="84"/>
                  </a:lnTo>
                  <a:lnTo>
                    <a:pt x="35" y="84"/>
                  </a:lnTo>
                  <a:lnTo>
                    <a:pt x="35" y="89"/>
                  </a:lnTo>
                  <a:lnTo>
                    <a:pt x="0" y="89"/>
                  </a:lnTo>
                  <a:lnTo>
                    <a:pt x="0" y="84"/>
                  </a:lnTo>
                  <a:lnTo>
                    <a:pt x="0" y="84"/>
                  </a:lnTo>
                  <a:lnTo>
                    <a:pt x="7" y="84"/>
                  </a:lnTo>
                  <a:lnTo>
                    <a:pt x="11" y="82"/>
                  </a:lnTo>
                  <a:lnTo>
                    <a:pt x="15" y="78"/>
                  </a:lnTo>
                  <a:lnTo>
                    <a:pt x="18" y="72"/>
                  </a:lnTo>
                  <a:lnTo>
                    <a:pt x="50" y="0"/>
                  </a:lnTo>
                  <a:lnTo>
                    <a:pt x="52" y="0"/>
                  </a:lnTo>
                  <a:lnTo>
                    <a:pt x="84" y="72"/>
                  </a:lnTo>
                  <a:lnTo>
                    <a:pt x="84" y="72"/>
                  </a:lnTo>
                  <a:lnTo>
                    <a:pt x="86" y="78"/>
                  </a:lnTo>
                  <a:lnTo>
                    <a:pt x="90" y="82"/>
                  </a:lnTo>
                  <a:lnTo>
                    <a:pt x="94" y="84"/>
                  </a:lnTo>
                  <a:lnTo>
                    <a:pt x="101" y="84"/>
                  </a:lnTo>
                  <a:lnTo>
                    <a:pt x="101" y="89"/>
                  </a:lnTo>
                  <a:lnTo>
                    <a:pt x="54" y="89"/>
                  </a:lnTo>
                  <a:lnTo>
                    <a:pt x="54" y="84"/>
                  </a:lnTo>
                  <a:lnTo>
                    <a:pt x="54" y="84"/>
                  </a:lnTo>
                  <a:lnTo>
                    <a:pt x="62" y="84"/>
                  </a:lnTo>
                  <a:lnTo>
                    <a:pt x="66" y="82"/>
                  </a:lnTo>
                  <a:lnTo>
                    <a:pt x="67" y="81"/>
                  </a:lnTo>
                  <a:lnTo>
                    <a:pt x="67" y="78"/>
                  </a:lnTo>
                  <a:lnTo>
                    <a:pt x="66" y="73"/>
                  </a:lnTo>
                  <a:lnTo>
                    <a:pt x="59" y="60"/>
                  </a:lnTo>
                  <a:lnTo>
                    <a:pt x="30" y="60"/>
                  </a:lnTo>
                  <a:lnTo>
                    <a:pt x="24" y="73"/>
                  </a:lnTo>
                  <a:close/>
                  <a:moveTo>
                    <a:pt x="45" y="27"/>
                  </a:moveTo>
                  <a:lnTo>
                    <a:pt x="34" y="54"/>
                  </a:lnTo>
                  <a:lnTo>
                    <a:pt x="57" y="54"/>
                  </a:lnTo>
                  <a:lnTo>
                    <a:pt x="45" y="2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7"/>
            <p:cNvSpPr>
              <a:spLocks/>
            </p:cNvSpPr>
            <p:nvPr userDrawn="1"/>
          </p:nvSpPr>
          <p:spPr bwMode="auto">
            <a:xfrm>
              <a:off x="1846263" y="892175"/>
              <a:ext cx="133350" cy="138113"/>
            </a:xfrm>
            <a:custGeom>
              <a:avLst/>
              <a:gdLst>
                <a:gd name="T0" fmla="*/ 0 w 84"/>
                <a:gd name="T1" fmla="*/ 5 h 87"/>
                <a:gd name="T2" fmla="*/ 0 w 84"/>
                <a:gd name="T3" fmla="*/ 0 h 87"/>
                <a:gd name="T4" fmla="*/ 46 w 84"/>
                <a:gd name="T5" fmla="*/ 0 h 87"/>
                <a:gd name="T6" fmla="*/ 46 w 84"/>
                <a:gd name="T7" fmla="*/ 5 h 87"/>
                <a:gd name="T8" fmla="*/ 46 w 84"/>
                <a:gd name="T9" fmla="*/ 5 h 87"/>
                <a:gd name="T10" fmla="*/ 38 w 84"/>
                <a:gd name="T11" fmla="*/ 5 h 87"/>
                <a:gd name="T12" fmla="*/ 36 w 84"/>
                <a:gd name="T13" fmla="*/ 6 h 87"/>
                <a:gd name="T14" fmla="*/ 35 w 84"/>
                <a:gd name="T15" fmla="*/ 8 h 87"/>
                <a:gd name="T16" fmla="*/ 32 w 84"/>
                <a:gd name="T17" fmla="*/ 12 h 87"/>
                <a:gd name="T18" fmla="*/ 32 w 84"/>
                <a:gd name="T19" fmla="*/ 21 h 87"/>
                <a:gd name="T20" fmla="*/ 32 w 84"/>
                <a:gd name="T21" fmla="*/ 64 h 87"/>
                <a:gd name="T22" fmla="*/ 32 w 84"/>
                <a:gd name="T23" fmla="*/ 64 h 87"/>
                <a:gd name="T24" fmla="*/ 32 w 84"/>
                <a:gd name="T25" fmla="*/ 73 h 87"/>
                <a:gd name="T26" fmla="*/ 35 w 84"/>
                <a:gd name="T27" fmla="*/ 77 h 87"/>
                <a:gd name="T28" fmla="*/ 36 w 84"/>
                <a:gd name="T29" fmla="*/ 79 h 87"/>
                <a:gd name="T30" fmla="*/ 38 w 84"/>
                <a:gd name="T31" fmla="*/ 80 h 87"/>
                <a:gd name="T32" fmla="*/ 46 w 84"/>
                <a:gd name="T33" fmla="*/ 81 h 87"/>
                <a:gd name="T34" fmla="*/ 63 w 84"/>
                <a:gd name="T35" fmla="*/ 81 h 87"/>
                <a:gd name="T36" fmla="*/ 63 w 84"/>
                <a:gd name="T37" fmla="*/ 81 h 87"/>
                <a:gd name="T38" fmla="*/ 70 w 84"/>
                <a:gd name="T39" fmla="*/ 80 h 87"/>
                <a:gd name="T40" fmla="*/ 75 w 84"/>
                <a:gd name="T41" fmla="*/ 77 h 87"/>
                <a:gd name="T42" fmla="*/ 78 w 84"/>
                <a:gd name="T43" fmla="*/ 75 h 87"/>
                <a:gd name="T44" fmla="*/ 79 w 84"/>
                <a:gd name="T45" fmla="*/ 70 h 87"/>
                <a:gd name="T46" fmla="*/ 80 w 84"/>
                <a:gd name="T47" fmla="*/ 66 h 87"/>
                <a:gd name="T48" fmla="*/ 84 w 84"/>
                <a:gd name="T49" fmla="*/ 66 h 87"/>
                <a:gd name="T50" fmla="*/ 83 w 84"/>
                <a:gd name="T51" fmla="*/ 87 h 87"/>
                <a:gd name="T52" fmla="*/ 0 w 84"/>
                <a:gd name="T53" fmla="*/ 87 h 87"/>
                <a:gd name="T54" fmla="*/ 0 w 84"/>
                <a:gd name="T55" fmla="*/ 82 h 87"/>
                <a:gd name="T56" fmla="*/ 0 w 84"/>
                <a:gd name="T57" fmla="*/ 82 h 87"/>
                <a:gd name="T58" fmla="*/ 8 w 84"/>
                <a:gd name="T59" fmla="*/ 82 h 87"/>
                <a:gd name="T60" fmla="*/ 10 w 84"/>
                <a:gd name="T61" fmla="*/ 81 h 87"/>
                <a:gd name="T62" fmla="*/ 11 w 84"/>
                <a:gd name="T63" fmla="*/ 80 h 87"/>
                <a:gd name="T64" fmla="*/ 14 w 84"/>
                <a:gd name="T65" fmla="*/ 75 h 87"/>
                <a:gd name="T66" fmla="*/ 14 w 84"/>
                <a:gd name="T67" fmla="*/ 66 h 87"/>
                <a:gd name="T68" fmla="*/ 14 w 84"/>
                <a:gd name="T69" fmla="*/ 21 h 87"/>
                <a:gd name="T70" fmla="*/ 14 w 84"/>
                <a:gd name="T71" fmla="*/ 21 h 87"/>
                <a:gd name="T72" fmla="*/ 14 w 84"/>
                <a:gd name="T73" fmla="*/ 12 h 87"/>
                <a:gd name="T74" fmla="*/ 11 w 84"/>
                <a:gd name="T75" fmla="*/ 8 h 87"/>
                <a:gd name="T76" fmla="*/ 10 w 84"/>
                <a:gd name="T77" fmla="*/ 6 h 87"/>
                <a:gd name="T78" fmla="*/ 8 w 84"/>
                <a:gd name="T79" fmla="*/ 5 h 87"/>
                <a:gd name="T80" fmla="*/ 0 w 84"/>
                <a:gd name="T81" fmla="*/ 5 h 87"/>
                <a:gd name="T82" fmla="*/ 0 w 84"/>
                <a:gd name="T83" fmla="*/ 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4" h="87">
                  <a:moveTo>
                    <a:pt x="0" y="5"/>
                  </a:moveTo>
                  <a:lnTo>
                    <a:pt x="0" y="0"/>
                  </a:lnTo>
                  <a:lnTo>
                    <a:pt x="46" y="0"/>
                  </a:lnTo>
                  <a:lnTo>
                    <a:pt x="46" y="5"/>
                  </a:lnTo>
                  <a:lnTo>
                    <a:pt x="46" y="5"/>
                  </a:lnTo>
                  <a:lnTo>
                    <a:pt x="38" y="5"/>
                  </a:lnTo>
                  <a:lnTo>
                    <a:pt x="36" y="6"/>
                  </a:lnTo>
                  <a:lnTo>
                    <a:pt x="35" y="8"/>
                  </a:lnTo>
                  <a:lnTo>
                    <a:pt x="32" y="12"/>
                  </a:lnTo>
                  <a:lnTo>
                    <a:pt x="32" y="21"/>
                  </a:lnTo>
                  <a:lnTo>
                    <a:pt x="32" y="64"/>
                  </a:lnTo>
                  <a:lnTo>
                    <a:pt x="32" y="64"/>
                  </a:lnTo>
                  <a:lnTo>
                    <a:pt x="32" y="73"/>
                  </a:lnTo>
                  <a:lnTo>
                    <a:pt x="35" y="77"/>
                  </a:lnTo>
                  <a:lnTo>
                    <a:pt x="36" y="79"/>
                  </a:lnTo>
                  <a:lnTo>
                    <a:pt x="38" y="80"/>
                  </a:lnTo>
                  <a:lnTo>
                    <a:pt x="46" y="81"/>
                  </a:lnTo>
                  <a:lnTo>
                    <a:pt x="63" y="81"/>
                  </a:lnTo>
                  <a:lnTo>
                    <a:pt x="63" y="81"/>
                  </a:lnTo>
                  <a:lnTo>
                    <a:pt x="70" y="80"/>
                  </a:lnTo>
                  <a:lnTo>
                    <a:pt x="75" y="77"/>
                  </a:lnTo>
                  <a:lnTo>
                    <a:pt x="78" y="75"/>
                  </a:lnTo>
                  <a:lnTo>
                    <a:pt x="79" y="70"/>
                  </a:lnTo>
                  <a:lnTo>
                    <a:pt x="80" y="66"/>
                  </a:lnTo>
                  <a:lnTo>
                    <a:pt x="84" y="66"/>
                  </a:lnTo>
                  <a:lnTo>
                    <a:pt x="83" y="87"/>
                  </a:lnTo>
                  <a:lnTo>
                    <a:pt x="0" y="87"/>
                  </a:lnTo>
                  <a:lnTo>
                    <a:pt x="0" y="82"/>
                  </a:lnTo>
                  <a:lnTo>
                    <a:pt x="0" y="82"/>
                  </a:lnTo>
                  <a:lnTo>
                    <a:pt x="8" y="82"/>
                  </a:lnTo>
                  <a:lnTo>
                    <a:pt x="10" y="81"/>
                  </a:lnTo>
                  <a:lnTo>
                    <a:pt x="11" y="80"/>
                  </a:lnTo>
                  <a:lnTo>
                    <a:pt x="14" y="75"/>
                  </a:lnTo>
                  <a:lnTo>
                    <a:pt x="14" y="66"/>
                  </a:lnTo>
                  <a:lnTo>
                    <a:pt x="14" y="21"/>
                  </a:lnTo>
                  <a:lnTo>
                    <a:pt x="14" y="21"/>
                  </a:lnTo>
                  <a:lnTo>
                    <a:pt x="14" y="12"/>
                  </a:lnTo>
                  <a:lnTo>
                    <a:pt x="11" y="8"/>
                  </a:lnTo>
                  <a:lnTo>
                    <a:pt x="10" y="6"/>
                  </a:lnTo>
                  <a:lnTo>
                    <a:pt x="8" y="5"/>
                  </a:lnTo>
                  <a:lnTo>
                    <a:pt x="0" y="5"/>
                  </a:lnTo>
                  <a:lnTo>
                    <a:pt x="0"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5" name="Freeform 8"/>
            <p:cNvSpPr>
              <a:spLocks/>
            </p:cNvSpPr>
            <p:nvPr userDrawn="1"/>
          </p:nvSpPr>
          <p:spPr bwMode="auto">
            <a:xfrm>
              <a:off x="1981200" y="892175"/>
              <a:ext cx="142875" cy="138113"/>
            </a:xfrm>
            <a:custGeom>
              <a:avLst/>
              <a:gdLst>
                <a:gd name="T0" fmla="*/ 90 w 90"/>
                <a:gd name="T1" fmla="*/ 21 h 87"/>
                <a:gd name="T2" fmla="*/ 86 w 90"/>
                <a:gd name="T3" fmla="*/ 21 h 87"/>
                <a:gd name="T4" fmla="*/ 85 w 90"/>
                <a:gd name="T5" fmla="*/ 19 h 87"/>
                <a:gd name="T6" fmla="*/ 85 w 90"/>
                <a:gd name="T7" fmla="*/ 19 h 87"/>
                <a:gd name="T8" fmla="*/ 84 w 90"/>
                <a:gd name="T9" fmla="*/ 12 h 87"/>
                <a:gd name="T10" fmla="*/ 81 w 90"/>
                <a:gd name="T11" fmla="*/ 10 h 87"/>
                <a:gd name="T12" fmla="*/ 76 w 90"/>
                <a:gd name="T13" fmla="*/ 8 h 87"/>
                <a:gd name="T14" fmla="*/ 69 w 90"/>
                <a:gd name="T15" fmla="*/ 8 h 87"/>
                <a:gd name="T16" fmla="*/ 54 w 90"/>
                <a:gd name="T17" fmla="*/ 8 h 87"/>
                <a:gd name="T18" fmla="*/ 54 w 90"/>
                <a:gd name="T19" fmla="*/ 66 h 87"/>
                <a:gd name="T20" fmla="*/ 54 w 90"/>
                <a:gd name="T21" fmla="*/ 66 h 87"/>
                <a:gd name="T22" fmla="*/ 54 w 90"/>
                <a:gd name="T23" fmla="*/ 75 h 87"/>
                <a:gd name="T24" fmla="*/ 57 w 90"/>
                <a:gd name="T25" fmla="*/ 80 h 87"/>
                <a:gd name="T26" fmla="*/ 58 w 90"/>
                <a:gd name="T27" fmla="*/ 81 h 87"/>
                <a:gd name="T28" fmla="*/ 60 w 90"/>
                <a:gd name="T29" fmla="*/ 82 h 87"/>
                <a:gd name="T30" fmla="*/ 68 w 90"/>
                <a:gd name="T31" fmla="*/ 82 h 87"/>
                <a:gd name="T32" fmla="*/ 68 w 90"/>
                <a:gd name="T33" fmla="*/ 87 h 87"/>
                <a:gd name="T34" fmla="*/ 22 w 90"/>
                <a:gd name="T35" fmla="*/ 87 h 87"/>
                <a:gd name="T36" fmla="*/ 22 w 90"/>
                <a:gd name="T37" fmla="*/ 82 h 87"/>
                <a:gd name="T38" fmla="*/ 22 w 90"/>
                <a:gd name="T39" fmla="*/ 82 h 87"/>
                <a:gd name="T40" fmla="*/ 30 w 90"/>
                <a:gd name="T41" fmla="*/ 82 h 87"/>
                <a:gd name="T42" fmla="*/ 32 w 90"/>
                <a:gd name="T43" fmla="*/ 81 h 87"/>
                <a:gd name="T44" fmla="*/ 33 w 90"/>
                <a:gd name="T45" fmla="*/ 80 h 87"/>
                <a:gd name="T46" fmla="*/ 36 w 90"/>
                <a:gd name="T47" fmla="*/ 75 h 87"/>
                <a:gd name="T48" fmla="*/ 36 w 90"/>
                <a:gd name="T49" fmla="*/ 66 h 87"/>
                <a:gd name="T50" fmla="*/ 36 w 90"/>
                <a:gd name="T51" fmla="*/ 8 h 87"/>
                <a:gd name="T52" fmla="*/ 21 w 90"/>
                <a:gd name="T53" fmla="*/ 8 h 87"/>
                <a:gd name="T54" fmla="*/ 21 w 90"/>
                <a:gd name="T55" fmla="*/ 8 h 87"/>
                <a:gd name="T56" fmla="*/ 14 w 90"/>
                <a:gd name="T57" fmla="*/ 8 h 87"/>
                <a:gd name="T58" fmla="*/ 9 w 90"/>
                <a:gd name="T59" fmla="*/ 10 h 87"/>
                <a:gd name="T60" fmla="*/ 6 w 90"/>
                <a:gd name="T61" fmla="*/ 12 h 87"/>
                <a:gd name="T62" fmla="*/ 5 w 90"/>
                <a:gd name="T63" fmla="*/ 19 h 87"/>
                <a:gd name="T64" fmla="*/ 4 w 90"/>
                <a:gd name="T65" fmla="*/ 21 h 87"/>
                <a:gd name="T66" fmla="*/ 0 w 90"/>
                <a:gd name="T67" fmla="*/ 21 h 87"/>
                <a:gd name="T68" fmla="*/ 1 w 90"/>
                <a:gd name="T69" fmla="*/ 0 h 87"/>
                <a:gd name="T70" fmla="*/ 89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6" y="21"/>
                  </a:lnTo>
                  <a:lnTo>
                    <a:pt x="85" y="19"/>
                  </a:lnTo>
                  <a:lnTo>
                    <a:pt x="85" y="19"/>
                  </a:lnTo>
                  <a:lnTo>
                    <a:pt x="84" y="12"/>
                  </a:lnTo>
                  <a:lnTo>
                    <a:pt x="81" y="10"/>
                  </a:lnTo>
                  <a:lnTo>
                    <a:pt x="76" y="8"/>
                  </a:lnTo>
                  <a:lnTo>
                    <a:pt x="69" y="8"/>
                  </a:lnTo>
                  <a:lnTo>
                    <a:pt x="54" y="8"/>
                  </a:lnTo>
                  <a:lnTo>
                    <a:pt x="54" y="66"/>
                  </a:lnTo>
                  <a:lnTo>
                    <a:pt x="54" y="66"/>
                  </a:lnTo>
                  <a:lnTo>
                    <a:pt x="54" y="75"/>
                  </a:lnTo>
                  <a:lnTo>
                    <a:pt x="57" y="80"/>
                  </a:lnTo>
                  <a:lnTo>
                    <a:pt x="58" y="81"/>
                  </a:lnTo>
                  <a:lnTo>
                    <a:pt x="60" y="82"/>
                  </a:lnTo>
                  <a:lnTo>
                    <a:pt x="68" y="82"/>
                  </a:lnTo>
                  <a:lnTo>
                    <a:pt x="68" y="87"/>
                  </a:lnTo>
                  <a:lnTo>
                    <a:pt x="22" y="87"/>
                  </a:lnTo>
                  <a:lnTo>
                    <a:pt x="22" y="82"/>
                  </a:lnTo>
                  <a:lnTo>
                    <a:pt x="22" y="82"/>
                  </a:lnTo>
                  <a:lnTo>
                    <a:pt x="30" y="82"/>
                  </a:lnTo>
                  <a:lnTo>
                    <a:pt x="32" y="81"/>
                  </a:lnTo>
                  <a:lnTo>
                    <a:pt x="33" y="80"/>
                  </a:lnTo>
                  <a:lnTo>
                    <a:pt x="36" y="75"/>
                  </a:lnTo>
                  <a:lnTo>
                    <a:pt x="36" y="66"/>
                  </a:lnTo>
                  <a:lnTo>
                    <a:pt x="36" y="8"/>
                  </a:lnTo>
                  <a:lnTo>
                    <a:pt x="21" y="8"/>
                  </a:lnTo>
                  <a:lnTo>
                    <a:pt x="21" y="8"/>
                  </a:lnTo>
                  <a:lnTo>
                    <a:pt x="14" y="8"/>
                  </a:lnTo>
                  <a:lnTo>
                    <a:pt x="9" y="10"/>
                  </a:lnTo>
                  <a:lnTo>
                    <a:pt x="6" y="12"/>
                  </a:lnTo>
                  <a:lnTo>
                    <a:pt x="5" y="19"/>
                  </a:lnTo>
                  <a:lnTo>
                    <a:pt x="4" y="21"/>
                  </a:lnTo>
                  <a:lnTo>
                    <a:pt x="0" y="21"/>
                  </a:lnTo>
                  <a:lnTo>
                    <a:pt x="1" y="0"/>
                  </a:lnTo>
                  <a:lnTo>
                    <a:pt x="89"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6" name="Freeform 9"/>
            <p:cNvSpPr>
              <a:spLocks/>
            </p:cNvSpPr>
            <p:nvPr userDrawn="1"/>
          </p:nvSpPr>
          <p:spPr bwMode="auto">
            <a:xfrm>
              <a:off x="2152650" y="892175"/>
              <a:ext cx="73025" cy="138113"/>
            </a:xfrm>
            <a:custGeom>
              <a:avLst/>
              <a:gdLst>
                <a:gd name="T0" fmla="*/ 0 w 46"/>
                <a:gd name="T1" fmla="*/ 87 h 87"/>
                <a:gd name="T2" fmla="*/ 0 w 46"/>
                <a:gd name="T3" fmla="*/ 82 h 87"/>
                <a:gd name="T4" fmla="*/ 0 w 46"/>
                <a:gd name="T5" fmla="*/ 82 h 87"/>
                <a:gd name="T6" fmla="*/ 6 w 46"/>
                <a:gd name="T7" fmla="*/ 82 h 87"/>
                <a:gd name="T8" fmla="*/ 9 w 46"/>
                <a:gd name="T9" fmla="*/ 81 h 87"/>
                <a:gd name="T10" fmla="*/ 11 w 46"/>
                <a:gd name="T11" fmla="*/ 80 h 87"/>
                <a:gd name="T12" fmla="*/ 12 w 46"/>
                <a:gd name="T13" fmla="*/ 75 h 87"/>
                <a:gd name="T14" fmla="*/ 14 w 46"/>
                <a:gd name="T15" fmla="*/ 66 h 87"/>
                <a:gd name="T16" fmla="*/ 14 w 46"/>
                <a:gd name="T17" fmla="*/ 21 h 87"/>
                <a:gd name="T18" fmla="*/ 14 w 46"/>
                <a:gd name="T19" fmla="*/ 21 h 87"/>
                <a:gd name="T20" fmla="*/ 12 w 46"/>
                <a:gd name="T21" fmla="*/ 12 h 87"/>
                <a:gd name="T22" fmla="*/ 11 w 46"/>
                <a:gd name="T23" fmla="*/ 8 h 87"/>
                <a:gd name="T24" fmla="*/ 9 w 46"/>
                <a:gd name="T25" fmla="*/ 6 h 87"/>
                <a:gd name="T26" fmla="*/ 6 w 46"/>
                <a:gd name="T27" fmla="*/ 5 h 87"/>
                <a:gd name="T28" fmla="*/ 0 w 46"/>
                <a:gd name="T29" fmla="*/ 5 h 87"/>
                <a:gd name="T30" fmla="*/ 0 w 46"/>
                <a:gd name="T31" fmla="*/ 0 h 87"/>
                <a:gd name="T32" fmla="*/ 46 w 46"/>
                <a:gd name="T33" fmla="*/ 0 h 87"/>
                <a:gd name="T34" fmla="*/ 46 w 46"/>
                <a:gd name="T35" fmla="*/ 5 h 87"/>
                <a:gd name="T36" fmla="*/ 46 w 46"/>
                <a:gd name="T37" fmla="*/ 5 h 87"/>
                <a:gd name="T38" fmla="*/ 38 w 46"/>
                <a:gd name="T39" fmla="*/ 5 h 87"/>
                <a:gd name="T40" fmla="*/ 36 w 46"/>
                <a:gd name="T41" fmla="*/ 6 h 87"/>
                <a:gd name="T42" fmla="*/ 33 w 46"/>
                <a:gd name="T43" fmla="*/ 8 h 87"/>
                <a:gd name="T44" fmla="*/ 32 w 46"/>
                <a:gd name="T45" fmla="*/ 12 h 87"/>
                <a:gd name="T46" fmla="*/ 31 w 46"/>
                <a:gd name="T47" fmla="*/ 21 h 87"/>
                <a:gd name="T48" fmla="*/ 31 w 46"/>
                <a:gd name="T49" fmla="*/ 66 h 87"/>
                <a:gd name="T50" fmla="*/ 31 w 46"/>
                <a:gd name="T51" fmla="*/ 66 h 87"/>
                <a:gd name="T52" fmla="*/ 32 w 46"/>
                <a:gd name="T53" fmla="*/ 75 h 87"/>
                <a:gd name="T54" fmla="*/ 33 w 46"/>
                <a:gd name="T55" fmla="*/ 80 h 87"/>
                <a:gd name="T56" fmla="*/ 36 w 46"/>
                <a:gd name="T57" fmla="*/ 81 h 87"/>
                <a:gd name="T58" fmla="*/ 38 w 46"/>
                <a:gd name="T59" fmla="*/ 82 h 87"/>
                <a:gd name="T60" fmla="*/ 46 w 46"/>
                <a:gd name="T61" fmla="*/ 82 h 87"/>
                <a:gd name="T62" fmla="*/ 46 w 46"/>
                <a:gd name="T63" fmla="*/ 87 h 87"/>
                <a:gd name="T64" fmla="*/ 0 w 46"/>
                <a:gd name="T6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 h="87">
                  <a:moveTo>
                    <a:pt x="0" y="87"/>
                  </a:moveTo>
                  <a:lnTo>
                    <a:pt x="0" y="82"/>
                  </a:lnTo>
                  <a:lnTo>
                    <a:pt x="0" y="82"/>
                  </a:lnTo>
                  <a:lnTo>
                    <a:pt x="6" y="82"/>
                  </a:lnTo>
                  <a:lnTo>
                    <a:pt x="9" y="81"/>
                  </a:lnTo>
                  <a:lnTo>
                    <a:pt x="11" y="80"/>
                  </a:lnTo>
                  <a:lnTo>
                    <a:pt x="12" y="75"/>
                  </a:lnTo>
                  <a:lnTo>
                    <a:pt x="14" y="66"/>
                  </a:lnTo>
                  <a:lnTo>
                    <a:pt x="14" y="21"/>
                  </a:lnTo>
                  <a:lnTo>
                    <a:pt x="14" y="21"/>
                  </a:lnTo>
                  <a:lnTo>
                    <a:pt x="12" y="12"/>
                  </a:lnTo>
                  <a:lnTo>
                    <a:pt x="11" y="8"/>
                  </a:lnTo>
                  <a:lnTo>
                    <a:pt x="9" y="6"/>
                  </a:lnTo>
                  <a:lnTo>
                    <a:pt x="6" y="5"/>
                  </a:lnTo>
                  <a:lnTo>
                    <a:pt x="0" y="5"/>
                  </a:lnTo>
                  <a:lnTo>
                    <a:pt x="0" y="0"/>
                  </a:lnTo>
                  <a:lnTo>
                    <a:pt x="46" y="0"/>
                  </a:lnTo>
                  <a:lnTo>
                    <a:pt x="46" y="5"/>
                  </a:lnTo>
                  <a:lnTo>
                    <a:pt x="46" y="5"/>
                  </a:lnTo>
                  <a:lnTo>
                    <a:pt x="38" y="5"/>
                  </a:lnTo>
                  <a:lnTo>
                    <a:pt x="36" y="6"/>
                  </a:lnTo>
                  <a:lnTo>
                    <a:pt x="33" y="8"/>
                  </a:lnTo>
                  <a:lnTo>
                    <a:pt x="32" y="12"/>
                  </a:lnTo>
                  <a:lnTo>
                    <a:pt x="31" y="21"/>
                  </a:lnTo>
                  <a:lnTo>
                    <a:pt x="31" y="66"/>
                  </a:lnTo>
                  <a:lnTo>
                    <a:pt x="31" y="66"/>
                  </a:lnTo>
                  <a:lnTo>
                    <a:pt x="32" y="75"/>
                  </a:lnTo>
                  <a:lnTo>
                    <a:pt x="33" y="80"/>
                  </a:lnTo>
                  <a:lnTo>
                    <a:pt x="36" y="81"/>
                  </a:lnTo>
                  <a:lnTo>
                    <a:pt x="38" y="82"/>
                  </a:lnTo>
                  <a:lnTo>
                    <a:pt x="46" y="82"/>
                  </a:lnTo>
                  <a:lnTo>
                    <a:pt x="46" y="87"/>
                  </a:lnTo>
                  <a:lnTo>
                    <a:pt x="0" y="8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7" name="Freeform 10"/>
            <p:cNvSpPr>
              <a:spLocks noEditPoints="1"/>
            </p:cNvSpPr>
            <p:nvPr userDrawn="1"/>
          </p:nvSpPr>
          <p:spPr bwMode="auto">
            <a:xfrm>
              <a:off x="2260600" y="889000"/>
              <a:ext cx="152400" cy="146050"/>
            </a:xfrm>
            <a:custGeom>
              <a:avLst/>
              <a:gdLst>
                <a:gd name="T0" fmla="*/ 48 w 96"/>
                <a:gd name="T1" fmla="*/ 92 h 92"/>
                <a:gd name="T2" fmla="*/ 29 w 96"/>
                <a:gd name="T3" fmla="*/ 88 h 92"/>
                <a:gd name="T4" fmla="*/ 15 w 96"/>
                <a:gd name="T5" fmla="*/ 78 h 92"/>
                <a:gd name="T6" fmla="*/ 3 w 96"/>
                <a:gd name="T7" fmla="*/ 64 h 92"/>
                <a:gd name="T8" fmla="*/ 0 w 96"/>
                <a:gd name="T9" fmla="*/ 46 h 92"/>
                <a:gd name="T10" fmla="*/ 1 w 96"/>
                <a:gd name="T11" fmla="*/ 37 h 92"/>
                <a:gd name="T12" fmla="*/ 8 w 96"/>
                <a:gd name="T13" fmla="*/ 21 h 92"/>
                <a:gd name="T14" fmla="*/ 21 w 96"/>
                <a:gd name="T15" fmla="*/ 8 h 92"/>
                <a:gd name="T16" fmla="*/ 38 w 96"/>
                <a:gd name="T17" fmla="*/ 1 h 92"/>
                <a:gd name="T18" fmla="*/ 48 w 96"/>
                <a:gd name="T19" fmla="*/ 0 h 92"/>
                <a:gd name="T20" fmla="*/ 66 w 96"/>
                <a:gd name="T21" fmla="*/ 3 h 92"/>
                <a:gd name="T22" fmla="*/ 82 w 96"/>
                <a:gd name="T23" fmla="*/ 13 h 92"/>
                <a:gd name="T24" fmla="*/ 92 w 96"/>
                <a:gd name="T25" fmla="*/ 28 h 92"/>
                <a:gd name="T26" fmla="*/ 96 w 96"/>
                <a:gd name="T27" fmla="*/ 46 h 92"/>
                <a:gd name="T28" fmla="*/ 96 w 96"/>
                <a:gd name="T29" fmla="*/ 55 h 92"/>
                <a:gd name="T30" fmla="*/ 88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19 w 96"/>
                <a:gd name="T47" fmla="*/ 46 h 92"/>
                <a:gd name="T48" fmla="*/ 19 w 96"/>
                <a:gd name="T49" fmla="*/ 52 h 92"/>
                <a:gd name="T50" fmla="*/ 23 w 96"/>
                <a:gd name="T51" fmla="*/ 66 h 92"/>
                <a:gd name="T52" fmla="*/ 31 w 96"/>
                <a:gd name="T53" fmla="*/ 77 h 92"/>
                <a:gd name="T54" fmla="*/ 40 w 96"/>
                <a:gd name="T55" fmla="*/ 83 h 92"/>
                <a:gd name="T56" fmla="*/ 48 w 96"/>
                <a:gd name="T57" fmla="*/ 84 h 92"/>
                <a:gd name="T58" fmla="*/ 61 w 96"/>
                <a:gd name="T59" fmla="*/ 81 h 92"/>
                <a:gd name="T60" fmla="*/ 70 w 96"/>
                <a:gd name="T61" fmla="*/ 72 h 92"/>
                <a:gd name="T62" fmla="*/ 75 w 96"/>
                <a:gd name="T63" fmla="*/ 59 h 92"/>
                <a:gd name="T64" fmla="*/ 77 w 96"/>
                <a:gd name="T65" fmla="*/ 46 h 92"/>
                <a:gd name="T66" fmla="*/ 76 w 96"/>
                <a:gd name="T67" fmla="*/ 39 h 92"/>
                <a:gd name="T68" fmla="*/ 74 w 96"/>
                <a:gd name="T69" fmla="*/ 25 h 92"/>
                <a:gd name="T70" fmla="*/ 66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29" y="88"/>
                  </a:lnTo>
                  <a:lnTo>
                    <a:pt x="21" y="83"/>
                  </a:lnTo>
                  <a:lnTo>
                    <a:pt x="15" y="78"/>
                  </a:lnTo>
                  <a:lnTo>
                    <a:pt x="8" y="71"/>
                  </a:lnTo>
                  <a:lnTo>
                    <a:pt x="3" y="64"/>
                  </a:lnTo>
                  <a:lnTo>
                    <a:pt x="1" y="55"/>
                  </a:lnTo>
                  <a:lnTo>
                    <a:pt x="0" y="46"/>
                  </a:lnTo>
                  <a:lnTo>
                    <a:pt x="0" y="46"/>
                  </a:lnTo>
                  <a:lnTo>
                    <a:pt x="1" y="37"/>
                  </a:lnTo>
                  <a:lnTo>
                    <a:pt x="3" y="28"/>
                  </a:lnTo>
                  <a:lnTo>
                    <a:pt x="8" y="21"/>
                  </a:lnTo>
                  <a:lnTo>
                    <a:pt x="15" y="13"/>
                  </a:lnTo>
                  <a:lnTo>
                    <a:pt x="21" y="8"/>
                  </a:lnTo>
                  <a:lnTo>
                    <a:pt x="29" y="3"/>
                  </a:lnTo>
                  <a:lnTo>
                    <a:pt x="38" y="1"/>
                  </a:lnTo>
                  <a:lnTo>
                    <a:pt x="48" y="0"/>
                  </a:lnTo>
                  <a:lnTo>
                    <a:pt x="48" y="0"/>
                  </a:lnTo>
                  <a:lnTo>
                    <a:pt x="58" y="1"/>
                  </a:lnTo>
                  <a:lnTo>
                    <a:pt x="66" y="3"/>
                  </a:lnTo>
                  <a:lnTo>
                    <a:pt x="75" y="8"/>
                  </a:lnTo>
                  <a:lnTo>
                    <a:pt x="82" y="13"/>
                  </a:lnTo>
                  <a:lnTo>
                    <a:pt x="88" y="21"/>
                  </a:lnTo>
                  <a:lnTo>
                    <a:pt x="92" y="28"/>
                  </a:lnTo>
                  <a:lnTo>
                    <a:pt x="96" y="37"/>
                  </a:lnTo>
                  <a:lnTo>
                    <a:pt x="96" y="46"/>
                  </a:lnTo>
                  <a:lnTo>
                    <a:pt x="96" y="46"/>
                  </a:lnTo>
                  <a:lnTo>
                    <a:pt x="96" y="55"/>
                  </a:lnTo>
                  <a:lnTo>
                    <a:pt x="92" y="64"/>
                  </a:lnTo>
                  <a:lnTo>
                    <a:pt x="88" y="71"/>
                  </a:lnTo>
                  <a:lnTo>
                    <a:pt x="82" y="78"/>
                  </a:lnTo>
                  <a:lnTo>
                    <a:pt x="75" y="83"/>
                  </a:lnTo>
                  <a:lnTo>
                    <a:pt x="66" y="88"/>
                  </a:lnTo>
                  <a:lnTo>
                    <a:pt x="58" y="91"/>
                  </a:lnTo>
                  <a:lnTo>
                    <a:pt x="48" y="92"/>
                  </a:lnTo>
                  <a:lnTo>
                    <a:pt x="48" y="92"/>
                  </a:lnTo>
                  <a:close/>
                  <a:moveTo>
                    <a:pt x="48" y="7"/>
                  </a:moveTo>
                  <a:lnTo>
                    <a:pt x="48" y="7"/>
                  </a:lnTo>
                  <a:lnTo>
                    <a:pt x="40" y="8"/>
                  </a:lnTo>
                  <a:lnTo>
                    <a:pt x="35" y="11"/>
                  </a:lnTo>
                  <a:lnTo>
                    <a:pt x="31" y="14"/>
                  </a:lnTo>
                  <a:lnTo>
                    <a:pt x="26" y="19"/>
                  </a:lnTo>
                  <a:lnTo>
                    <a:pt x="23" y="25"/>
                  </a:lnTo>
                  <a:lnTo>
                    <a:pt x="21" y="33"/>
                  </a:lnTo>
                  <a:lnTo>
                    <a:pt x="19" y="39"/>
                  </a:lnTo>
                  <a:lnTo>
                    <a:pt x="19" y="46"/>
                  </a:lnTo>
                  <a:lnTo>
                    <a:pt x="19" y="46"/>
                  </a:lnTo>
                  <a:lnTo>
                    <a:pt x="19" y="52"/>
                  </a:lnTo>
                  <a:lnTo>
                    <a:pt x="21" y="59"/>
                  </a:lnTo>
                  <a:lnTo>
                    <a:pt x="23" y="66"/>
                  </a:lnTo>
                  <a:lnTo>
                    <a:pt x="26" y="72"/>
                  </a:lnTo>
                  <a:lnTo>
                    <a:pt x="31" y="77"/>
                  </a:lnTo>
                  <a:lnTo>
                    <a:pt x="35" y="81"/>
                  </a:lnTo>
                  <a:lnTo>
                    <a:pt x="40" y="83"/>
                  </a:lnTo>
                  <a:lnTo>
                    <a:pt x="48" y="84"/>
                  </a:lnTo>
                  <a:lnTo>
                    <a:pt x="48" y="84"/>
                  </a:lnTo>
                  <a:lnTo>
                    <a:pt x="55" y="83"/>
                  </a:lnTo>
                  <a:lnTo>
                    <a:pt x="61" y="81"/>
                  </a:lnTo>
                  <a:lnTo>
                    <a:pt x="66" y="77"/>
                  </a:lnTo>
                  <a:lnTo>
                    <a:pt x="70" y="72"/>
                  </a:lnTo>
                  <a:lnTo>
                    <a:pt x="74" y="66"/>
                  </a:lnTo>
                  <a:lnTo>
                    <a:pt x="75" y="59"/>
                  </a:lnTo>
                  <a:lnTo>
                    <a:pt x="76" y="52"/>
                  </a:lnTo>
                  <a:lnTo>
                    <a:pt x="77" y="46"/>
                  </a:lnTo>
                  <a:lnTo>
                    <a:pt x="77" y="46"/>
                  </a:lnTo>
                  <a:lnTo>
                    <a:pt x="76" y="39"/>
                  </a:lnTo>
                  <a:lnTo>
                    <a:pt x="75" y="33"/>
                  </a:lnTo>
                  <a:lnTo>
                    <a:pt x="74"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8" name="Freeform 11"/>
            <p:cNvSpPr>
              <a:spLocks/>
            </p:cNvSpPr>
            <p:nvPr userDrawn="1"/>
          </p:nvSpPr>
          <p:spPr bwMode="auto">
            <a:xfrm>
              <a:off x="2449513" y="892175"/>
              <a:ext cx="153988" cy="142875"/>
            </a:xfrm>
            <a:custGeom>
              <a:avLst/>
              <a:gdLst>
                <a:gd name="T0" fmla="*/ 76 w 97"/>
                <a:gd name="T1" fmla="*/ 21 h 90"/>
                <a:gd name="T2" fmla="*/ 76 w 97"/>
                <a:gd name="T3" fmla="*/ 21 h 90"/>
                <a:gd name="T4" fmla="*/ 76 w 97"/>
                <a:gd name="T5" fmla="*/ 12 h 90"/>
                <a:gd name="T6" fmla="*/ 75 w 97"/>
                <a:gd name="T7" fmla="*/ 8 h 90"/>
                <a:gd name="T8" fmla="*/ 73 w 97"/>
                <a:gd name="T9" fmla="*/ 6 h 90"/>
                <a:gd name="T10" fmla="*/ 70 w 97"/>
                <a:gd name="T11" fmla="*/ 5 h 90"/>
                <a:gd name="T12" fmla="*/ 63 w 97"/>
                <a:gd name="T13" fmla="*/ 5 h 90"/>
                <a:gd name="T14" fmla="*/ 63 w 97"/>
                <a:gd name="T15" fmla="*/ 0 h 90"/>
                <a:gd name="T16" fmla="*/ 97 w 97"/>
                <a:gd name="T17" fmla="*/ 0 h 90"/>
                <a:gd name="T18" fmla="*/ 97 w 97"/>
                <a:gd name="T19" fmla="*/ 5 h 90"/>
                <a:gd name="T20" fmla="*/ 97 w 97"/>
                <a:gd name="T21" fmla="*/ 5 h 90"/>
                <a:gd name="T22" fmla="*/ 90 w 97"/>
                <a:gd name="T23" fmla="*/ 5 h 90"/>
                <a:gd name="T24" fmla="*/ 87 w 97"/>
                <a:gd name="T25" fmla="*/ 6 h 90"/>
                <a:gd name="T26" fmla="*/ 86 w 97"/>
                <a:gd name="T27" fmla="*/ 8 h 90"/>
                <a:gd name="T28" fmla="*/ 84 w 97"/>
                <a:gd name="T29" fmla="*/ 12 h 90"/>
                <a:gd name="T30" fmla="*/ 84 w 97"/>
                <a:gd name="T31" fmla="*/ 21 h 90"/>
                <a:gd name="T32" fmla="*/ 84 w 97"/>
                <a:gd name="T33" fmla="*/ 90 h 90"/>
                <a:gd name="T34" fmla="*/ 80 w 97"/>
                <a:gd name="T35" fmla="*/ 90 h 90"/>
                <a:gd name="T36" fmla="*/ 20 w 97"/>
                <a:gd name="T37" fmla="*/ 19 h 90"/>
                <a:gd name="T38" fmla="*/ 20 w 97"/>
                <a:gd name="T39" fmla="*/ 66 h 90"/>
                <a:gd name="T40" fmla="*/ 20 w 97"/>
                <a:gd name="T41" fmla="*/ 66 h 90"/>
                <a:gd name="T42" fmla="*/ 21 w 97"/>
                <a:gd name="T43" fmla="*/ 75 h 90"/>
                <a:gd name="T44" fmla="*/ 22 w 97"/>
                <a:gd name="T45" fmla="*/ 80 h 90"/>
                <a:gd name="T46" fmla="*/ 25 w 97"/>
                <a:gd name="T47" fmla="*/ 81 h 90"/>
                <a:gd name="T48" fmla="*/ 27 w 97"/>
                <a:gd name="T49" fmla="*/ 82 h 90"/>
                <a:gd name="T50" fmla="*/ 33 w 97"/>
                <a:gd name="T51" fmla="*/ 82 h 90"/>
                <a:gd name="T52" fmla="*/ 33 w 97"/>
                <a:gd name="T53" fmla="*/ 87 h 90"/>
                <a:gd name="T54" fmla="*/ 0 w 97"/>
                <a:gd name="T55" fmla="*/ 87 h 90"/>
                <a:gd name="T56" fmla="*/ 0 w 97"/>
                <a:gd name="T57" fmla="*/ 82 h 90"/>
                <a:gd name="T58" fmla="*/ 0 w 97"/>
                <a:gd name="T59" fmla="*/ 82 h 90"/>
                <a:gd name="T60" fmla="*/ 7 w 97"/>
                <a:gd name="T61" fmla="*/ 82 h 90"/>
                <a:gd name="T62" fmla="*/ 10 w 97"/>
                <a:gd name="T63" fmla="*/ 81 h 90"/>
                <a:gd name="T64" fmla="*/ 11 w 97"/>
                <a:gd name="T65" fmla="*/ 80 h 90"/>
                <a:gd name="T66" fmla="*/ 14 w 97"/>
                <a:gd name="T67" fmla="*/ 75 h 90"/>
                <a:gd name="T68" fmla="*/ 14 w 97"/>
                <a:gd name="T69" fmla="*/ 66 h 90"/>
                <a:gd name="T70" fmla="*/ 14 w 97"/>
                <a:gd name="T71" fmla="*/ 21 h 90"/>
                <a:gd name="T72" fmla="*/ 14 w 97"/>
                <a:gd name="T73" fmla="*/ 21 h 90"/>
                <a:gd name="T74" fmla="*/ 14 w 97"/>
                <a:gd name="T75" fmla="*/ 12 h 90"/>
                <a:gd name="T76" fmla="*/ 11 w 97"/>
                <a:gd name="T77" fmla="*/ 8 h 90"/>
                <a:gd name="T78" fmla="*/ 10 w 97"/>
                <a:gd name="T79" fmla="*/ 6 h 90"/>
                <a:gd name="T80" fmla="*/ 7 w 97"/>
                <a:gd name="T81" fmla="*/ 5 h 90"/>
                <a:gd name="T82" fmla="*/ 0 w 97"/>
                <a:gd name="T83" fmla="*/ 5 h 90"/>
                <a:gd name="T84" fmla="*/ 0 w 97"/>
                <a:gd name="T85" fmla="*/ 0 h 90"/>
                <a:gd name="T86" fmla="*/ 28 w 97"/>
                <a:gd name="T87" fmla="*/ 0 h 90"/>
                <a:gd name="T88" fmla="*/ 76 w 97"/>
                <a:gd name="T89" fmla="*/ 58 h 90"/>
                <a:gd name="T90" fmla="*/ 76 w 97"/>
                <a:gd name="T91"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0">
                  <a:moveTo>
                    <a:pt x="76" y="21"/>
                  </a:moveTo>
                  <a:lnTo>
                    <a:pt x="76" y="21"/>
                  </a:lnTo>
                  <a:lnTo>
                    <a:pt x="76" y="12"/>
                  </a:lnTo>
                  <a:lnTo>
                    <a:pt x="75" y="8"/>
                  </a:lnTo>
                  <a:lnTo>
                    <a:pt x="73" y="6"/>
                  </a:lnTo>
                  <a:lnTo>
                    <a:pt x="70" y="5"/>
                  </a:lnTo>
                  <a:lnTo>
                    <a:pt x="63" y="5"/>
                  </a:lnTo>
                  <a:lnTo>
                    <a:pt x="63" y="0"/>
                  </a:lnTo>
                  <a:lnTo>
                    <a:pt x="97" y="0"/>
                  </a:lnTo>
                  <a:lnTo>
                    <a:pt x="97" y="5"/>
                  </a:lnTo>
                  <a:lnTo>
                    <a:pt x="97" y="5"/>
                  </a:lnTo>
                  <a:lnTo>
                    <a:pt x="90" y="5"/>
                  </a:lnTo>
                  <a:lnTo>
                    <a:pt x="87" y="6"/>
                  </a:lnTo>
                  <a:lnTo>
                    <a:pt x="86" y="8"/>
                  </a:lnTo>
                  <a:lnTo>
                    <a:pt x="84" y="12"/>
                  </a:lnTo>
                  <a:lnTo>
                    <a:pt x="84" y="21"/>
                  </a:lnTo>
                  <a:lnTo>
                    <a:pt x="84" y="90"/>
                  </a:lnTo>
                  <a:lnTo>
                    <a:pt x="80" y="90"/>
                  </a:lnTo>
                  <a:lnTo>
                    <a:pt x="20" y="19"/>
                  </a:lnTo>
                  <a:lnTo>
                    <a:pt x="20" y="66"/>
                  </a:lnTo>
                  <a:lnTo>
                    <a:pt x="20" y="66"/>
                  </a:lnTo>
                  <a:lnTo>
                    <a:pt x="21" y="75"/>
                  </a:lnTo>
                  <a:lnTo>
                    <a:pt x="22" y="80"/>
                  </a:lnTo>
                  <a:lnTo>
                    <a:pt x="25" y="81"/>
                  </a:lnTo>
                  <a:lnTo>
                    <a:pt x="27" y="82"/>
                  </a:lnTo>
                  <a:lnTo>
                    <a:pt x="33" y="82"/>
                  </a:lnTo>
                  <a:lnTo>
                    <a:pt x="33" y="87"/>
                  </a:lnTo>
                  <a:lnTo>
                    <a:pt x="0" y="87"/>
                  </a:lnTo>
                  <a:lnTo>
                    <a:pt x="0" y="82"/>
                  </a:lnTo>
                  <a:lnTo>
                    <a:pt x="0" y="82"/>
                  </a:lnTo>
                  <a:lnTo>
                    <a:pt x="7" y="82"/>
                  </a:lnTo>
                  <a:lnTo>
                    <a:pt x="10" y="81"/>
                  </a:lnTo>
                  <a:lnTo>
                    <a:pt x="11" y="80"/>
                  </a:lnTo>
                  <a:lnTo>
                    <a:pt x="14" y="75"/>
                  </a:lnTo>
                  <a:lnTo>
                    <a:pt x="14" y="66"/>
                  </a:lnTo>
                  <a:lnTo>
                    <a:pt x="14" y="21"/>
                  </a:lnTo>
                  <a:lnTo>
                    <a:pt x="14" y="21"/>
                  </a:lnTo>
                  <a:lnTo>
                    <a:pt x="14" y="12"/>
                  </a:lnTo>
                  <a:lnTo>
                    <a:pt x="11" y="8"/>
                  </a:lnTo>
                  <a:lnTo>
                    <a:pt x="10" y="6"/>
                  </a:lnTo>
                  <a:lnTo>
                    <a:pt x="7" y="5"/>
                  </a:lnTo>
                  <a:lnTo>
                    <a:pt x="0" y="5"/>
                  </a:lnTo>
                  <a:lnTo>
                    <a:pt x="0" y="0"/>
                  </a:lnTo>
                  <a:lnTo>
                    <a:pt x="28" y="0"/>
                  </a:lnTo>
                  <a:lnTo>
                    <a:pt x="76" y="58"/>
                  </a:lnTo>
                  <a:lnTo>
                    <a:pt x="76"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9" name="Freeform 12"/>
            <p:cNvSpPr>
              <a:spLocks/>
            </p:cNvSpPr>
            <p:nvPr userDrawn="1"/>
          </p:nvSpPr>
          <p:spPr bwMode="auto">
            <a:xfrm>
              <a:off x="2638425" y="892175"/>
              <a:ext cx="127000" cy="138113"/>
            </a:xfrm>
            <a:custGeom>
              <a:avLst/>
              <a:gdLst>
                <a:gd name="T0" fmla="*/ 0 w 80"/>
                <a:gd name="T1" fmla="*/ 82 h 87"/>
                <a:gd name="T2" fmla="*/ 0 w 80"/>
                <a:gd name="T3" fmla="*/ 82 h 87"/>
                <a:gd name="T4" fmla="*/ 6 w 80"/>
                <a:gd name="T5" fmla="*/ 82 h 87"/>
                <a:gd name="T6" fmla="*/ 9 w 80"/>
                <a:gd name="T7" fmla="*/ 81 h 87"/>
                <a:gd name="T8" fmla="*/ 11 w 80"/>
                <a:gd name="T9" fmla="*/ 80 h 87"/>
                <a:gd name="T10" fmla="*/ 13 w 80"/>
                <a:gd name="T11" fmla="*/ 75 h 87"/>
                <a:gd name="T12" fmla="*/ 14 w 80"/>
                <a:gd name="T13" fmla="*/ 66 h 87"/>
                <a:gd name="T14" fmla="*/ 14 w 80"/>
                <a:gd name="T15" fmla="*/ 21 h 87"/>
                <a:gd name="T16" fmla="*/ 14 w 80"/>
                <a:gd name="T17" fmla="*/ 21 h 87"/>
                <a:gd name="T18" fmla="*/ 13 w 80"/>
                <a:gd name="T19" fmla="*/ 12 h 87"/>
                <a:gd name="T20" fmla="*/ 11 w 80"/>
                <a:gd name="T21" fmla="*/ 8 h 87"/>
                <a:gd name="T22" fmla="*/ 9 w 80"/>
                <a:gd name="T23" fmla="*/ 6 h 87"/>
                <a:gd name="T24" fmla="*/ 6 w 80"/>
                <a:gd name="T25" fmla="*/ 5 h 87"/>
                <a:gd name="T26" fmla="*/ 0 w 80"/>
                <a:gd name="T27" fmla="*/ 5 h 87"/>
                <a:gd name="T28" fmla="*/ 0 w 80"/>
                <a:gd name="T29" fmla="*/ 0 h 87"/>
                <a:gd name="T30" fmla="*/ 74 w 80"/>
                <a:gd name="T31" fmla="*/ 0 h 87"/>
                <a:gd name="T32" fmla="*/ 75 w 80"/>
                <a:gd name="T33" fmla="*/ 21 h 87"/>
                <a:gd name="T34" fmla="*/ 72 w 80"/>
                <a:gd name="T35" fmla="*/ 21 h 87"/>
                <a:gd name="T36" fmla="*/ 70 w 80"/>
                <a:gd name="T37" fmla="*/ 19 h 87"/>
                <a:gd name="T38" fmla="*/ 70 w 80"/>
                <a:gd name="T39" fmla="*/ 19 h 87"/>
                <a:gd name="T40" fmla="*/ 69 w 80"/>
                <a:gd name="T41" fmla="*/ 12 h 87"/>
                <a:gd name="T42" fmla="*/ 67 w 80"/>
                <a:gd name="T43" fmla="*/ 10 h 87"/>
                <a:gd name="T44" fmla="*/ 62 w 80"/>
                <a:gd name="T45" fmla="*/ 8 h 87"/>
                <a:gd name="T46" fmla="*/ 53 w 80"/>
                <a:gd name="T47" fmla="*/ 8 h 87"/>
                <a:gd name="T48" fmla="*/ 31 w 80"/>
                <a:gd name="T49" fmla="*/ 8 h 87"/>
                <a:gd name="T50" fmla="*/ 31 w 80"/>
                <a:gd name="T51" fmla="*/ 38 h 87"/>
                <a:gd name="T52" fmla="*/ 40 w 80"/>
                <a:gd name="T53" fmla="*/ 38 h 87"/>
                <a:gd name="T54" fmla="*/ 40 w 80"/>
                <a:gd name="T55" fmla="*/ 38 h 87"/>
                <a:gd name="T56" fmla="*/ 48 w 80"/>
                <a:gd name="T57" fmla="*/ 37 h 87"/>
                <a:gd name="T58" fmla="*/ 53 w 80"/>
                <a:gd name="T59" fmla="*/ 36 h 87"/>
                <a:gd name="T60" fmla="*/ 54 w 80"/>
                <a:gd name="T61" fmla="*/ 33 h 87"/>
                <a:gd name="T62" fmla="*/ 56 w 80"/>
                <a:gd name="T63" fmla="*/ 31 h 87"/>
                <a:gd name="T64" fmla="*/ 56 w 80"/>
                <a:gd name="T65" fmla="*/ 25 h 87"/>
                <a:gd name="T66" fmla="*/ 60 w 80"/>
                <a:gd name="T67" fmla="*/ 25 h 87"/>
                <a:gd name="T68" fmla="*/ 60 w 80"/>
                <a:gd name="T69" fmla="*/ 58 h 87"/>
                <a:gd name="T70" fmla="*/ 56 w 80"/>
                <a:gd name="T71" fmla="*/ 58 h 87"/>
                <a:gd name="T72" fmla="*/ 56 w 80"/>
                <a:gd name="T73" fmla="*/ 58 h 87"/>
                <a:gd name="T74" fmla="*/ 56 w 80"/>
                <a:gd name="T75" fmla="*/ 50 h 87"/>
                <a:gd name="T76" fmla="*/ 54 w 80"/>
                <a:gd name="T77" fmla="*/ 49 h 87"/>
                <a:gd name="T78" fmla="*/ 53 w 80"/>
                <a:gd name="T79" fmla="*/ 47 h 87"/>
                <a:gd name="T80" fmla="*/ 48 w 80"/>
                <a:gd name="T81" fmla="*/ 46 h 87"/>
                <a:gd name="T82" fmla="*/ 40 w 80"/>
                <a:gd name="T83" fmla="*/ 44 h 87"/>
                <a:gd name="T84" fmla="*/ 31 w 80"/>
                <a:gd name="T85" fmla="*/ 44 h 87"/>
                <a:gd name="T86" fmla="*/ 31 w 80"/>
                <a:gd name="T87" fmla="*/ 64 h 87"/>
                <a:gd name="T88" fmla="*/ 31 w 80"/>
                <a:gd name="T89" fmla="*/ 64 h 87"/>
                <a:gd name="T90" fmla="*/ 32 w 80"/>
                <a:gd name="T91" fmla="*/ 73 h 87"/>
                <a:gd name="T92" fmla="*/ 33 w 80"/>
                <a:gd name="T93" fmla="*/ 77 h 87"/>
                <a:gd name="T94" fmla="*/ 36 w 80"/>
                <a:gd name="T95" fmla="*/ 79 h 87"/>
                <a:gd name="T96" fmla="*/ 38 w 80"/>
                <a:gd name="T97" fmla="*/ 80 h 87"/>
                <a:gd name="T98" fmla="*/ 46 w 80"/>
                <a:gd name="T99" fmla="*/ 81 h 87"/>
                <a:gd name="T100" fmla="*/ 58 w 80"/>
                <a:gd name="T101" fmla="*/ 81 h 87"/>
                <a:gd name="T102" fmla="*/ 58 w 80"/>
                <a:gd name="T103" fmla="*/ 81 h 87"/>
                <a:gd name="T104" fmla="*/ 67 w 80"/>
                <a:gd name="T105" fmla="*/ 80 h 87"/>
                <a:gd name="T106" fmla="*/ 72 w 80"/>
                <a:gd name="T107" fmla="*/ 77 h 87"/>
                <a:gd name="T108" fmla="*/ 74 w 80"/>
                <a:gd name="T109" fmla="*/ 75 h 87"/>
                <a:gd name="T110" fmla="*/ 75 w 80"/>
                <a:gd name="T111" fmla="*/ 70 h 87"/>
                <a:gd name="T112" fmla="*/ 75 w 80"/>
                <a:gd name="T113" fmla="*/ 66 h 87"/>
                <a:gd name="T114" fmla="*/ 80 w 80"/>
                <a:gd name="T115" fmla="*/ 66 h 87"/>
                <a:gd name="T116" fmla="*/ 79 w 80"/>
                <a:gd name="T117" fmla="*/ 87 h 87"/>
                <a:gd name="T118" fmla="*/ 0 w 80"/>
                <a:gd name="T119" fmla="*/ 87 h 87"/>
                <a:gd name="T120" fmla="*/ 0 w 80"/>
                <a:gd name="T121"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 h="87">
                  <a:moveTo>
                    <a:pt x="0" y="82"/>
                  </a:moveTo>
                  <a:lnTo>
                    <a:pt x="0" y="82"/>
                  </a:lnTo>
                  <a:lnTo>
                    <a:pt x="6" y="82"/>
                  </a:lnTo>
                  <a:lnTo>
                    <a:pt x="9" y="81"/>
                  </a:lnTo>
                  <a:lnTo>
                    <a:pt x="11" y="80"/>
                  </a:lnTo>
                  <a:lnTo>
                    <a:pt x="13" y="75"/>
                  </a:lnTo>
                  <a:lnTo>
                    <a:pt x="14" y="66"/>
                  </a:lnTo>
                  <a:lnTo>
                    <a:pt x="14" y="21"/>
                  </a:lnTo>
                  <a:lnTo>
                    <a:pt x="14" y="21"/>
                  </a:lnTo>
                  <a:lnTo>
                    <a:pt x="13" y="12"/>
                  </a:lnTo>
                  <a:lnTo>
                    <a:pt x="11" y="8"/>
                  </a:lnTo>
                  <a:lnTo>
                    <a:pt x="9" y="6"/>
                  </a:lnTo>
                  <a:lnTo>
                    <a:pt x="6" y="5"/>
                  </a:lnTo>
                  <a:lnTo>
                    <a:pt x="0" y="5"/>
                  </a:lnTo>
                  <a:lnTo>
                    <a:pt x="0" y="0"/>
                  </a:lnTo>
                  <a:lnTo>
                    <a:pt x="74" y="0"/>
                  </a:lnTo>
                  <a:lnTo>
                    <a:pt x="75" y="21"/>
                  </a:lnTo>
                  <a:lnTo>
                    <a:pt x="72" y="21"/>
                  </a:lnTo>
                  <a:lnTo>
                    <a:pt x="70" y="19"/>
                  </a:lnTo>
                  <a:lnTo>
                    <a:pt x="70" y="19"/>
                  </a:lnTo>
                  <a:lnTo>
                    <a:pt x="69" y="12"/>
                  </a:lnTo>
                  <a:lnTo>
                    <a:pt x="67" y="10"/>
                  </a:lnTo>
                  <a:lnTo>
                    <a:pt x="62" y="8"/>
                  </a:lnTo>
                  <a:lnTo>
                    <a:pt x="53" y="8"/>
                  </a:lnTo>
                  <a:lnTo>
                    <a:pt x="31" y="8"/>
                  </a:lnTo>
                  <a:lnTo>
                    <a:pt x="31" y="38"/>
                  </a:lnTo>
                  <a:lnTo>
                    <a:pt x="40" y="38"/>
                  </a:lnTo>
                  <a:lnTo>
                    <a:pt x="40" y="38"/>
                  </a:lnTo>
                  <a:lnTo>
                    <a:pt x="48" y="37"/>
                  </a:lnTo>
                  <a:lnTo>
                    <a:pt x="53" y="36"/>
                  </a:lnTo>
                  <a:lnTo>
                    <a:pt x="54" y="33"/>
                  </a:lnTo>
                  <a:lnTo>
                    <a:pt x="56" y="31"/>
                  </a:lnTo>
                  <a:lnTo>
                    <a:pt x="56" y="25"/>
                  </a:lnTo>
                  <a:lnTo>
                    <a:pt x="60" y="25"/>
                  </a:lnTo>
                  <a:lnTo>
                    <a:pt x="60" y="58"/>
                  </a:lnTo>
                  <a:lnTo>
                    <a:pt x="56" y="58"/>
                  </a:lnTo>
                  <a:lnTo>
                    <a:pt x="56" y="58"/>
                  </a:lnTo>
                  <a:lnTo>
                    <a:pt x="56" y="50"/>
                  </a:lnTo>
                  <a:lnTo>
                    <a:pt x="54" y="49"/>
                  </a:lnTo>
                  <a:lnTo>
                    <a:pt x="53" y="47"/>
                  </a:lnTo>
                  <a:lnTo>
                    <a:pt x="48" y="46"/>
                  </a:lnTo>
                  <a:lnTo>
                    <a:pt x="40" y="44"/>
                  </a:lnTo>
                  <a:lnTo>
                    <a:pt x="31" y="44"/>
                  </a:lnTo>
                  <a:lnTo>
                    <a:pt x="31" y="64"/>
                  </a:lnTo>
                  <a:lnTo>
                    <a:pt x="31" y="64"/>
                  </a:lnTo>
                  <a:lnTo>
                    <a:pt x="32" y="73"/>
                  </a:lnTo>
                  <a:lnTo>
                    <a:pt x="33" y="77"/>
                  </a:lnTo>
                  <a:lnTo>
                    <a:pt x="36" y="79"/>
                  </a:lnTo>
                  <a:lnTo>
                    <a:pt x="38" y="80"/>
                  </a:lnTo>
                  <a:lnTo>
                    <a:pt x="46" y="81"/>
                  </a:lnTo>
                  <a:lnTo>
                    <a:pt x="58" y="81"/>
                  </a:lnTo>
                  <a:lnTo>
                    <a:pt x="58" y="81"/>
                  </a:lnTo>
                  <a:lnTo>
                    <a:pt x="67" y="80"/>
                  </a:lnTo>
                  <a:lnTo>
                    <a:pt x="72" y="77"/>
                  </a:lnTo>
                  <a:lnTo>
                    <a:pt x="74" y="75"/>
                  </a:lnTo>
                  <a:lnTo>
                    <a:pt x="75" y="70"/>
                  </a:lnTo>
                  <a:lnTo>
                    <a:pt x="75" y="66"/>
                  </a:lnTo>
                  <a:lnTo>
                    <a:pt x="80" y="66"/>
                  </a:lnTo>
                  <a:lnTo>
                    <a:pt x="79" y="87"/>
                  </a:lnTo>
                  <a:lnTo>
                    <a:pt x="0" y="87"/>
                  </a:lnTo>
                  <a:lnTo>
                    <a:pt x="0"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0" name="Freeform 13"/>
            <p:cNvSpPr>
              <a:spLocks/>
            </p:cNvSpPr>
            <p:nvPr userDrawn="1"/>
          </p:nvSpPr>
          <p:spPr bwMode="auto">
            <a:xfrm>
              <a:off x="2800350" y="892175"/>
              <a:ext cx="153988" cy="142875"/>
            </a:xfrm>
            <a:custGeom>
              <a:avLst/>
              <a:gdLst>
                <a:gd name="T0" fmla="*/ 62 w 97"/>
                <a:gd name="T1" fmla="*/ 0 h 90"/>
                <a:gd name="T2" fmla="*/ 97 w 97"/>
                <a:gd name="T3" fmla="*/ 5 h 90"/>
                <a:gd name="T4" fmla="*/ 90 w 97"/>
                <a:gd name="T5" fmla="*/ 5 h 90"/>
                <a:gd name="T6" fmla="*/ 86 w 97"/>
                <a:gd name="T7" fmla="*/ 8 h 90"/>
                <a:gd name="T8" fmla="*/ 84 w 97"/>
                <a:gd name="T9" fmla="*/ 21 h 90"/>
                <a:gd name="T10" fmla="*/ 84 w 97"/>
                <a:gd name="T11" fmla="*/ 55 h 90"/>
                <a:gd name="T12" fmla="*/ 80 w 97"/>
                <a:gd name="T13" fmla="*/ 70 h 90"/>
                <a:gd name="T14" fmla="*/ 73 w 97"/>
                <a:gd name="T15" fmla="*/ 81 h 90"/>
                <a:gd name="T16" fmla="*/ 62 w 97"/>
                <a:gd name="T17" fmla="*/ 87 h 90"/>
                <a:gd name="T18" fmla="*/ 48 w 97"/>
                <a:gd name="T19" fmla="*/ 90 h 90"/>
                <a:gd name="T20" fmla="*/ 42 w 97"/>
                <a:gd name="T21" fmla="*/ 89 h 90"/>
                <a:gd name="T22" fmla="*/ 30 w 97"/>
                <a:gd name="T23" fmla="*/ 85 h 90"/>
                <a:gd name="T24" fmla="*/ 20 w 97"/>
                <a:gd name="T25" fmla="*/ 76 h 90"/>
                <a:gd name="T26" fmla="*/ 15 w 97"/>
                <a:gd name="T27" fmla="*/ 63 h 90"/>
                <a:gd name="T28" fmla="*/ 14 w 97"/>
                <a:gd name="T29" fmla="*/ 21 h 90"/>
                <a:gd name="T30" fmla="*/ 14 w 97"/>
                <a:gd name="T31" fmla="*/ 12 h 90"/>
                <a:gd name="T32" fmla="*/ 10 w 97"/>
                <a:gd name="T33" fmla="*/ 6 h 90"/>
                <a:gd name="T34" fmla="*/ 0 w 97"/>
                <a:gd name="T35" fmla="*/ 5 h 90"/>
                <a:gd name="T36" fmla="*/ 46 w 97"/>
                <a:gd name="T37" fmla="*/ 0 h 90"/>
                <a:gd name="T38" fmla="*/ 46 w 97"/>
                <a:gd name="T39" fmla="*/ 5 h 90"/>
                <a:gd name="T40" fmla="*/ 36 w 97"/>
                <a:gd name="T41" fmla="*/ 6 h 90"/>
                <a:gd name="T42" fmla="*/ 32 w 97"/>
                <a:gd name="T43" fmla="*/ 12 h 90"/>
                <a:gd name="T44" fmla="*/ 32 w 97"/>
                <a:gd name="T45" fmla="*/ 53 h 90"/>
                <a:gd name="T46" fmla="*/ 32 w 97"/>
                <a:gd name="T47" fmla="*/ 60 h 90"/>
                <a:gd name="T48" fmla="*/ 36 w 97"/>
                <a:gd name="T49" fmla="*/ 70 h 90"/>
                <a:gd name="T50" fmla="*/ 42 w 97"/>
                <a:gd name="T51" fmla="*/ 76 h 90"/>
                <a:gd name="T52" fmla="*/ 49 w 97"/>
                <a:gd name="T53" fmla="*/ 80 h 90"/>
                <a:gd name="T54" fmla="*/ 54 w 97"/>
                <a:gd name="T55" fmla="*/ 81 h 90"/>
                <a:gd name="T56" fmla="*/ 63 w 97"/>
                <a:gd name="T57" fmla="*/ 79 h 90"/>
                <a:gd name="T58" fmla="*/ 69 w 97"/>
                <a:gd name="T59" fmla="*/ 74 h 90"/>
                <a:gd name="T60" fmla="*/ 74 w 97"/>
                <a:gd name="T61" fmla="*/ 65 h 90"/>
                <a:gd name="T62" fmla="*/ 75 w 97"/>
                <a:gd name="T63" fmla="*/ 53 h 90"/>
                <a:gd name="T64" fmla="*/ 75 w 97"/>
                <a:gd name="T65" fmla="*/ 21 h 90"/>
                <a:gd name="T66" fmla="*/ 73 w 97"/>
                <a:gd name="T67" fmla="*/ 8 h 90"/>
                <a:gd name="T68" fmla="*/ 69 w 97"/>
                <a:gd name="T69" fmla="*/ 5 h 90"/>
                <a:gd name="T70" fmla="*/ 62 w 97"/>
                <a:gd name="T71" fmla="*/ 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7" h="90">
                  <a:moveTo>
                    <a:pt x="62" y="5"/>
                  </a:moveTo>
                  <a:lnTo>
                    <a:pt x="62" y="0"/>
                  </a:lnTo>
                  <a:lnTo>
                    <a:pt x="97" y="0"/>
                  </a:lnTo>
                  <a:lnTo>
                    <a:pt x="97" y="5"/>
                  </a:lnTo>
                  <a:lnTo>
                    <a:pt x="97" y="5"/>
                  </a:lnTo>
                  <a:lnTo>
                    <a:pt x="90" y="5"/>
                  </a:lnTo>
                  <a:lnTo>
                    <a:pt x="88" y="6"/>
                  </a:lnTo>
                  <a:lnTo>
                    <a:pt x="86" y="8"/>
                  </a:lnTo>
                  <a:lnTo>
                    <a:pt x="84" y="12"/>
                  </a:lnTo>
                  <a:lnTo>
                    <a:pt x="84" y="21"/>
                  </a:lnTo>
                  <a:lnTo>
                    <a:pt x="84" y="55"/>
                  </a:lnTo>
                  <a:lnTo>
                    <a:pt x="84" y="55"/>
                  </a:lnTo>
                  <a:lnTo>
                    <a:pt x="83" y="63"/>
                  </a:lnTo>
                  <a:lnTo>
                    <a:pt x="80" y="70"/>
                  </a:lnTo>
                  <a:lnTo>
                    <a:pt x="78" y="76"/>
                  </a:lnTo>
                  <a:lnTo>
                    <a:pt x="73" y="81"/>
                  </a:lnTo>
                  <a:lnTo>
                    <a:pt x="68" y="85"/>
                  </a:lnTo>
                  <a:lnTo>
                    <a:pt x="62" y="87"/>
                  </a:lnTo>
                  <a:lnTo>
                    <a:pt x="56" y="89"/>
                  </a:lnTo>
                  <a:lnTo>
                    <a:pt x="48" y="90"/>
                  </a:lnTo>
                  <a:lnTo>
                    <a:pt x="48" y="90"/>
                  </a:lnTo>
                  <a:lnTo>
                    <a:pt x="42" y="89"/>
                  </a:lnTo>
                  <a:lnTo>
                    <a:pt x="35" y="87"/>
                  </a:lnTo>
                  <a:lnTo>
                    <a:pt x="30" y="85"/>
                  </a:lnTo>
                  <a:lnTo>
                    <a:pt x="24" y="81"/>
                  </a:lnTo>
                  <a:lnTo>
                    <a:pt x="20" y="76"/>
                  </a:lnTo>
                  <a:lnTo>
                    <a:pt x="16" y="70"/>
                  </a:lnTo>
                  <a:lnTo>
                    <a:pt x="15" y="63"/>
                  </a:lnTo>
                  <a:lnTo>
                    <a:pt x="14" y="55"/>
                  </a:lnTo>
                  <a:lnTo>
                    <a:pt x="14" y="21"/>
                  </a:lnTo>
                  <a:lnTo>
                    <a:pt x="14" y="21"/>
                  </a:lnTo>
                  <a:lnTo>
                    <a:pt x="14" y="12"/>
                  </a:lnTo>
                  <a:lnTo>
                    <a:pt x="11" y="8"/>
                  </a:lnTo>
                  <a:lnTo>
                    <a:pt x="10" y="6"/>
                  </a:lnTo>
                  <a:lnTo>
                    <a:pt x="8" y="5"/>
                  </a:lnTo>
                  <a:lnTo>
                    <a:pt x="0" y="5"/>
                  </a:lnTo>
                  <a:lnTo>
                    <a:pt x="0" y="0"/>
                  </a:lnTo>
                  <a:lnTo>
                    <a:pt x="46" y="0"/>
                  </a:lnTo>
                  <a:lnTo>
                    <a:pt x="46" y="5"/>
                  </a:lnTo>
                  <a:lnTo>
                    <a:pt x="46" y="5"/>
                  </a:lnTo>
                  <a:lnTo>
                    <a:pt x="38" y="5"/>
                  </a:lnTo>
                  <a:lnTo>
                    <a:pt x="36" y="6"/>
                  </a:lnTo>
                  <a:lnTo>
                    <a:pt x="35" y="8"/>
                  </a:lnTo>
                  <a:lnTo>
                    <a:pt x="32" y="12"/>
                  </a:lnTo>
                  <a:lnTo>
                    <a:pt x="32" y="21"/>
                  </a:lnTo>
                  <a:lnTo>
                    <a:pt x="32" y="53"/>
                  </a:lnTo>
                  <a:lnTo>
                    <a:pt x="32" y="53"/>
                  </a:lnTo>
                  <a:lnTo>
                    <a:pt x="32" y="60"/>
                  </a:lnTo>
                  <a:lnTo>
                    <a:pt x="33" y="65"/>
                  </a:lnTo>
                  <a:lnTo>
                    <a:pt x="36" y="70"/>
                  </a:lnTo>
                  <a:lnTo>
                    <a:pt x="38" y="74"/>
                  </a:lnTo>
                  <a:lnTo>
                    <a:pt x="42" y="76"/>
                  </a:lnTo>
                  <a:lnTo>
                    <a:pt x="46" y="79"/>
                  </a:lnTo>
                  <a:lnTo>
                    <a:pt x="49" y="80"/>
                  </a:lnTo>
                  <a:lnTo>
                    <a:pt x="54" y="81"/>
                  </a:lnTo>
                  <a:lnTo>
                    <a:pt x="54" y="81"/>
                  </a:lnTo>
                  <a:lnTo>
                    <a:pt x="59" y="80"/>
                  </a:lnTo>
                  <a:lnTo>
                    <a:pt x="63" y="79"/>
                  </a:lnTo>
                  <a:lnTo>
                    <a:pt x="67" y="76"/>
                  </a:lnTo>
                  <a:lnTo>
                    <a:pt x="69" y="74"/>
                  </a:lnTo>
                  <a:lnTo>
                    <a:pt x="73" y="70"/>
                  </a:lnTo>
                  <a:lnTo>
                    <a:pt x="74" y="65"/>
                  </a:lnTo>
                  <a:lnTo>
                    <a:pt x="75" y="60"/>
                  </a:lnTo>
                  <a:lnTo>
                    <a:pt x="75" y="53"/>
                  </a:lnTo>
                  <a:lnTo>
                    <a:pt x="75" y="21"/>
                  </a:lnTo>
                  <a:lnTo>
                    <a:pt x="75" y="21"/>
                  </a:lnTo>
                  <a:lnTo>
                    <a:pt x="75" y="12"/>
                  </a:lnTo>
                  <a:lnTo>
                    <a:pt x="73" y="8"/>
                  </a:lnTo>
                  <a:lnTo>
                    <a:pt x="72" y="6"/>
                  </a:lnTo>
                  <a:lnTo>
                    <a:pt x="69" y="5"/>
                  </a:lnTo>
                  <a:lnTo>
                    <a:pt x="62" y="5"/>
                  </a:lnTo>
                  <a:lnTo>
                    <a:pt x="62"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1" name="Freeform 14"/>
            <p:cNvSpPr>
              <a:spLocks/>
            </p:cNvSpPr>
            <p:nvPr userDrawn="1"/>
          </p:nvSpPr>
          <p:spPr bwMode="auto">
            <a:xfrm>
              <a:off x="2965450" y="892175"/>
              <a:ext cx="158750" cy="142875"/>
            </a:xfrm>
            <a:custGeom>
              <a:avLst/>
              <a:gdLst>
                <a:gd name="T0" fmla="*/ 83 w 100"/>
                <a:gd name="T1" fmla="*/ 17 h 90"/>
                <a:gd name="T2" fmla="*/ 51 w 100"/>
                <a:gd name="T3" fmla="*/ 90 h 90"/>
                <a:gd name="T4" fmla="*/ 49 w 100"/>
                <a:gd name="T5" fmla="*/ 90 h 90"/>
                <a:gd name="T6" fmla="*/ 17 w 100"/>
                <a:gd name="T7" fmla="*/ 17 h 90"/>
                <a:gd name="T8" fmla="*/ 17 w 100"/>
                <a:gd name="T9" fmla="*/ 17 h 90"/>
                <a:gd name="T10" fmla="*/ 14 w 100"/>
                <a:gd name="T11" fmla="*/ 11 h 90"/>
                <a:gd name="T12" fmla="*/ 11 w 100"/>
                <a:gd name="T13" fmla="*/ 8 h 90"/>
                <a:gd name="T14" fmla="*/ 7 w 100"/>
                <a:gd name="T15" fmla="*/ 5 h 90"/>
                <a:gd name="T16" fmla="*/ 0 w 100"/>
                <a:gd name="T17" fmla="*/ 5 h 90"/>
                <a:gd name="T18" fmla="*/ 0 w 100"/>
                <a:gd name="T19" fmla="*/ 0 h 90"/>
                <a:gd name="T20" fmla="*/ 47 w 100"/>
                <a:gd name="T21" fmla="*/ 0 h 90"/>
                <a:gd name="T22" fmla="*/ 47 w 100"/>
                <a:gd name="T23" fmla="*/ 5 h 90"/>
                <a:gd name="T24" fmla="*/ 47 w 100"/>
                <a:gd name="T25" fmla="*/ 5 h 90"/>
                <a:gd name="T26" fmla="*/ 39 w 100"/>
                <a:gd name="T27" fmla="*/ 5 h 90"/>
                <a:gd name="T28" fmla="*/ 35 w 100"/>
                <a:gd name="T29" fmla="*/ 8 h 90"/>
                <a:gd name="T30" fmla="*/ 35 w 100"/>
                <a:gd name="T31" fmla="*/ 9 h 90"/>
                <a:gd name="T32" fmla="*/ 34 w 100"/>
                <a:gd name="T33" fmla="*/ 11 h 90"/>
                <a:gd name="T34" fmla="*/ 36 w 100"/>
                <a:gd name="T35" fmla="*/ 16 h 90"/>
                <a:gd name="T36" fmla="*/ 56 w 100"/>
                <a:gd name="T37" fmla="*/ 63 h 90"/>
                <a:gd name="T38" fmla="*/ 77 w 100"/>
                <a:gd name="T39" fmla="*/ 16 h 90"/>
                <a:gd name="T40" fmla="*/ 77 w 100"/>
                <a:gd name="T41" fmla="*/ 16 h 90"/>
                <a:gd name="T42" fmla="*/ 78 w 100"/>
                <a:gd name="T43" fmla="*/ 11 h 90"/>
                <a:gd name="T44" fmla="*/ 78 w 100"/>
                <a:gd name="T45" fmla="*/ 9 h 90"/>
                <a:gd name="T46" fmla="*/ 77 w 100"/>
                <a:gd name="T47" fmla="*/ 8 h 90"/>
                <a:gd name="T48" fmla="*/ 73 w 100"/>
                <a:gd name="T49" fmla="*/ 5 h 90"/>
                <a:gd name="T50" fmla="*/ 66 w 100"/>
                <a:gd name="T51" fmla="*/ 5 h 90"/>
                <a:gd name="T52" fmla="*/ 66 w 100"/>
                <a:gd name="T53" fmla="*/ 0 h 90"/>
                <a:gd name="T54" fmla="*/ 100 w 100"/>
                <a:gd name="T55" fmla="*/ 0 h 90"/>
                <a:gd name="T56" fmla="*/ 100 w 100"/>
                <a:gd name="T57" fmla="*/ 5 h 90"/>
                <a:gd name="T58" fmla="*/ 100 w 100"/>
                <a:gd name="T59" fmla="*/ 5 h 90"/>
                <a:gd name="T60" fmla="*/ 94 w 100"/>
                <a:gd name="T61" fmla="*/ 5 h 90"/>
                <a:gd name="T62" fmla="*/ 89 w 100"/>
                <a:gd name="T63" fmla="*/ 8 h 90"/>
                <a:gd name="T64" fmla="*/ 87 w 100"/>
                <a:gd name="T65" fmla="*/ 11 h 90"/>
                <a:gd name="T66" fmla="*/ 83 w 100"/>
                <a:gd name="T67" fmla="*/ 17 h 90"/>
                <a:gd name="T68" fmla="*/ 83 w 100"/>
                <a:gd name="T69" fmla="*/ 1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 h="90">
                  <a:moveTo>
                    <a:pt x="83" y="17"/>
                  </a:moveTo>
                  <a:lnTo>
                    <a:pt x="51" y="90"/>
                  </a:lnTo>
                  <a:lnTo>
                    <a:pt x="49" y="90"/>
                  </a:lnTo>
                  <a:lnTo>
                    <a:pt x="17" y="17"/>
                  </a:lnTo>
                  <a:lnTo>
                    <a:pt x="17" y="17"/>
                  </a:lnTo>
                  <a:lnTo>
                    <a:pt x="14" y="11"/>
                  </a:lnTo>
                  <a:lnTo>
                    <a:pt x="11" y="8"/>
                  </a:lnTo>
                  <a:lnTo>
                    <a:pt x="7" y="5"/>
                  </a:lnTo>
                  <a:lnTo>
                    <a:pt x="0" y="5"/>
                  </a:lnTo>
                  <a:lnTo>
                    <a:pt x="0" y="0"/>
                  </a:lnTo>
                  <a:lnTo>
                    <a:pt x="47" y="0"/>
                  </a:lnTo>
                  <a:lnTo>
                    <a:pt x="47" y="5"/>
                  </a:lnTo>
                  <a:lnTo>
                    <a:pt x="47" y="5"/>
                  </a:lnTo>
                  <a:lnTo>
                    <a:pt x="39" y="5"/>
                  </a:lnTo>
                  <a:lnTo>
                    <a:pt x="35" y="8"/>
                  </a:lnTo>
                  <a:lnTo>
                    <a:pt x="35" y="9"/>
                  </a:lnTo>
                  <a:lnTo>
                    <a:pt x="34" y="11"/>
                  </a:lnTo>
                  <a:lnTo>
                    <a:pt x="36" y="16"/>
                  </a:lnTo>
                  <a:lnTo>
                    <a:pt x="56" y="63"/>
                  </a:lnTo>
                  <a:lnTo>
                    <a:pt x="77" y="16"/>
                  </a:lnTo>
                  <a:lnTo>
                    <a:pt x="77" y="16"/>
                  </a:lnTo>
                  <a:lnTo>
                    <a:pt x="78" y="11"/>
                  </a:lnTo>
                  <a:lnTo>
                    <a:pt x="78" y="9"/>
                  </a:lnTo>
                  <a:lnTo>
                    <a:pt x="77" y="8"/>
                  </a:lnTo>
                  <a:lnTo>
                    <a:pt x="73" y="5"/>
                  </a:lnTo>
                  <a:lnTo>
                    <a:pt x="66" y="5"/>
                  </a:lnTo>
                  <a:lnTo>
                    <a:pt x="66" y="0"/>
                  </a:lnTo>
                  <a:lnTo>
                    <a:pt x="100" y="0"/>
                  </a:lnTo>
                  <a:lnTo>
                    <a:pt x="100" y="5"/>
                  </a:lnTo>
                  <a:lnTo>
                    <a:pt x="100" y="5"/>
                  </a:lnTo>
                  <a:lnTo>
                    <a:pt x="94" y="5"/>
                  </a:lnTo>
                  <a:lnTo>
                    <a:pt x="89"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2" name="Freeform 15"/>
            <p:cNvSpPr>
              <a:spLocks noEditPoints="1"/>
            </p:cNvSpPr>
            <p:nvPr userDrawn="1"/>
          </p:nvSpPr>
          <p:spPr bwMode="auto">
            <a:xfrm>
              <a:off x="3140075" y="889000"/>
              <a:ext cx="152400" cy="146050"/>
            </a:xfrm>
            <a:custGeom>
              <a:avLst/>
              <a:gdLst>
                <a:gd name="T0" fmla="*/ 48 w 96"/>
                <a:gd name="T1" fmla="*/ 92 h 92"/>
                <a:gd name="T2" fmla="*/ 30 w 96"/>
                <a:gd name="T3" fmla="*/ 88 h 92"/>
                <a:gd name="T4" fmla="*/ 14 w 96"/>
                <a:gd name="T5" fmla="*/ 78 h 92"/>
                <a:gd name="T6" fmla="*/ 4 w 96"/>
                <a:gd name="T7" fmla="*/ 64 h 92"/>
                <a:gd name="T8" fmla="*/ 0 w 96"/>
                <a:gd name="T9" fmla="*/ 46 h 92"/>
                <a:gd name="T10" fmla="*/ 0 w 96"/>
                <a:gd name="T11" fmla="*/ 37 h 92"/>
                <a:gd name="T12" fmla="*/ 8 w 96"/>
                <a:gd name="T13" fmla="*/ 21 h 92"/>
                <a:gd name="T14" fmla="*/ 21 w 96"/>
                <a:gd name="T15" fmla="*/ 8 h 92"/>
                <a:gd name="T16" fmla="*/ 38 w 96"/>
                <a:gd name="T17" fmla="*/ 1 h 92"/>
                <a:gd name="T18" fmla="*/ 48 w 96"/>
                <a:gd name="T19" fmla="*/ 0 h 92"/>
                <a:gd name="T20" fmla="*/ 67 w 96"/>
                <a:gd name="T21" fmla="*/ 3 h 92"/>
                <a:gd name="T22" fmla="*/ 81 w 96"/>
                <a:gd name="T23" fmla="*/ 13 h 92"/>
                <a:gd name="T24" fmla="*/ 92 w 96"/>
                <a:gd name="T25" fmla="*/ 28 h 92"/>
                <a:gd name="T26" fmla="*/ 96 w 96"/>
                <a:gd name="T27" fmla="*/ 46 h 92"/>
                <a:gd name="T28" fmla="*/ 95 w 96"/>
                <a:gd name="T29" fmla="*/ 55 h 92"/>
                <a:gd name="T30" fmla="*/ 87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19 w 96"/>
                <a:gd name="T47" fmla="*/ 46 h 92"/>
                <a:gd name="T48" fmla="*/ 20 w 96"/>
                <a:gd name="T49" fmla="*/ 52 h 92"/>
                <a:gd name="T50" fmla="*/ 22 w 96"/>
                <a:gd name="T51" fmla="*/ 66 h 92"/>
                <a:gd name="T52" fmla="*/ 30 w 96"/>
                <a:gd name="T53" fmla="*/ 77 h 92"/>
                <a:gd name="T54" fmla="*/ 41 w 96"/>
                <a:gd name="T55" fmla="*/ 83 h 92"/>
                <a:gd name="T56" fmla="*/ 48 w 96"/>
                <a:gd name="T57" fmla="*/ 84 h 92"/>
                <a:gd name="T58" fmla="*/ 62 w 96"/>
                <a:gd name="T59" fmla="*/ 81 h 92"/>
                <a:gd name="T60" fmla="*/ 70 w 96"/>
                <a:gd name="T61" fmla="*/ 72 h 92"/>
                <a:gd name="T62" fmla="*/ 75 w 96"/>
                <a:gd name="T63" fmla="*/ 59 h 92"/>
                <a:gd name="T64" fmla="*/ 76 w 96"/>
                <a:gd name="T65" fmla="*/ 46 h 92"/>
                <a:gd name="T66" fmla="*/ 76 w 96"/>
                <a:gd name="T67" fmla="*/ 39 h 92"/>
                <a:gd name="T68" fmla="*/ 73 w 96"/>
                <a:gd name="T69" fmla="*/ 25 h 92"/>
                <a:gd name="T70" fmla="*/ 67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30" y="88"/>
                  </a:lnTo>
                  <a:lnTo>
                    <a:pt x="21" y="83"/>
                  </a:lnTo>
                  <a:lnTo>
                    <a:pt x="14" y="78"/>
                  </a:lnTo>
                  <a:lnTo>
                    <a:pt x="8" y="71"/>
                  </a:lnTo>
                  <a:lnTo>
                    <a:pt x="4" y="64"/>
                  </a:lnTo>
                  <a:lnTo>
                    <a:pt x="0" y="55"/>
                  </a:lnTo>
                  <a:lnTo>
                    <a:pt x="0" y="46"/>
                  </a:lnTo>
                  <a:lnTo>
                    <a:pt x="0" y="46"/>
                  </a:lnTo>
                  <a:lnTo>
                    <a:pt x="0" y="37"/>
                  </a:lnTo>
                  <a:lnTo>
                    <a:pt x="4" y="28"/>
                  </a:lnTo>
                  <a:lnTo>
                    <a:pt x="8" y="21"/>
                  </a:lnTo>
                  <a:lnTo>
                    <a:pt x="14" y="13"/>
                  </a:lnTo>
                  <a:lnTo>
                    <a:pt x="21" y="8"/>
                  </a:lnTo>
                  <a:lnTo>
                    <a:pt x="30" y="3"/>
                  </a:lnTo>
                  <a:lnTo>
                    <a:pt x="38" y="1"/>
                  </a:lnTo>
                  <a:lnTo>
                    <a:pt x="48" y="0"/>
                  </a:lnTo>
                  <a:lnTo>
                    <a:pt x="48" y="0"/>
                  </a:lnTo>
                  <a:lnTo>
                    <a:pt x="58" y="1"/>
                  </a:lnTo>
                  <a:lnTo>
                    <a:pt x="67" y="3"/>
                  </a:lnTo>
                  <a:lnTo>
                    <a:pt x="75" y="8"/>
                  </a:lnTo>
                  <a:lnTo>
                    <a:pt x="81" y="13"/>
                  </a:lnTo>
                  <a:lnTo>
                    <a:pt x="87" y="21"/>
                  </a:lnTo>
                  <a:lnTo>
                    <a:pt x="92" y="28"/>
                  </a:lnTo>
                  <a:lnTo>
                    <a:pt x="95" y="37"/>
                  </a:lnTo>
                  <a:lnTo>
                    <a:pt x="96" y="46"/>
                  </a:lnTo>
                  <a:lnTo>
                    <a:pt x="96" y="46"/>
                  </a:lnTo>
                  <a:lnTo>
                    <a:pt x="95" y="55"/>
                  </a:lnTo>
                  <a:lnTo>
                    <a:pt x="92" y="64"/>
                  </a:lnTo>
                  <a:lnTo>
                    <a:pt x="87" y="71"/>
                  </a:lnTo>
                  <a:lnTo>
                    <a:pt x="81" y="78"/>
                  </a:lnTo>
                  <a:lnTo>
                    <a:pt x="75" y="83"/>
                  </a:lnTo>
                  <a:lnTo>
                    <a:pt x="67" y="88"/>
                  </a:lnTo>
                  <a:lnTo>
                    <a:pt x="58" y="91"/>
                  </a:lnTo>
                  <a:lnTo>
                    <a:pt x="48" y="92"/>
                  </a:lnTo>
                  <a:lnTo>
                    <a:pt x="48" y="92"/>
                  </a:lnTo>
                  <a:close/>
                  <a:moveTo>
                    <a:pt x="48" y="7"/>
                  </a:moveTo>
                  <a:lnTo>
                    <a:pt x="48" y="7"/>
                  </a:lnTo>
                  <a:lnTo>
                    <a:pt x="41" y="8"/>
                  </a:lnTo>
                  <a:lnTo>
                    <a:pt x="35" y="11"/>
                  </a:lnTo>
                  <a:lnTo>
                    <a:pt x="30" y="14"/>
                  </a:lnTo>
                  <a:lnTo>
                    <a:pt x="26" y="19"/>
                  </a:lnTo>
                  <a:lnTo>
                    <a:pt x="22" y="25"/>
                  </a:lnTo>
                  <a:lnTo>
                    <a:pt x="21" y="33"/>
                  </a:lnTo>
                  <a:lnTo>
                    <a:pt x="20" y="39"/>
                  </a:lnTo>
                  <a:lnTo>
                    <a:pt x="19" y="46"/>
                  </a:lnTo>
                  <a:lnTo>
                    <a:pt x="19" y="46"/>
                  </a:lnTo>
                  <a:lnTo>
                    <a:pt x="20" y="52"/>
                  </a:lnTo>
                  <a:lnTo>
                    <a:pt x="21" y="59"/>
                  </a:lnTo>
                  <a:lnTo>
                    <a:pt x="22" y="66"/>
                  </a:lnTo>
                  <a:lnTo>
                    <a:pt x="26" y="72"/>
                  </a:lnTo>
                  <a:lnTo>
                    <a:pt x="30" y="77"/>
                  </a:lnTo>
                  <a:lnTo>
                    <a:pt x="35" y="81"/>
                  </a:lnTo>
                  <a:lnTo>
                    <a:pt x="41" y="83"/>
                  </a:lnTo>
                  <a:lnTo>
                    <a:pt x="48" y="84"/>
                  </a:lnTo>
                  <a:lnTo>
                    <a:pt x="48" y="84"/>
                  </a:lnTo>
                  <a:lnTo>
                    <a:pt x="55" y="83"/>
                  </a:lnTo>
                  <a:lnTo>
                    <a:pt x="62" y="81"/>
                  </a:lnTo>
                  <a:lnTo>
                    <a:pt x="67" y="77"/>
                  </a:lnTo>
                  <a:lnTo>
                    <a:pt x="70" y="72"/>
                  </a:lnTo>
                  <a:lnTo>
                    <a:pt x="73" y="66"/>
                  </a:lnTo>
                  <a:lnTo>
                    <a:pt x="75" y="59"/>
                  </a:lnTo>
                  <a:lnTo>
                    <a:pt x="76" y="52"/>
                  </a:lnTo>
                  <a:lnTo>
                    <a:pt x="76" y="46"/>
                  </a:lnTo>
                  <a:lnTo>
                    <a:pt x="76" y="46"/>
                  </a:lnTo>
                  <a:lnTo>
                    <a:pt x="76" y="39"/>
                  </a:lnTo>
                  <a:lnTo>
                    <a:pt x="75" y="33"/>
                  </a:lnTo>
                  <a:lnTo>
                    <a:pt x="73" y="25"/>
                  </a:lnTo>
                  <a:lnTo>
                    <a:pt x="70" y="19"/>
                  </a:lnTo>
                  <a:lnTo>
                    <a:pt x="67" y="14"/>
                  </a:lnTo>
                  <a:lnTo>
                    <a:pt x="62"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3" name="Freeform 16"/>
            <p:cNvSpPr>
              <a:spLocks/>
            </p:cNvSpPr>
            <p:nvPr userDrawn="1"/>
          </p:nvSpPr>
          <p:spPr bwMode="auto">
            <a:xfrm>
              <a:off x="3336925" y="889000"/>
              <a:ext cx="93663" cy="146050"/>
            </a:xfrm>
            <a:custGeom>
              <a:avLst/>
              <a:gdLst>
                <a:gd name="T0" fmla="*/ 0 w 59"/>
                <a:gd name="T1" fmla="*/ 92 h 92"/>
                <a:gd name="T2" fmla="*/ 4 w 59"/>
                <a:gd name="T3" fmla="*/ 60 h 92"/>
                <a:gd name="T4" fmla="*/ 5 w 59"/>
                <a:gd name="T5" fmla="*/ 65 h 92"/>
                <a:gd name="T6" fmla="*/ 10 w 59"/>
                <a:gd name="T7" fmla="*/ 75 h 92"/>
                <a:gd name="T8" fmla="*/ 18 w 59"/>
                <a:gd name="T9" fmla="*/ 81 h 92"/>
                <a:gd name="T10" fmla="*/ 26 w 59"/>
                <a:gd name="T11" fmla="*/ 84 h 92"/>
                <a:gd name="T12" fmla="*/ 31 w 59"/>
                <a:gd name="T13" fmla="*/ 86 h 92"/>
                <a:gd name="T14" fmla="*/ 41 w 59"/>
                <a:gd name="T15" fmla="*/ 82 h 92"/>
                <a:gd name="T16" fmla="*/ 45 w 59"/>
                <a:gd name="T17" fmla="*/ 71 h 92"/>
                <a:gd name="T18" fmla="*/ 45 w 59"/>
                <a:gd name="T19" fmla="*/ 67 h 92"/>
                <a:gd name="T20" fmla="*/ 38 w 59"/>
                <a:gd name="T21" fmla="*/ 59 h 92"/>
                <a:gd name="T22" fmla="*/ 21 w 59"/>
                <a:gd name="T23" fmla="*/ 49 h 92"/>
                <a:gd name="T24" fmla="*/ 13 w 59"/>
                <a:gd name="T25" fmla="*/ 44 h 92"/>
                <a:gd name="T26" fmla="*/ 4 w 59"/>
                <a:gd name="T27" fmla="*/ 35 h 92"/>
                <a:gd name="T28" fmla="*/ 2 w 59"/>
                <a:gd name="T29" fmla="*/ 27 h 92"/>
                <a:gd name="T30" fmla="*/ 2 w 59"/>
                <a:gd name="T31" fmla="*/ 22 h 92"/>
                <a:gd name="T32" fmla="*/ 3 w 59"/>
                <a:gd name="T33" fmla="*/ 13 h 92"/>
                <a:gd name="T34" fmla="*/ 9 w 59"/>
                <a:gd name="T35" fmla="*/ 7 h 92"/>
                <a:gd name="T36" fmla="*/ 16 w 59"/>
                <a:gd name="T37" fmla="*/ 2 h 92"/>
                <a:gd name="T38" fmla="*/ 26 w 59"/>
                <a:gd name="T39" fmla="*/ 0 h 92"/>
                <a:gd name="T40" fmla="*/ 32 w 59"/>
                <a:gd name="T41" fmla="*/ 1 h 92"/>
                <a:gd name="T42" fmla="*/ 43 w 59"/>
                <a:gd name="T43" fmla="*/ 6 h 92"/>
                <a:gd name="T44" fmla="*/ 46 w 59"/>
                <a:gd name="T45" fmla="*/ 3 h 92"/>
                <a:gd name="T46" fmla="*/ 52 w 59"/>
                <a:gd name="T47" fmla="*/ 0 h 92"/>
                <a:gd name="T48" fmla="*/ 48 w 59"/>
                <a:gd name="T49" fmla="*/ 32 h 92"/>
                <a:gd name="T50" fmla="*/ 46 w 59"/>
                <a:gd name="T51" fmla="*/ 22 h 92"/>
                <a:gd name="T52" fmla="*/ 40 w 59"/>
                <a:gd name="T53" fmla="*/ 11 h 92"/>
                <a:gd name="T54" fmla="*/ 32 w 59"/>
                <a:gd name="T55" fmla="*/ 7 h 92"/>
                <a:gd name="T56" fmla="*/ 27 w 59"/>
                <a:gd name="T57" fmla="*/ 6 h 92"/>
                <a:gd name="T58" fmla="*/ 19 w 59"/>
                <a:gd name="T59" fmla="*/ 10 h 92"/>
                <a:gd name="T60" fmla="*/ 15 w 59"/>
                <a:gd name="T61" fmla="*/ 18 h 92"/>
                <a:gd name="T62" fmla="*/ 16 w 59"/>
                <a:gd name="T63" fmla="*/ 22 h 92"/>
                <a:gd name="T64" fmla="*/ 22 w 59"/>
                <a:gd name="T65" fmla="*/ 29 h 92"/>
                <a:gd name="T66" fmla="*/ 41 w 59"/>
                <a:gd name="T67" fmla="*/ 40 h 92"/>
                <a:gd name="T68" fmla="*/ 48 w 59"/>
                <a:gd name="T69" fmla="*/ 44 h 92"/>
                <a:gd name="T70" fmla="*/ 58 w 59"/>
                <a:gd name="T71" fmla="*/ 57 h 92"/>
                <a:gd name="T72" fmla="*/ 59 w 59"/>
                <a:gd name="T73" fmla="*/ 65 h 92"/>
                <a:gd name="T74" fmla="*/ 59 w 59"/>
                <a:gd name="T75" fmla="*/ 71 h 92"/>
                <a:gd name="T76" fmla="*/ 54 w 59"/>
                <a:gd name="T77" fmla="*/ 81 h 92"/>
                <a:gd name="T78" fmla="*/ 46 w 59"/>
                <a:gd name="T79" fmla="*/ 87 h 92"/>
                <a:gd name="T80" fmla="*/ 36 w 59"/>
                <a:gd name="T81" fmla="*/ 91 h 92"/>
                <a:gd name="T82" fmla="*/ 31 w 59"/>
                <a:gd name="T83" fmla="*/ 92 h 92"/>
                <a:gd name="T84" fmla="*/ 18 w 59"/>
                <a:gd name="T85" fmla="*/ 88 h 92"/>
                <a:gd name="T86" fmla="*/ 8 w 59"/>
                <a:gd name="T87" fmla="*/ 84 h 92"/>
                <a:gd name="T88" fmla="*/ 4 w 59"/>
                <a:gd name="T8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 h="92">
                  <a:moveTo>
                    <a:pt x="4" y="92"/>
                  </a:moveTo>
                  <a:lnTo>
                    <a:pt x="0" y="92"/>
                  </a:lnTo>
                  <a:lnTo>
                    <a:pt x="0" y="60"/>
                  </a:lnTo>
                  <a:lnTo>
                    <a:pt x="4" y="60"/>
                  </a:lnTo>
                  <a:lnTo>
                    <a:pt x="4" y="60"/>
                  </a:lnTo>
                  <a:lnTo>
                    <a:pt x="5" y="65"/>
                  </a:lnTo>
                  <a:lnTo>
                    <a:pt x="8" y="70"/>
                  </a:lnTo>
                  <a:lnTo>
                    <a:pt x="10" y="75"/>
                  </a:lnTo>
                  <a:lnTo>
                    <a:pt x="14" y="78"/>
                  </a:lnTo>
                  <a:lnTo>
                    <a:pt x="18" y="81"/>
                  </a:lnTo>
                  <a:lnTo>
                    <a:pt x="22" y="83"/>
                  </a:lnTo>
                  <a:lnTo>
                    <a:pt x="26" y="84"/>
                  </a:lnTo>
                  <a:lnTo>
                    <a:pt x="31" y="86"/>
                  </a:lnTo>
                  <a:lnTo>
                    <a:pt x="31" y="86"/>
                  </a:lnTo>
                  <a:lnTo>
                    <a:pt x="36" y="84"/>
                  </a:lnTo>
                  <a:lnTo>
                    <a:pt x="41" y="82"/>
                  </a:lnTo>
                  <a:lnTo>
                    <a:pt x="45" y="77"/>
                  </a:lnTo>
                  <a:lnTo>
                    <a:pt x="45" y="71"/>
                  </a:lnTo>
                  <a:lnTo>
                    <a:pt x="45" y="71"/>
                  </a:lnTo>
                  <a:lnTo>
                    <a:pt x="45" y="67"/>
                  </a:lnTo>
                  <a:lnTo>
                    <a:pt x="42" y="62"/>
                  </a:lnTo>
                  <a:lnTo>
                    <a:pt x="38" y="59"/>
                  </a:lnTo>
                  <a:lnTo>
                    <a:pt x="35" y="56"/>
                  </a:lnTo>
                  <a:lnTo>
                    <a:pt x="21" y="49"/>
                  </a:lnTo>
                  <a:lnTo>
                    <a:pt x="21" y="49"/>
                  </a:lnTo>
                  <a:lnTo>
                    <a:pt x="13" y="44"/>
                  </a:lnTo>
                  <a:lnTo>
                    <a:pt x="6" y="38"/>
                  </a:lnTo>
                  <a:lnTo>
                    <a:pt x="4" y="35"/>
                  </a:lnTo>
                  <a:lnTo>
                    <a:pt x="3" y="32"/>
                  </a:lnTo>
                  <a:lnTo>
                    <a:pt x="2" y="27"/>
                  </a:lnTo>
                  <a:lnTo>
                    <a:pt x="2" y="22"/>
                  </a:lnTo>
                  <a:lnTo>
                    <a:pt x="2" y="22"/>
                  </a:lnTo>
                  <a:lnTo>
                    <a:pt x="2" y="17"/>
                  </a:lnTo>
                  <a:lnTo>
                    <a:pt x="3" y="13"/>
                  </a:lnTo>
                  <a:lnTo>
                    <a:pt x="5" y="10"/>
                  </a:lnTo>
                  <a:lnTo>
                    <a:pt x="9" y="7"/>
                  </a:lnTo>
                  <a:lnTo>
                    <a:pt x="13" y="3"/>
                  </a:lnTo>
                  <a:lnTo>
                    <a:pt x="16" y="2"/>
                  </a:lnTo>
                  <a:lnTo>
                    <a:pt x="21" y="1"/>
                  </a:lnTo>
                  <a:lnTo>
                    <a:pt x="26" y="0"/>
                  </a:lnTo>
                  <a:lnTo>
                    <a:pt x="26" y="0"/>
                  </a:lnTo>
                  <a:lnTo>
                    <a:pt x="32" y="1"/>
                  </a:lnTo>
                  <a:lnTo>
                    <a:pt x="36" y="2"/>
                  </a:lnTo>
                  <a:lnTo>
                    <a:pt x="43" y="6"/>
                  </a:lnTo>
                  <a:lnTo>
                    <a:pt x="43" y="6"/>
                  </a:lnTo>
                  <a:lnTo>
                    <a:pt x="46" y="3"/>
                  </a:lnTo>
                  <a:lnTo>
                    <a:pt x="48" y="0"/>
                  </a:lnTo>
                  <a:lnTo>
                    <a:pt x="52" y="0"/>
                  </a:lnTo>
                  <a:lnTo>
                    <a:pt x="52" y="32"/>
                  </a:lnTo>
                  <a:lnTo>
                    <a:pt x="48" y="32"/>
                  </a:lnTo>
                  <a:lnTo>
                    <a:pt x="48" y="32"/>
                  </a:lnTo>
                  <a:lnTo>
                    <a:pt x="46" y="22"/>
                  </a:lnTo>
                  <a:lnTo>
                    <a:pt x="43" y="14"/>
                  </a:lnTo>
                  <a:lnTo>
                    <a:pt x="40" y="11"/>
                  </a:lnTo>
                  <a:lnTo>
                    <a:pt x="36" y="8"/>
                  </a:lnTo>
                  <a:lnTo>
                    <a:pt x="32" y="7"/>
                  </a:lnTo>
                  <a:lnTo>
                    <a:pt x="27" y="6"/>
                  </a:lnTo>
                  <a:lnTo>
                    <a:pt x="27" y="6"/>
                  </a:lnTo>
                  <a:lnTo>
                    <a:pt x="22" y="7"/>
                  </a:lnTo>
                  <a:lnTo>
                    <a:pt x="19" y="10"/>
                  </a:lnTo>
                  <a:lnTo>
                    <a:pt x="16" y="13"/>
                  </a:lnTo>
                  <a:lnTo>
                    <a:pt x="15" y="18"/>
                  </a:lnTo>
                  <a:lnTo>
                    <a:pt x="15" y="18"/>
                  </a:lnTo>
                  <a:lnTo>
                    <a:pt x="16" y="22"/>
                  </a:lnTo>
                  <a:lnTo>
                    <a:pt x="19" y="25"/>
                  </a:lnTo>
                  <a:lnTo>
                    <a:pt x="22" y="29"/>
                  </a:lnTo>
                  <a:lnTo>
                    <a:pt x="27" y="33"/>
                  </a:lnTo>
                  <a:lnTo>
                    <a:pt x="41" y="40"/>
                  </a:lnTo>
                  <a:lnTo>
                    <a:pt x="41" y="40"/>
                  </a:lnTo>
                  <a:lnTo>
                    <a:pt x="48" y="44"/>
                  </a:lnTo>
                  <a:lnTo>
                    <a:pt x="54" y="50"/>
                  </a:lnTo>
                  <a:lnTo>
                    <a:pt x="58" y="57"/>
                  </a:lnTo>
                  <a:lnTo>
                    <a:pt x="59" y="61"/>
                  </a:lnTo>
                  <a:lnTo>
                    <a:pt x="59" y="65"/>
                  </a:lnTo>
                  <a:lnTo>
                    <a:pt x="59" y="65"/>
                  </a:lnTo>
                  <a:lnTo>
                    <a:pt x="59" y="71"/>
                  </a:lnTo>
                  <a:lnTo>
                    <a:pt x="57" y="76"/>
                  </a:lnTo>
                  <a:lnTo>
                    <a:pt x="54" y="81"/>
                  </a:lnTo>
                  <a:lnTo>
                    <a:pt x="51" y="84"/>
                  </a:lnTo>
                  <a:lnTo>
                    <a:pt x="46" y="87"/>
                  </a:lnTo>
                  <a:lnTo>
                    <a:pt x="41" y="89"/>
                  </a:lnTo>
                  <a:lnTo>
                    <a:pt x="36" y="91"/>
                  </a:lnTo>
                  <a:lnTo>
                    <a:pt x="31" y="92"/>
                  </a:lnTo>
                  <a:lnTo>
                    <a:pt x="31" y="92"/>
                  </a:lnTo>
                  <a:lnTo>
                    <a:pt x="24" y="91"/>
                  </a:lnTo>
                  <a:lnTo>
                    <a:pt x="18" y="88"/>
                  </a:lnTo>
                  <a:lnTo>
                    <a:pt x="8" y="84"/>
                  </a:lnTo>
                  <a:lnTo>
                    <a:pt x="8" y="84"/>
                  </a:lnTo>
                  <a:lnTo>
                    <a:pt x="5" y="88"/>
                  </a:lnTo>
                  <a:lnTo>
                    <a:pt x="4" y="92"/>
                  </a:lnTo>
                  <a:lnTo>
                    <a:pt x="4" y="9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4" name="Freeform 17"/>
            <p:cNvSpPr>
              <a:spLocks/>
            </p:cNvSpPr>
            <p:nvPr userDrawn="1"/>
          </p:nvSpPr>
          <p:spPr bwMode="auto">
            <a:xfrm>
              <a:off x="3460750" y="892175"/>
              <a:ext cx="144463" cy="138113"/>
            </a:xfrm>
            <a:custGeom>
              <a:avLst/>
              <a:gdLst>
                <a:gd name="T0" fmla="*/ 91 w 91"/>
                <a:gd name="T1" fmla="*/ 21 h 87"/>
                <a:gd name="T2" fmla="*/ 86 w 91"/>
                <a:gd name="T3" fmla="*/ 21 h 87"/>
                <a:gd name="T4" fmla="*/ 86 w 91"/>
                <a:gd name="T5" fmla="*/ 19 h 87"/>
                <a:gd name="T6" fmla="*/ 86 w 91"/>
                <a:gd name="T7" fmla="*/ 19 h 87"/>
                <a:gd name="T8" fmla="*/ 85 w 91"/>
                <a:gd name="T9" fmla="*/ 12 h 87"/>
                <a:gd name="T10" fmla="*/ 81 w 91"/>
                <a:gd name="T11" fmla="*/ 10 h 87"/>
                <a:gd name="T12" fmla="*/ 77 w 91"/>
                <a:gd name="T13" fmla="*/ 8 h 87"/>
                <a:gd name="T14" fmla="*/ 69 w 91"/>
                <a:gd name="T15" fmla="*/ 8 h 87"/>
                <a:gd name="T16" fmla="*/ 54 w 91"/>
                <a:gd name="T17" fmla="*/ 8 h 87"/>
                <a:gd name="T18" fmla="*/ 54 w 91"/>
                <a:gd name="T19" fmla="*/ 66 h 87"/>
                <a:gd name="T20" fmla="*/ 54 w 91"/>
                <a:gd name="T21" fmla="*/ 66 h 87"/>
                <a:gd name="T22" fmla="*/ 55 w 91"/>
                <a:gd name="T23" fmla="*/ 75 h 87"/>
                <a:gd name="T24" fmla="*/ 56 w 91"/>
                <a:gd name="T25" fmla="*/ 80 h 87"/>
                <a:gd name="T26" fmla="*/ 59 w 91"/>
                <a:gd name="T27" fmla="*/ 81 h 87"/>
                <a:gd name="T28" fmla="*/ 61 w 91"/>
                <a:gd name="T29" fmla="*/ 82 h 87"/>
                <a:gd name="T30" fmla="*/ 69 w 91"/>
                <a:gd name="T31" fmla="*/ 82 h 87"/>
                <a:gd name="T32" fmla="*/ 69 w 91"/>
                <a:gd name="T33" fmla="*/ 87 h 87"/>
                <a:gd name="T34" fmla="*/ 23 w 91"/>
                <a:gd name="T35" fmla="*/ 87 h 87"/>
                <a:gd name="T36" fmla="*/ 23 w 91"/>
                <a:gd name="T37" fmla="*/ 82 h 87"/>
                <a:gd name="T38" fmla="*/ 23 w 91"/>
                <a:gd name="T39" fmla="*/ 82 h 87"/>
                <a:gd name="T40" fmla="*/ 29 w 91"/>
                <a:gd name="T41" fmla="*/ 82 h 87"/>
                <a:gd name="T42" fmla="*/ 32 w 91"/>
                <a:gd name="T43" fmla="*/ 81 h 87"/>
                <a:gd name="T44" fmla="*/ 34 w 91"/>
                <a:gd name="T45" fmla="*/ 80 h 87"/>
                <a:gd name="T46" fmla="*/ 35 w 91"/>
                <a:gd name="T47" fmla="*/ 75 h 87"/>
                <a:gd name="T48" fmla="*/ 37 w 91"/>
                <a:gd name="T49" fmla="*/ 66 h 87"/>
                <a:gd name="T50" fmla="*/ 37 w 91"/>
                <a:gd name="T51" fmla="*/ 8 h 87"/>
                <a:gd name="T52" fmla="*/ 22 w 91"/>
                <a:gd name="T53" fmla="*/ 8 h 87"/>
                <a:gd name="T54" fmla="*/ 22 w 91"/>
                <a:gd name="T55" fmla="*/ 8 h 87"/>
                <a:gd name="T56" fmla="*/ 14 w 91"/>
                <a:gd name="T57" fmla="*/ 8 h 87"/>
                <a:gd name="T58" fmla="*/ 10 w 91"/>
                <a:gd name="T59" fmla="*/ 10 h 87"/>
                <a:gd name="T60" fmla="*/ 7 w 91"/>
                <a:gd name="T61" fmla="*/ 12 h 87"/>
                <a:gd name="T62" fmla="*/ 5 w 91"/>
                <a:gd name="T63" fmla="*/ 19 h 87"/>
                <a:gd name="T64" fmla="*/ 5 w 91"/>
                <a:gd name="T65" fmla="*/ 21 h 87"/>
                <a:gd name="T66" fmla="*/ 0 w 91"/>
                <a:gd name="T67" fmla="*/ 21 h 87"/>
                <a:gd name="T68" fmla="*/ 1 w 91"/>
                <a:gd name="T69" fmla="*/ 0 h 87"/>
                <a:gd name="T70" fmla="*/ 89 w 91"/>
                <a:gd name="T71" fmla="*/ 0 h 87"/>
                <a:gd name="T72" fmla="*/ 91 w 91"/>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91" y="21"/>
                  </a:moveTo>
                  <a:lnTo>
                    <a:pt x="86" y="21"/>
                  </a:lnTo>
                  <a:lnTo>
                    <a:pt x="86" y="19"/>
                  </a:lnTo>
                  <a:lnTo>
                    <a:pt x="86" y="19"/>
                  </a:lnTo>
                  <a:lnTo>
                    <a:pt x="85" y="12"/>
                  </a:lnTo>
                  <a:lnTo>
                    <a:pt x="81" y="10"/>
                  </a:lnTo>
                  <a:lnTo>
                    <a:pt x="77" y="8"/>
                  </a:lnTo>
                  <a:lnTo>
                    <a:pt x="69" y="8"/>
                  </a:lnTo>
                  <a:lnTo>
                    <a:pt x="54" y="8"/>
                  </a:lnTo>
                  <a:lnTo>
                    <a:pt x="54" y="66"/>
                  </a:lnTo>
                  <a:lnTo>
                    <a:pt x="54" y="66"/>
                  </a:lnTo>
                  <a:lnTo>
                    <a:pt x="55" y="75"/>
                  </a:lnTo>
                  <a:lnTo>
                    <a:pt x="56" y="80"/>
                  </a:lnTo>
                  <a:lnTo>
                    <a:pt x="59" y="81"/>
                  </a:lnTo>
                  <a:lnTo>
                    <a:pt x="61" y="82"/>
                  </a:lnTo>
                  <a:lnTo>
                    <a:pt x="69" y="82"/>
                  </a:lnTo>
                  <a:lnTo>
                    <a:pt x="69" y="87"/>
                  </a:lnTo>
                  <a:lnTo>
                    <a:pt x="23" y="87"/>
                  </a:lnTo>
                  <a:lnTo>
                    <a:pt x="23" y="82"/>
                  </a:lnTo>
                  <a:lnTo>
                    <a:pt x="23" y="82"/>
                  </a:lnTo>
                  <a:lnTo>
                    <a:pt x="29" y="82"/>
                  </a:lnTo>
                  <a:lnTo>
                    <a:pt x="32" y="81"/>
                  </a:lnTo>
                  <a:lnTo>
                    <a:pt x="34" y="80"/>
                  </a:lnTo>
                  <a:lnTo>
                    <a:pt x="35" y="75"/>
                  </a:lnTo>
                  <a:lnTo>
                    <a:pt x="37" y="66"/>
                  </a:lnTo>
                  <a:lnTo>
                    <a:pt x="37" y="8"/>
                  </a:lnTo>
                  <a:lnTo>
                    <a:pt x="22" y="8"/>
                  </a:lnTo>
                  <a:lnTo>
                    <a:pt x="22" y="8"/>
                  </a:lnTo>
                  <a:lnTo>
                    <a:pt x="14" y="8"/>
                  </a:lnTo>
                  <a:lnTo>
                    <a:pt x="10" y="10"/>
                  </a:lnTo>
                  <a:lnTo>
                    <a:pt x="7" y="12"/>
                  </a:lnTo>
                  <a:lnTo>
                    <a:pt x="5" y="19"/>
                  </a:lnTo>
                  <a:lnTo>
                    <a:pt x="5" y="21"/>
                  </a:lnTo>
                  <a:lnTo>
                    <a:pt x="0" y="21"/>
                  </a:lnTo>
                  <a:lnTo>
                    <a:pt x="1" y="0"/>
                  </a:lnTo>
                  <a:lnTo>
                    <a:pt x="89" y="0"/>
                  </a:lnTo>
                  <a:lnTo>
                    <a:pt x="91"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5" name="Freeform 18"/>
            <p:cNvSpPr>
              <a:spLocks noEditPoints="1"/>
            </p:cNvSpPr>
            <p:nvPr userDrawn="1"/>
          </p:nvSpPr>
          <p:spPr bwMode="auto">
            <a:xfrm>
              <a:off x="3633788" y="889000"/>
              <a:ext cx="152400" cy="146050"/>
            </a:xfrm>
            <a:custGeom>
              <a:avLst/>
              <a:gdLst>
                <a:gd name="T0" fmla="*/ 48 w 96"/>
                <a:gd name="T1" fmla="*/ 92 h 92"/>
                <a:gd name="T2" fmla="*/ 30 w 96"/>
                <a:gd name="T3" fmla="*/ 88 h 92"/>
                <a:gd name="T4" fmla="*/ 14 w 96"/>
                <a:gd name="T5" fmla="*/ 78 h 92"/>
                <a:gd name="T6" fmla="*/ 4 w 96"/>
                <a:gd name="T7" fmla="*/ 64 h 92"/>
                <a:gd name="T8" fmla="*/ 0 w 96"/>
                <a:gd name="T9" fmla="*/ 46 h 92"/>
                <a:gd name="T10" fmla="*/ 1 w 96"/>
                <a:gd name="T11" fmla="*/ 37 h 92"/>
                <a:gd name="T12" fmla="*/ 8 w 96"/>
                <a:gd name="T13" fmla="*/ 21 h 92"/>
                <a:gd name="T14" fmla="*/ 21 w 96"/>
                <a:gd name="T15" fmla="*/ 8 h 92"/>
                <a:gd name="T16" fmla="*/ 38 w 96"/>
                <a:gd name="T17" fmla="*/ 1 h 92"/>
                <a:gd name="T18" fmla="*/ 48 w 96"/>
                <a:gd name="T19" fmla="*/ 0 h 92"/>
                <a:gd name="T20" fmla="*/ 67 w 96"/>
                <a:gd name="T21" fmla="*/ 3 h 92"/>
                <a:gd name="T22" fmla="*/ 82 w 96"/>
                <a:gd name="T23" fmla="*/ 13 h 92"/>
                <a:gd name="T24" fmla="*/ 92 w 96"/>
                <a:gd name="T25" fmla="*/ 28 h 92"/>
                <a:gd name="T26" fmla="*/ 96 w 96"/>
                <a:gd name="T27" fmla="*/ 46 h 92"/>
                <a:gd name="T28" fmla="*/ 95 w 96"/>
                <a:gd name="T29" fmla="*/ 55 h 92"/>
                <a:gd name="T30" fmla="*/ 87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20 w 96"/>
                <a:gd name="T47" fmla="*/ 46 h 92"/>
                <a:gd name="T48" fmla="*/ 20 w 96"/>
                <a:gd name="T49" fmla="*/ 52 h 92"/>
                <a:gd name="T50" fmla="*/ 23 w 96"/>
                <a:gd name="T51" fmla="*/ 66 h 92"/>
                <a:gd name="T52" fmla="*/ 30 w 96"/>
                <a:gd name="T53" fmla="*/ 77 h 92"/>
                <a:gd name="T54" fmla="*/ 41 w 96"/>
                <a:gd name="T55" fmla="*/ 83 h 92"/>
                <a:gd name="T56" fmla="*/ 48 w 96"/>
                <a:gd name="T57" fmla="*/ 84 h 92"/>
                <a:gd name="T58" fmla="*/ 62 w 96"/>
                <a:gd name="T59" fmla="*/ 81 h 92"/>
                <a:gd name="T60" fmla="*/ 70 w 96"/>
                <a:gd name="T61" fmla="*/ 72 h 92"/>
                <a:gd name="T62" fmla="*/ 75 w 96"/>
                <a:gd name="T63" fmla="*/ 59 h 92"/>
                <a:gd name="T64" fmla="*/ 76 w 96"/>
                <a:gd name="T65" fmla="*/ 46 h 92"/>
                <a:gd name="T66" fmla="*/ 76 w 96"/>
                <a:gd name="T67" fmla="*/ 39 h 92"/>
                <a:gd name="T68" fmla="*/ 73 w 96"/>
                <a:gd name="T69" fmla="*/ 25 h 92"/>
                <a:gd name="T70" fmla="*/ 67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30" y="88"/>
                  </a:lnTo>
                  <a:lnTo>
                    <a:pt x="21" y="83"/>
                  </a:lnTo>
                  <a:lnTo>
                    <a:pt x="14" y="78"/>
                  </a:lnTo>
                  <a:lnTo>
                    <a:pt x="8" y="71"/>
                  </a:lnTo>
                  <a:lnTo>
                    <a:pt x="4" y="64"/>
                  </a:lnTo>
                  <a:lnTo>
                    <a:pt x="1" y="55"/>
                  </a:lnTo>
                  <a:lnTo>
                    <a:pt x="0" y="46"/>
                  </a:lnTo>
                  <a:lnTo>
                    <a:pt x="0" y="46"/>
                  </a:lnTo>
                  <a:lnTo>
                    <a:pt x="1" y="37"/>
                  </a:lnTo>
                  <a:lnTo>
                    <a:pt x="4" y="28"/>
                  </a:lnTo>
                  <a:lnTo>
                    <a:pt x="8" y="21"/>
                  </a:lnTo>
                  <a:lnTo>
                    <a:pt x="14" y="13"/>
                  </a:lnTo>
                  <a:lnTo>
                    <a:pt x="21" y="8"/>
                  </a:lnTo>
                  <a:lnTo>
                    <a:pt x="30" y="3"/>
                  </a:lnTo>
                  <a:lnTo>
                    <a:pt x="38" y="1"/>
                  </a:lnTo>
                  <a:lnTo>
                    <a:pt x="48" y="0"/>
                  </a:lnTo>
                  <a:lnTo>
                    <a:pt x="48" y="0"/>
                  </a:lnTo>
                  <a:lnTo>
                    <a:pt x="58" y="1"/>
                  </a:lnTo>
                  <a:lnTo>
                    <a:pt x="67" y="3"/>
                  </a:lnTo>
                  <a:lnTo>
                    <a:pt x="75" y="8"/>
                  </a:lnTo>
                  <a:lnTo>
                    <a:pt x="82" y="13"/>
                  </a:lnTo>
                  <a:lnTo>
                    <a:pt x="87" y="21"/>
                  </a:lnTo>
                  <a:lnTo>
                    <a:pt x="92" y="28"/>
                  </a:lnTo>
                  <a:lnTo>
                    <a:pt x="95" y="37"/>
                  </a:lnTo>
                  <a:lnTo>
                    <a:pt x="96" y="46"/>
                  </a:lnTo>
                  <a:lnTo>
                    <a:pt x="96" y="46"/>
                  </a:lnTo>
                  <a:lnTo>
                    <a:pt x="95" y="55"/>
                  </a:lnTo>
                  <a:lnTo>
                    <a:pt x="92" y="64"/>
                  </a:lnTo>
                  <a:lnTo>
                    <a:pt x="87" y="71"/>
                  </a:lnTo>
                  <a:lnTo>
                    <a:pt x="82" y="78"/>
                  </a:lnTo>
                  <a:lnTo>
                    <a:pt x="75" y="83"/>
                  </a:lnTo>
                  <a:lnTo>
                    <a:pt x="67" y="88"/>
                  </a:lnTo>
                  <a:lnTo>
                    <a:pt x="58" y="91"/>
                  </a:lnTo>
                  <a:lnTo>
                    <a:pt x="48" y="92"/>
                  </a:lnTo>
                  <a:lnTo>
                    <a:pt x="48" y="92"/>
                  </a:lnTo>
                  <a:close/>
                  <a:moveTo>
                    <a:pt x="48" y="7"/>
                  </a:moveTo>
                  <a:lnTo>
                    <a:pt x="48" y="7"/>
                  </a:lnTo>
                  <a:lnTo>
                    <a:pt x="41" y="8"/>
                  </a:lnTo>
                  <a:lnTo>
                    <a:pt x="35" y="11"/>
                  </a:lnTo>
                  <a:lnTo>
                    <a:pt x="30" y="14"/>
                  </a:lnTo>
                  <a:lnTo>
                    <a:pt x="26" y="19"/>
                  </a:lnTo>
                  <a:lnTo>
                    <a:pt x="23" y="25"/>
                  </a:lnTo>
                  <a:lnTo>
                    <a:pt x="21" y="33"/>
                  </a:lnTo>
                  <a:lnTo>
                    <a:pt x="20" y="39"/>
                  </a:lnTo>
                  <a:lnTo>
                    <a:pt x="20" y="46"/>
                  </a:lnTo>
                  <a:lnTo>
                    <a:pt x="20" y="46"/>
                  </a:lnTo>
                  <a:lnTo>
                    <a:pt x="20" y="52"/>
                  </a:lnTo>
                  <a:lnTo>
                    <a:pt x="21" y="59"/>
                  </a:lnTo>
                  <a:lnTo>
                    <a:pt x="23" y="66"/>
                  </a:lnTo>
                  <a:lnTo>
                    <a:pt x="26" y="72"/>
                  </a:lnTo>
                  <a:lnTo>
                    <a:pt x="30" y="77"/>
                  </a:lnTo>
                  <a:lnTo>
                    <a:pt x="35" y="81"/>
                  </a:lnTo>
                  <a:lnTo>
                    <a:pt x="41" y="83"/>
                  </a:lnTo>
                  <a:lnTo>
                    <a:pt x="48" y="84"/>
                  </a:lnTo>
                  <a:lnTo>
                    <a:pt x="48" y="84"/>
                  </a:lnTo>
                  <a:lnTo>
                    <a:pt x="55" y="83"/>
                  </a:lnTo>
                  <a:lnTo>
                    <a:pt x="62" y="81"/>
                  </a:lnTo>
                  <a:lnTo>
                    <a:pt x="67" y="77"/>
                  </a:lnTo>
                  <a:lnTo>
                    <a:pt x="70" y="72"/>
                  </a:lnTo>
                  <a:lnTo>
                    <a:pt x="73" y="66"/>
                  </a:lnTo>
                  <a:lnTo>
                    <a:pt x="75" y="59"/>
                  </a:lnTo>
                  <a:lnTo>
                    <a:pt x="76" y="52"/>
                  </a:lnTo>
                  <a:lnTo>
                    <a:pt x="76" y="46"/>
                  </a:lnTo>
                  <a:lnTo>
                    <a:pt x="76" y="46"/>
                  </a:lnTo>
                  <a:lnTo>
                    <a:pt x="76" y="39"/>
                  </a:lnTo>
                  <a:lnTo>
                    <a:pt x="75" y="33"/>
                  </a:lnTo>
                  <a:lnTo>
                    <a:pt x="73" y="25"/>
                  </a:lnTo>
                  <a:lnTo>
                    <a:pt x="70" y="19"/>
                  </a:lnTo>
                  <a:lnTo>
                    <a:pt x="67" y="14"/>
                  </a:lnTo>
                  <a:lnTo>
                    <a:pt x="62"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6" name="Freeform 19"/>
            <p:cNvSpPr>
              <a:spLocks/>
            </p:cNvSpPr>
            <p:nvPr userDrawn="1"/>
          </p:nvSpPr>
          <p:spPr bwMode="auto">
            <a:xfrm>
              <a:off x="1549400" y="1154113"/>
              <a:ext cx="90488" cy="146050"/>
            </a:xfrm>
            <a:custGeom>
              <a:avLst/>
              <a:gdLst>
                <a:gd name="T0" fmla="*/ 3 w 57"/>
                <a:gd name="T1" fmla="*/ 60 h 92"/>
                <a:gd name="T2" fmla="*/ 3 w 57"/>
                <a:gd name="T3" fmla="*/ 63 h 92"/>
                <a:gd name="T4" fmla="*/ 7 w 57"/>
                <a:gd name="T5" fmla="*/ 73 h 92"/>
                <a:gd name="T6" fmla="*/ 14 w 57"/>
                <a:gd name="T7" fmla="*/ 82 h 92"/>
                <a:gd name="T8" fmla="*/ 30 w 57"/>
                <a:gd name="T9" fmla="*/ 86 h 92"/>
                <a:gd name="T10" fmla="*/ 36 w 57"/>
                <a:gd name="T11" fmla="*/ 84 h 92"/>
                <a:gd name="T12" fmla="*/ 46 w 57"/>
                <a:gd name="T13" fmla="*/ 76 h 92"/>
                <a:gd name="T14" fmla="*/ 47 w 57"/>
                <a:gd name="T15" fmla="*/ 70 h 92"/>
                <a:gd name="T16" fmla="*/ 43 w 57"/>
                <a:gd name="T17" fmla="*/ 61 h 92"/>
                <a:gd name="T18" fmla="*/ 31 w 57"/>
                <a:gd name="T19" fmla="*/ 52 h 92"/>
                <a:gd name="T20" fmla="*/ 18 w 57"/>
                <a:gd name="T21" fmla="*/ 45 h 92"/>
                <a:gd name="T22" fmla="*/ 7 w 57"/>
                <a:gd name="T23" fmla="*/ 36 h 92"/>
                <a:gd name="T24" fmla="*/ 2 w 57"/>
                <a:gd name="T25" fmla="*/ 22 h 92"/>
                <a:gd name="T26" fmla="*/ 2 w 57"/>
                <a:gd name="T27" fmla="*/ 17 h 92"/>
                <a:gd name="T28" fmla="*/ 5 w 57"/>
                <a:gd name="T29" fmla="*/ 9 h 92"/>
                <a:gd name="T30" fmla="*/ 11 w 57"/>
                <a:gd name="T31" fmla="*/ 3 h 92"/>
                <a:gd name="T32" fmla="*/ 20 w 57"/>
                <a:gd name="T33" fmla="*/ 1 h 92"/>
                <a:gd name="T34" fmla="*/ 25 w 57"/>
                <a:gd name="T35" fmla="*/ 0 h 92"/>
                <a:gd name="T36" fmla="*/ 35 w 57"/>
                <a:gd name="T37" fmla="*/ 2 h 92"/>
                <a:gd name="T38" fmla="*/ 42 w 57"/>
                <a:gd name="T39" fmla="*/ 6 h 92"/>
                <a:gd name="T40" fmla="*/ 47 w 57"/>
                <a:gd name="T41" fmla="*/ 0 h 92"/>
                <a:gd name="T42" fmla="*/ 50 w 57"/>
                <a:gd name="T43" fmla="*/ 32 h 92"/>
                <a:gd name="T44" fmla="*/ 47 w 57"/>
                <a:gd name="T45" fmla="*/ 32 h 92"/>
                <a:gd name="T46" fmla="*/ 43 w 57"/>
                <a:gd name="T47" fmla="*/ 18 h 92"/>
                <a:gd name="T48" fmla="*/ 38 w 57"/>
                <a:gd name="T49" fmla="*/ 11 h 92"/>
                <a:gd name="T50" fmla="*/ 30 w 57"/>
                <a:gd name="T51" fmla="*/ 7 h 92"/>
                <a:gd name="T52" fmla="*/ 25 w 57"/>
                <a:gd name="T53" fmla="*/ 6 h 92"/>
                <a:gd name="T54" fmla="*/ 15 w 57"/>
                <a:gd name="T55" fmla="*/ 9 h 92"/>
                <a:gd name="T56" fmla="*/ 10 w 57"/>
                <a:gd name="T57" fmla="*/ 19 h 92"/>
                <a:gd name="T58" fmla="*/ 11 w 57"/>
                <a:gd name="T59" fmla="*/ 24 h 92"/>
                <a:gd name="T60" fmla="*/ 20 w 57"/>
                <a:gd name="T61" fmla="*/ 32 h 92"/>
                <a:gd name="T62" fmla="*/ 42 w 57"/>
                <a:gd name="T63" fmla="*/ 44 h 92"/>
                <a:gd name="T64" fmla="*/ 50 w 57"/>
                <a:gd name="T65" fmla="*/ 49 h 92"/>
                <a:gd name="T66" fmla="*/ 56 w 57"/>
                <a:gd name="T67" fmla="*/ 60 h 92"/>
                <a:gd name="T68" fmla="*/ 57 w 57"/>
                <a:gd name="T69" fmla="*/ 66 h 92"/>
                <a:gd name="T70" fmla="*/ 54 w 57"/>
                <a:gd name="T71" fmla="*/ 76 h 92"/>
                <a:gd name="T72" fmla="*/ 48 w 57"/>
                <a:gd name="T73" fmla="*/ 84 h 92"/>
                <a:gd name="T74" fmla="*/ 40 w 57"/>
                <a:gd name="T75" fmla="*/ 89 h 92"/>
                <a:gd name="T76" fmla="*/ 30 w 57"/>
                <a:gd name="T77" fmla="*/ 92 h 92"/>
                <a:gd name="T78" fmla="*/ 23 w 57"/>
                <a:gd name="T79" fmla="*/ 90 h 92"/>
                <a:gd name="T80" fmla="*/ 7 w 57"/>
                <a:gd name="T81" fmla="*/ 84 h 92"/>
                <a:gd name="T82" fmla="*/ 4 w 57"/>
                <a:gd name="T83" fmla="*/ 88 h 92"/>
                <a:gd name="T84" fmla="*/ 0 w 57"/>
                <a:gd name="T85"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 h="92">
                  <a:moveTo>
                    <a:pt x="0" y="60"/>
                  </a:moveTo>
                  <a:lnTo>
                    <a:pt x="3" y="60"/>
                  </a:lnTo>
                  <a:lnTo>
                    <a:pt x="3" y="60"/>
                  </a:lnTo>
                  <a:lnTo>
                    <a:pt x="3" y="63"/>
                  </a:lnTo>
                  <a:lnTo>
                    <a:pt x="4" y="68"/>
                  </a:lnTo>
                  <a:lnTo>
                    <a:pt x="7" y="73"/>
                  </a:lnTo>
                  <a:lnTo>
                    <a:pt x="9" y="77"/>
                  </a:lnTo>
                  <a:lnTo>
                    <a:pt x="14" y="82"/>
                  </a:lnTo>
                  <a:lnTo>
                    <a:pt x="21" y="84"/>
                  </a:lnTo>
                  <a:lnTo>
                    <a:pt x="30" y="86"/>
                  </a:lnTo>
                  <a:lnTo>
                    <a:pt x="30" y="86"/>
                  </a:lnTo>
                  <a:lnTo>
                    <a:pt x="36" y="84"/>
                  </a:lnTo>
                  <a:lnTo>
                    <a:pt x="42" y="82"/>
                  </a:lnTo>
                  <a:lnTo>
                    <a:pt x="46" y="76"/>
                  </a:lnTo>
                  <a:lnTo>
                    <a:pt x="47" y="70"/>
                  </a:lnTo>
                  <a:lnTo>
                    <a:pt x="47" y="70"/>
                  </a:lnTo>
                  <a:lnTo>
                    <a:pt x="46" y="65"/>
                  </a:lnTo>
                  <a:lnTo>
                    <a:pt x="43" y="61"/>
                  </a:lnTo>
                  <a:lnTo>
                    <a:pt x="37" y="56"/>
                  </a:lnTo>
                  <a:lnTo>
                    <a:pt x="31" y="52"/>
                  </a:lnTo>
                  <a:lnTo>
                    <a:pt x="18" y="45"/>
                  </a:lnTo>
                  <a:lnTo>
                    <a:pt x="18" y="45"/>
                  </a:lnTo>
                  <a:lnTo>
                    <a:pt x="11" y="41"/>
                  </a:lnTo>
                  <a:lnTo>
                    <a:pt x="7" y="36"/>
                  </a:lnTo>
                  <a:lnTo>
                    <a:pt x="3" y="29"/>
                  </a:lnTo>
                  <a:lnTo>
                    <a:pt x="2" y="22"/>
                  </a:lnTo>
                  <a:lnTo>
                    <a:pt x="2" y="22"/>
                  </a:lnTo>
                  <a:lnTo>
                    <a:pt x="2" y="17"/>
                  </a:lnTo>
                  <a:lnTo>
                    <a:pt x="3" y="13"/>
                  </a:lnTo>
                  <a:lnTo>
                    <a:pt x="5" y="9"/>
                  </a:lnTo>
                  <a:lnTo>
                    <a:pt x="8" y="6"/>
                  </a:lnTo>
                  <a:lnTo>
                    <a:pt x="11" y="3"/>
                  </a:lnTo>
                  <a:lnTo>
                    <a:pt x="15" y="2"/>
                  </a:lnTo>
                  <a:lnTo>
                    <a:pt x="20" y="1"/>
                  </a:lnTo>
                  <a:lnTo>
                    <a:pt x="25" y="0"/>
                  </a:lnTo>
                  <a:lnTo>
                    <a:pt x="25" y="0"/>
                  </a:lnTo>
                  <a:lnTo>
                    <a:pt x="31" y="1"/>
                  </a:lnTo>
                  <a:lnTo>
                    <a:pt x="35" y="2"/>
                  </a:lnTo>
                  <a:lnTo>
                    <a:pt x="42" y="6"/>
                  </a:lnTo>
                  <a:lnTo>
                    <a:pt x="42" y="6"/>
                  </a:lnTo>
                  <a:lnTo>
                    <a:pt x="45" y="3"/>
                  </a:lnTo>
                  <a:lnTo>
                    <a:pt x="47" y="0"/>
                  </a:lnTo>
                  <a:lnTo>
                    <a:pt x="50" y="0"/>
                  </a:lnTo>
                  <a:lnTo>
                    <a:pt x="50" y="32"/>
                  </a:lnTo>
                  <a:lnTo>
                    <a:pt x="47" y="32"/>
                  </a:lnTo>
                  <a:lnTo>
                    <a:pt x="47" y="32"/>
                  </a:lnTo>
                  <a:lnTo>
                    <a:pt x="45" y="22"/>
                  </a:lnTo>
                  <a:lnTo>
                    <a:pt x="43" y="18"/>
                  </a:lnTo>
                  <a:lnTo>
                    <a:pt x="41" y="14"/>
                  </a:lnTo>
                  <a:lnTo>
                    <a:pt x="38" y="11"/>
                  </a:lnTo>
                  <a:lnTo>
                    <a:pt x="35" y="8"/>
                  </a:lnTo>
                  <a:lnTo>
                    <a:pt x="30" y="7"/>
                  </a:lnTo>
                  <a:lnTo>
                    <a:pt x="25" y="6"/>
                  </a:lnTo>
                  <a:lnTo>
                    <a:pt x="25" y="6"/>
                  </a:lnTo>
                  <a:lnTo>
                    <a:pt x="19" y="7"/>
                  </a:lnTo>
                  <a:lnTo>
                    <a:pt x="15" y="9"/>
                  </a:lnTo>
                  <a:lnTo>
                    <a:pt x="11" y="13"/>
                  </a:lnTo>
                  <a:lnTo>
                    <a:pt x="10" y="19"/>
                  </a:lnTo>
                  <a:lnTo>
                    <a:pt x="10" y="19"/>
                  </a:lnTo>
                  <a:lnTo>
                    <a:pt x="11" y="24"/>
                  </a:lnTo>
                  <a:lnTo>
                    <a:pt x="15" y="28"/>
                  </a:lnTo>
                  <a:lnTo>
                    <a:pt x="20" y="32"/>
                  </a:lnTo>
                  <a:lnTo>
                    <a:pt x="29" y="36"/>
                  </a:lnTo>
                  <a:lnTo>
                    <a:pt x="42" y="44"/>
                  </a:lnTo>
                  <a:lnTo>
                    <a:pt x="42" y="44"/>
                  </a:lnTo>
                  <a:lnTo>
                    <a:pt x="50" y="49"/>
                  </a:lnTo>
                  <a:lnTo>
                    <a:pt x="53" y="54"/>
                  </a:lnTo>
                  <a:lnTo>
                    <a:pt x="56" y="60"/>
                  </a:lnTo>
                  <a:lnTo>
                    <a:pt x="57" y="66"/>
                  </a:lnTo>
                  <a:lnTo>
                    <a:pt x="57" y="66"/>
                  </a:lnTo>
                  <a:lnTo>
                    <a:pt x="57" y="71"/>
                  </a:lnTo>
                  <a:lnTo>
                    <a:pt x="54" y="76"/>
                  </a:lnTo>
                  <a:lnTo>
                    <a:pt x="52" y="81"/>
                  </a:lnTo>
                  <a:lnTo>
                    <a:pt x="48" y="84"/>
                  </a:lnTo>
                  <a:lnTo>
                    <a:pt x="45" y="88"/>
                  </a:lnTo>
                  <a:lnTo>
                    <a:pt x="40" y="89"/>
                  </a:lnTo>
                  <a:lnTo>
                    <a:pt x="35" y="90"/>
                  </a:lnTo>
                  <a:lnTo>
                    <a:pt x="30" y="92"/>
                  </a:lnTo>
                  <a:lnTo>
                    <a:pt x="30" y="92"/>
                  </a:lnTo>
                  <a:lnTo>
                    <a:pt x="23" y="90"/>
                  </a:lnTo>
                  <a:lnTo>
                    <a:pt x="16" y="88"/>
                  </a:lnTo>
                  <a:lnTo>
                    <a:pt x="7" y="84"/>
                  </a:lnTo>
                  <a:lnTo>
                    <a:pt x="7" y="84"/>
                  </a:lnTo>
                  <a:lnTo>
                    <a:pt x="4" y="88"/>
                  </a:lnTo>
                  <a:lnTo>
                    <a:pt x="3" y="92"/>
                  </a:lnTo>
                  <a:lnTo>
                    <a:pt x="0" y="92"/>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7" name="Freeform 20"/>
            <p:cNvSpPr>
              <a:spLocks/>
            </p:cNvSpPr>
            <p:nvPr userDrawn="1"/>
          </p:nvSpPr>
          <p:spPr bwMode="auto">
            <a:xfrm>
              <a:off x="1666875" y="1157288"/>
              <a:ext cx="144463" cy="138113"/>
            </a:xfrm>
            <a:custGeom>
              <a:avLst/>
              <a:gdLst>
                <a:gd name="T0" fmla="*/ 26 w 91"/>
                <a:gd name="T1" fmla="*/ 84 h 87"/>
                <a:gd name="T2" fmla="*/ 26 w 91"/>
                <a:gd name="T3" fmla="*/ 84 h 87"/>
                <a:gd name="T4" fmla="*/ 33 w 91"/>
                <a:gd name="T5" fmla="*/ 84 h 87"/>
                <a:gd name="T6" fmla="*/ 36 w 91"/>
                <a:gd name="T7" fmla="*/ 82 h 87"/>
                <a:gd name="T8" fmla="*/ 37 w 91"/>
                <a:gd name="T9" fmla="*/ 81 h 87"/>
                <a:gd name="T10" fmla="*/ 39 w 91"/>
                <a:gd name="T11" fmla="*/ 76 h 87"/>
                <a:gd name="T12" fmla="*/ 39 w 91"/>
                <a:gd name="T13" fmla="*/ 68 h 87"/>
                <a:gd name="T14" fmla="*/ 39 w 91"/>
                <a:gd name="T15" fmla="*/ 6 h 87"/>
                <a:gd name="T16" fmla="*/ 21 w 91"/>
                <a:gd name="T17" fmla="*/ 6 h 87"/>
                <a:gd name="T18" fmla="*/ 21 w 91"/>
                <a:gd name="T19" fmla="*/ 6 h 87"/>
                <a:gd name="T20" fmla="*/ 14 w 91"/>
                <a:gd name="T21" fmla="*/ 6 h 87"/>
                <a:gd name="T22" fmla="*/ 9 w 91"/>
                <a:gd name="T23" fmla="*/ 9 h 87"/>
                <a:gd name="T24" fmla="*/ 6 w 91"/>
                <a:gd name="T25" fmla="*/ 12 h 87"/>
                <a:gd name="T26" fmla="*/ 4 w 91"/>
                <a:gd name="T27" fmla="*/ 17 h 87"/>
                <a:gd name="T28" fmla="*/ 4 w 91"/>
                <a:gd name="T29" fmla="*/ 20 h 87"/>
                <a:gd name="T30" fmla="*/ 0 w 91"/>
                <a:gd name="T31" fmla="*/ 20 h 87"/>
                <a:gd name="T32" fmla="*/ 1 w 91"/>
                <a:gd name="T33" fmla="*/ 0 h 87"/>
                <a:gd name="T34" fmla="*/ 90 w 91"/>
                <a:gd name="T35" fmla="*/ 0 h 87"/>
                <a:gd name="T36" fmla="*/ 91 w 91"/>
                <a:gd name="T37" fmla="*/ 20 h 87"/>
                <a:gd name="T38" fmla="*/ 87 w 91"/>
                <a:gd name="T39" fmla="*/ 20 h 87"/>
                <a:gd name="T40" fmla="*/ 87 w 91"/>
                <a:gd name="T41" fmla="*/ 17 h 87"/>
                <a:gd name="T42" fmla="*/ 87 w 91"/>
                <a:gd name="T43" fmla="*/ 17 h 87"/>
                <a:gd name="T44" fmla="*/ 85 w 91"/>
                <a:gd name="T45" fmla="*/ 12 h 87"/>
                <a:gd name="T46" fmla="*/ 82 w 91"/>
                <a:gd name="T47" fmla="*/ 9 h 87"/>
                <a:gd name="T48" fmla="*/ 78 w 91"/>
                <a:gd name="T49" fmla="*/ 6 h 87"/>
                <a:gd name="T50" fmla="*/ 70 w 91"/>
                <a:gd name="T51" fmla="*/ 6 h 87"/>
                <a:gd name="T52" fmla="*/ 52 w 91"/>
                <a:gd name="T53" fmla="*/ 6 h 87"/>
                <a:gd name="T54" fmla="*/ 52 w 91"/>
                <a:gd name="T55" fmla="*/ 68 h 87"/>
                <a:gd name="T56" fmla="*/ 52 w 91"/>
                <a:gd name="T57" fmla="*/ 68 h 87"/>
                <a:gd name="T58" fmla="*/ 52 w 91"/>
                <a:gd name="T59" fmla="*/ 76 h 87"/>
                <a:gd name="T60" fmla="*/ 54 w 91"/>
                <a:gd name="T61" fmla="*/ 81 h 87"/>
                <a:gd name="T62" fmla="*/ 55 w 91"/>
                <a:gd name="T63" fmla="*/ 82 h 87"/>
                <a:gd name="T64" fmla="*/ 58 w 91"/>
                <a:gd name="T65" fmla="*/ 84 h 87"/>
                <a:gd name="T66" fmla="*/ 65 w 91"/>
                <a:gd name="T67" fmla="*/ 84 h 87"/>
                <a:gd name="T68" fmla="*/ 65 w 91"/>
                <a:gd name="T69" fmla="*/ 87 h 87"/>
                <a:gd name="T70" fmla="*/ 26 w 91"/>
                <a:gd name="T71" fmla="*/ 87 h 87"/>
                <a:gd name="T72" fmla="*/ 26 w 91"/>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26" y="84"/>
                  </a:moveTo>
                  <a:lnTo>
                    <a:pt x="26" y="84"/>
                  </a:lnTo>
                  <a:lnTo>
                    <a:pt x="33" y="84"/>
                  </a:lnTo>
                  <a:lnTo>
                    <a:pt x="36" y="82"/>
                  </a:lnTo>
                  <a:lnTo>
                    <a:pt x="37" y="81"/>
                  </a:lnTo>
                  <a:lnTo>
                    <a:pt x="39" y="76"/>
                  </a:lnTo>
                  <a:lnTo>
                    <a:pt x="39" y="68"/>
                  </a:lnTo>
                  <a:lnTo>
                    <a:pt x="39" y="6"/>
                  </a:lnTo>
                  <a:lnTo>
                    <a:pt x="21" y="6"/>
                  </a:lnTo>
                  <a:lnTo>
                    <a:pt x="21" y="6"/>
                  </a:lnTo>
                  <a:lnTo>
                    <a:pt x="14" y="6"/>
                  </a:lnTo>
                  <a:lnTo>
                    <a:pt x="9" y="9"/>
                  </a:lnTo>
                  <a:lnTo>
                    <a:pt x="6" y="12"/>
                  </a:lnTo>
                  <a:lnTo>
                    <a:pt x="4" y="17"/>
                  </a:lnTo>
                  <a:lnTo>
                    <a:pt x="4" y="20"/>
                  </a:lnTo>
                  <a:lnTo>
                    <a:pt x="0" y="20"/>
                  </a:lnTo>
                  <a:lnTo>
                    <a:pt x="1" y="0"/>
                  </a:lnTo>
                  <a:lnTo>
                    <a:pt x="90" y="0"/>
                  </a:lnTo>
                  <a:lnTo>
                    <a:pt x="91" y="20"/>
                  </a:lnTo>
                  <a:lnTo>
                    <a:pt x="87" y="20"/>
                  </a:lnTo>
                  <a:lnTo>
                    <a:pt x="87" y="17"/>
                  </a:lnTo>
                  <a:lnTo>
                    <a:pt x="87" y="17"/>
                  </a:lnTo>
                  <a:lnTo>
                    <a:pt x="85" y="12"/>
                  </a:lnTo>
                  <a:lnTo>
                    <a:pt x="82" y="9"/>
                  </a:lnTo>
                  <a:lnTo>
                    <a:pt x="78" y="6"/>
                  </a:lnTo>
                  <a:lnTo>
                    <a:pt x="70" y="6"/>
                  </a:lnTo>
                  <a:lnTo>
                    <a:pt x="52" y="6"/>
                  </a:lnTo>
                  <a:lnTo>
                    <a:pt x="52" y="68"/>
                  </a:lnTo>
                  <a:lnTo>
                    <a:pt x="52" y="68"/>
                  </a:lnTo>
                  <a:lnTo>
                    <a:pt x="52" y="76"/>
                  </a:lnTo>
                  <a:lnTo>
                    <a:pt x="54" y="81"/>
                  </a:lnTo>
                  <a:lnTo>
                    <a:pt x="55" y="82"/>
                  </a:lnTo>
                  <a:lnTo>
                    <a:pt x="58" y="84"/>
                  </a:lnTo>
                  <a:lnTo>
                    <a:pt x="65" y="84"/>
                  </a:lnTo>
                  <a:lnTo>
                    <a:pt x="65" y="87"/>
                  </a:lnTo>
                  <a:lnTo>
                    <a:pt x="26" y="87"/>
                  </a:lnTo>
                  <a:lnTo>
                    <a:pt x="26"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8" name="Freeform 21"/>
            <p:cNvSpPr>
              <a:spLocks noEditPoints="1"/>
            </p:cNvSpPr>
            <p:nvPr userDrawn="1"/>
          </p:nvSpPr>
          <p:spPr bwMode="auto">
            <a:xfrm>
              <a:off x="1808163" y="1154113"/>
              <a:ext cx="158750" cy="141288"/>
            </a:xfrm>
            <a:custGeom>
              <a:avLst/>
              <a:gdLst>
                <a:gd name="T0" fmla="*/ 0 w 100"/>
                <a:gd name="T1" fmla="*/ 86 h 89"/>
                <a:gd name="T2" fmla="*/ 0 w 100"/>
                <a:gd name="T3" fmla="*/ 86 h 89"/>
                <a:gd name="T4" fmla="*/ 7 w 100"/>
                <a:gd name="T5" fmla="*/ 86 h 89"/>
                <a:gd name="T6" fmla="*/ 12 w 100"/>
                <a:gd name="T7" fmla="*/ 83 h 89"/>
                <a:gd name="T8" fmla="*/ 14 w 100"/>
                <a:gd name="T9" fmla="*/ 79 h 89"/>
                <a:gd name="T10" fmla="*/ 17 w 100"/>
                <a:gd name="T11" fmla="*/ 73 h 89"/>
                <a:gd name="T12" fmla="*/ 49 w 100"/>
                <a:gd name="T13" fmla="*/ 0 h 89"/>
                <a:gd name="T14" fmla="*/ 51 w 100"/>
                <a:gd name="T15" fmla="*/ 0 h 89"/>
                <a:gd name="T16" fmla="*/ 83 w 100"/>
                <a:gd name="T17" fmla="*/ 73 h 89"/>
                <a:gd name="T18" fmla="*/ 83 w 100"/>
                <a:gd name="T19" fmla="*/ 73 h 89"/>
                <a:gd name="T20" fmla="*/ 86 w 100"/>
                <a:gd name="T21" fmla="*/ 79 h 89"/>
                <a:gd name="T22" fmla="*/ 88 w 100"/>
                <a:gd name="T23" fmla="*/ 83 h 89"/>
                <a:gd name="T24" fmla="*/ 93 w 100"/>
                <a:gd name="T25" fmla="*/ 86 h 89"/>
                <a:gd name="T26" fmla="*/ 100 w 100"/>
                <a:gd name="T27" fmla="*/ 86 h 89"/>
                <a:gd name="T28" fmla="*/ 100 w 100"/>
                <a:gd name="T29" fmla="*/ 89 h 89"/>
                <a:gd name="T30" fmla="*/ 60 w 100"/>
                <a:gd name="T31" fmla="*/ 89 h 89"/>
                <a:gd name="T32" fmla="*/ 60 w 100"/>
                <a:gd name="T33" fmla="*/ 86 h 89"/>
                <a:gd name="T34" fmla="*/ 60 w 100"/>
                <a:gd name="T35" fmla="*/ 86 h 89"/>
                <a:gd name="T36" fmla="*/ 67 w 100"/>
                <a:gd name="T37" fmla="*/ 86 h 89"/>
                <a:gd name="T38" fmla="*/ 71 w 100"/>
                <a:gd name="T39" fmla="*/ 83 h 89"/>
                <a:gd name="T40" fmla="*/ 72 w 100"/>
                <a:gd name="T41" fmla="*/ 82 h 89"/>
                <a:gd name="T42" fmla="*/ 72 w 100"/>
                <a:gd name="T43" fmla="*/ 81 h 89"/>
                <a:gd name="T44" fmla="*/ 71 w 100"/>
                <a:gd name="T45" fmla="*/ 74 h 89"/>
                <a:gd name="T46" fmla="*/ 65 w 100"/>
                <a:gd name="T47" fmla="*/ 59 h 89"/>
                <a:gd name="T48" fmla="*/ 29 w 100"/>
                <a:gd name="T49" fmla="*/ 59 h 89"/>
                <a:gd name="T50" fmla="*/ 23 w 100"/>
                <a:gd name="T51" fmla="*/ 74 h 89"/>
                <a:gd name="T52" fmla="*/ 23 w 100"/>
                <a:gd name="T53" fmla="*/ 74 h 89"/>
                <a:gd name="T54" fmla="*/ 21 w 100"/>
                <a:gd name="T55" fmla="*/ 81 h 89"/>
                <a:gd name="T56" fmla="*/ 22 w 100"/>
                <a:gd name="T57" fmla="*/ 82 h 89"/>
                <a:gd name="T58" fmla="*/ 22 w 100"/>
                <a:gd name="T59" fmla="*/ 83 h 89"/>
                <a:gd name="T60" fmla="*/ 27 w 100"/>
                <a:gd name="T61" fmla="*/ 86 h 89"/>
                <a:gd name="T62" fmla="*/ 34 w 100"/>
                <a:gd name="T63" fmla="*/ 86 h 89"/>
                <a:gd name="T64" fmla="*/ 34 w 100"/>
                <a:gd name="T65" fmla="*/ 89 h 89"/>
                <a:gd name="T66" fmla="*/ 0 w 100"/>
                <a:gd name="T67" fmla="*/ 89 h 89"/>
                <a:gd name="T68" fmla="*/ 0 w 100"/>
                <a:gd name="T69" fmla="*/ 86 h 89"/>
                <a:gd name="T70" fmla="*/ 62 w 100"/>
                <a:gd name="T71" fmla="*/ 54 h 89"/>
                <a:gd name="T72" fmla="*/ 46 w 100"/>
                <a:gd name="T73" fmla="*/ 19 h 89"/>
                <a:gd name="T74" fmla="*/ 32 w 100"/>
                <a:gd name="T75" fmla="*/ 54 h 89"/>
                <a:gd name="T76" fmla="*/ 62 w 100"/>
                <a:gd name="T77" fmla="*/ 5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0" h="89">
                  <a:moveTo>
                    <a:pt x="0" y="86"/>
                  </a:moveTo>
                  <a:lnTo>
                    <a:pt x="0" y="86"/>
                  </a:lnTo>
                  <a:lnTo>
                    <a:pt x="7" y="86"/>
                  </a:lnTo>
                  <a:lnTo>
                    <a:pt x="12" y="83"/>
                  </a:lnTo>
                  <a:lnTo>
                    <a:pt x="14" y="79"/>
                  </a:lnTo>
                  <a:lnTo>
                    <a:pt x="17" y="73"/>
                  </a:lnTo>
                  <a:lnTo>
                    <a:pt x="49" y="0"/>
                  </a:lnTo>
                  <a:lnTo>
                    <a:pt x="51" y="0"/>
                  </a:lnTo>
                  <a:lnTo>
                    <a:pt x="83" y="73"/>
                  </a:lnTo>
                  <a:lnTo>
                    <a:pt x="83" y="73"/>
                  </a:lnTo>
                  <a:lnTo>
                    <a:pt x="86" y="79"/>
                  </a:lnTo>
                  <a:lnTo>
                    <a:pt x="88" y="83"/>
                  </a:lnTo>
                  <a:lnTo>
                    <a:pt x="93" y="86"/>
                  </a:lnTo>
                  <a:lnTo>
                    <a:pt x="100" y="86"/>
                  </a:lnTo>
                  <a:lnTo>
                    <a:pt x="100" y="89"/>
                  </a:lnTo>
                  <a:lnTo>
                    <a:pt x="60" y="89"/>
                  </a:lnTo>
                  <a:lnTo>
                    <a:pt x="60" y="86"/>
                  </a:lnTo>
                  <a:lnTo>
                    <a:pt x="60" y="86"/>
                  </a:lnTo>
                  <a:lnTo>
                    <a:pt x="67" y="86"/>
                  </a:lnTo>
                  <a:lnTo>
                    <a:pt x="71" y="83"/>
                  </a:lnTo>
                  <a:lnTo>
                    <a:pt x="72" y="82"/>
                  </a:lnTo>
                  <a:lnTo>
                    <a:pt x="72" y="81"/>
                  </a:lnTo>
                  <a:lnTo>
                    <a:pt x="71" y="74"/>
                  </a:lnTo>
                  <a:lnTo>
                    <a:pt x="65" y="59"/>
                  </a:lnTo>
                  <a:lnTo>
                    <a:pt x="29" y="59"/>
                  </a:lnTo>
                  <a:lnTo>
                    <a:pt x="23" y="74"/>
                  </a:lnTo>
                  <a:lnTo>
                    <a:pt x="23" y="74"/>
                  </a:lnTo>
                  <a:lnTo>
                    <a:pt x="21" y="81"/>
                  </a:lnTo>
                  <a:lnTo>
                    <a:pt x="22" y="82"/>
                  </a:lnTo>
                  <a:lnTo>
                    <a:pt x="22" y="83"/>
                  </a:lnTo>
                  <a:lnTo>
                    <a:pt x="27" y="86"/>
                  </a:lnTo>
                  <a:lnTo>
                    <a:pt x="34" y="86"/>
                  </a:lnTo>
                  <a:lnTo>
                    <a:pt x="34" y="89"/>
                  </a:lnTo>
                  <a:lnTo>
                    <a:pt x="0" y="89"/>
                  </a:lnTo>
                  <a:lnTo>
                    <a:pt x="0" y="86"/>
                  </a:lnTo>
                  <a:close/>
                  <a:moveTo>
                    <a:pt x="62" y="54"/>
                  </a:moveTo>
                  <a:lnTo>
                    <a:pt x="46" y="19"/>
                  </a:lnTo>
                  <a:lnTo>
                    <a:pt x="32" y="54"/>
                  </a:lnTo>
                  <a:lnTo>
                    <a:pt x="62" y="5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9" name="Freeform 22"/>
            <p:cNvSpPr>
              <a:spLocks/>
            </p:cNvSpPr>
            <p:nvPr userDrawn="1"/>
          </p:nvSpPr>
          <p:spPr bwMode="auto">
            <a:xfrm>
              <a:off x="1965325" y="1157288"/>
              <a:ext cx="142875" cy="138113"/>
            </a:xfrm>
            <a:custGeom>
              <a:avLst/>
              <a:gdLst>
                <a:gd name="T0" fmla="*/ 26 w 90"/>
                <a:gd name="T1" fmla="*/ 84 h 87"/>
                <a:gd name="T2" fmla="*/ 26 w 90"/>
                <a:gd name="T3" fmla="*/ 84 h 87"/>
                <a:gd name="T4" fmla="*/ 33 w 90"/>
                <a:gd name="T5" fmla="*/ 84 h 87"/>
                <a:gd name="T6" fmla="*/ 36 w 90"/>
                <a:gd name="T7" fmla="*/ 82 h 87"/>
                <a:gd name="T8" fmla="*/ 37 w 90"/>
                <a:gd name="T9" fmla="*/ 81 h 87"/>
                <a:gd name="T10" fmla="*/ 40 w 90"/>
                <a:gd name="T11" fmla="*/ 76 h 87"/>
                <a:gd name="T12" fmla="*/ 40 w 90"/>
                <a:gd name="T13" fmla="*/ 68 h 87"/>
                <a:gd name="T14" fmla="*/ 40 w 90"/>
                <a:gd name="T15" fmla="*/ 6 h 87"/>
                <a:gd name="T16" fmla="*/ 21 w 90"/>
                <a:gd name="T17" fmla="*/ 6 h 87"/>
                <a:gd name="T18" fmla="*/ 21 w 90"/>
                <a:gd name="T19" fmla="*/ 6 h 87"/>
                <a:gd name="T20" fmla="*/ 12 w 90"/>
                <a:gd name="T21" fmla="*/ 6 h 87"/>
                <a:gd name="T22" fmla="*/ 9 w 90"/>
                <a:gd name="T23" fmla="*/ 9 h 87"/>
                <a:gd name="T24" fmla="*/ 5 w 90"/>
                <a:gd name="T25" fmla="*/ 12 h 87"/>
                <a:gd name="T26" fmla="*/ 4 w 90"/>
                <a:gd name="T27" fmla="*/ 17 h 87"/>
                <a:gd name="T28" fmla="*/ 4 w 90"/>
                <a:gd name="T29" fmla="*/ 20 h 87"/>
                <a:gd name="T30" fmla="*/ 0 w 90"/>
                <a:gd name="T31" fmla="*/ 20 h 87"/>
                <a:gd name="T32" fmla="*/ 1 w 90"/>
                <a:gd name="T33" fmla="*/ 0 h 87"/>
                <a:gd name="T34" fmla="*/ 89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3 w 90"/>
                <a:gd name="T47" fmla="*/ 9 h 87"/>
                <a:gd name="T48" fmla="*/ 78 w 90"/>
                <a:gd name="T49" fmla="*/ 6 h 87"/>
                <a:gd name="T50" fmla="*/ 70 w 90"/>
                <a:gd name="T51" fmla="*/ 6 h 87"/>
                <a:gd name="T52" fmla="*/ 51 w 90"/>
                <a:gd name="T53" fmla="*/ 6 h 87"/>
                <a:gd name="T54" fmla="*/ 51 w 90"/>
                <a:gd name="T55" fmla="*/ 68 h 87"/>
                <a:gd name="T56" fmla="*/ 51 w 90"/>
                <a:gd name="T57" fmla="*/ 68 h 87"/>
                <a:gd name="T58" fmla="*/ 52 w 90"/>
                <a:gd name="T59" fmla="*/ 76 h 87"/>
                <a:gd name="T60" fmla="*/ 53 w 90"/>
                <a:gd name="T61" fmla="*/ 81 h 87"/>
                <a:gd name="T62" fmla="*/ 56 w 90"/>
                <a:gd name="T63" fmla="*/ 82 h 87"/>
                <a:gd name="T64" fmla="*/ 58 w 90"/>
                <a:gd name="T65" fmla="*/ 84 h 87"/>
                <a:gd name="T66" fmla="*/ 65 w 90"/>
                <a:gd name="T67" fmla="*/ 84 h 87"/>
                <a:gd name="T68" fmla="*/ 65 w 90"/>
                <a:gd name="T69" fmla="*/ 87 h 87"/>
                <a:gd name="T70" fmla="*/ 26 w 90"/>
                <a:gd name="T71" fmla="*/ 87 h 87"/>
                <a:gd name="T72" fmla="*/ 26 w 90"/>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4"/>
                  </a:moveTo>
                  <a:lnTo>
                    <a:pt x="26" y="84"/>
                  </a:lnTo>
                  <a:lnTo>
                    <a:pt x="33" y="84"/>
                  </a:lnTo>
                  <a:lnTo>
                    <a:pt x="36" y="82"/>
                  </a:lnTo>
                  <a:lnTo>
                    <a:pt x="37" y="81"/>
                  </a:lnTo>
                  <a:lnTo>
                    <a:pt x="40" y="76"/>
                  </a:lnTo>
                  <a:lnTo>
                    <a:pt x="40" y="68"/>
                  </a:lnTo>
                  <a:lnTo>
                    <a:pt x="40" y="6"/>
                  </a:lnTo>
                  <a:lnTo>
                    <a:pt x="21" y="6"/>
                  </a:lnTo>
                  <a:lnTo>
                    <a:pt x="21" y="6"/>
                  </a:lnTo>
                  <a:lnTo>
                    <a:pt x="12" y="6"/>
                  </a:lnTo>
                  <a:lnTo>
                    <a:pt x="9" y="9"/>
                  </a:lnTo>
                  <a:lnTo>
                    <a:pt x="5" y="12"/>
                  </a:lnTo>
                  <a:lnTo>
                    <a:pt x="4" y="17"/>
                  </a:lnTo>
                  <a:lnTo>
                    <a:pt x="4" y="20"/>
                  </a:lnTo>
                  <a:lnTo>
                    <a:pt x="0" y="20"/>
                  </a:lnTo>
                  <a:lnTo>
                    <a:pt x="1" y="0"/>
                  </a:lnTo>
                  <a:lnTo>
                    <a:pt x="89" y="0"/>
                  </a:lnTo>
                  <a:lnTo>
                    <a:pt x="90" y="20"/>
                  </a:lnTo>
                  <a:lnTo>
                    <a:pt x="87" y="20"/>
                  </a:lnTo>
                  <a:lnTo>
                    <a:pt x="86" y="17"/>
                  </a:lnTo>
                  <a:lnTo>
                    <a:pt x="86" y="17"/>
                  </a:lnTo>
                  <a:lnTo>
                    <a:pt x="85" y="12"/>
                  </a:lnTo>
                  <a:lnTo>
                    <a:pt x="83" y="9"/>
                  </a:lnTo>
                  <a:lnTo>
                    <a:pt x="78" y="6"/>
                  </a:lnTo>
                  <a:lnTo>
                    <a:pt x="70" y="6"/>
                  </a:lnTo>
                  <a:lnTo>
                    <a:pt x="51" y="6"/>
                  </a:lnTo>
                  <a:lnTo>
                    <a:pt x="51" y="68"/>
                  </a:lnTo>
                  <a:lnTo>
                    <a:pt x="51" y="68"/>
                  </a:lnTo>
                  <a:lnTo>
                    <a:pt x="52" y="76"/>
                  </a:lnTo>
                  <a:lnTo>
                    <a:pt x="53" y="81"/>
                  </a:lnTo>
                  <a:lnTo>
                    <a:pt x="56" y="82"/>
                  </a:lnTo>
                  <a:lnTo>
                    <a:pt x="58" y="84"/>
                  </a:lnTo>
                  <a:lnTo>
                    <a:pt x="65" y="84"/>
                  </a:lnTo>
                  <a:lnTo>
                    <a:pt x="65" y="87"/>
                  </a:lnTo>
                  <a:lnTo>
                    <a:pt x="26" y="87"/>
                  </a:lnTo>
                  <a:lnTo>
                    <a:pt x="26"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0" name="Freeform 23"/>
            <p:cNvSpPr>
              <a:spLocks/>
            </p:cNvSpPr>
            <p:nvPr userDrawn="1"/>
          </p:nvSpPr>
          <p:spPr bwMode="auto">
            <a:xfrm>
              <a:off x="2139950" y="1154113"/>
              <a:ext cx="90488" cy="146050"/>
            </a:xfrm>
            <a:custGeom>
              <a:avLst/>
              <a:gdLst>
                <a:gd name="T0" fmla="*/ 3 w 57"/>
                <a:gd name="T1" fmla="*/ 60 h 92"/>
                <a:gd name="T2" fmla="*/ 3 w 57"/>
                <a:gd name="T3" fmla="*/ 63 h 92"/>
                <a:gd name="T4" fmla="*/ 6 w 57"/>
                <a:gd name="T5" fmla="*/ 73 h 92"/>
                <a:gd name="T6" fmla="*/ 14 w 57"/>
                <a:gd name="T7" fmla="*/ 82 h 92"/>
                <a:gd name="T8" fmla="*/ 29 w 57"/>
                <a:gd name="T9" fmla="*/ 86 h 92"/>
                <a:gd name="T10" fmla="*/ 36 w 57"/>
                <a:gd name="T11" fmla="*/ 84 h 92"/>
                <a:gd name="T12" fmla="*/ 46 w 57"/>
                <a:gd name="T13" fmla="*/ 76 h 92"/>
                <a:gd name="T14" fmla="*/ 48 w 57"/>
                <a:gd name="T15" fmla="*/ 70 h 92"/>
                <a:gd name="T16" fmla="*/ 43 w 57"/>
                <a:gd name="T17" fmla="*/ 61 h 92"/>
                <a:gd name="T18" fmla="*/ 32 w 57"/>
                <a:gd name="T19" fmla="*/ 52 h 92"/>
                <a:gd name="T20" fmla="*/ 17 w 57"/>
                <a:gd name="T21" fmla="*/ 45 h 92"/>
                <a:gd name="T22" fmla="*/ 6 w 57"/>
                <a:gd name="T23" fmla="*/ 36 h 92"/>
                <a:gd name="T24" fmla="*/ 1 w 57"/>
                <a:gd name="T25" fmla="*/ 22 h 92"/>
                <a:gd name="T26" fmla="*/ 2 w 57"/>
                <a:gd name="T27" fmla="*/ 17 h 92"/>
                <a:gd name="T28" fmla="*/ 5 w 57"/>
                <a:gd name="T29" fmla="*/ 9 h 92"/>
                <a:gd name="T30" fmla="*/ 12 w 57"/>
                <a:gd name="T31" fmla="*/ 3 h 92"/>
                <a:gd name="T32" fmla="*/ 20 w 57"/>
                <a:gd name="T33" fmla="*/ 1 h 92"/>
                <a:gd name="T34" fmla="*/ 25 w 57"/>
                <a:gd name="T35" fmla="*/ 0 h 92"/>
                <a:gd name="T36" fmla="*/ 35 w 57"/>
                <a:gd name="T37" fmla="*/ 2 h 92"/>
                <a:gd name="T38" fmla="*/ 43 w 57"/>
                <a:gd name="T39" fmla="*/ 6 h 92"/>
                <a:gd name="T40" fmla="*/ 46 w 57"/>
                <a:gd name="T41" fmla="*/ 0 h 92"/>
                <a:gd name="T42" fmla="*/ 50 w 57"/>
                <a:gd name="T43" fmla="*/ 32 h 92"/>
                <a:gd name="T44" fmla="*/ 46 w 57"/>
                <a:gd name="T45" fmla="*/ 32 h 92"/>
                <a:gd name="T46" fmla="*/ 44 w 57"/>
                <a:gd name="T47" fmla="*/ 18 h 92"/>
                <a:gd name="T48" fmla="*/ 39 w 57"/>
                <a:gd name="T49" fmla="*/ 11 h 92"/>
                <a:gd name="T50" fmla="*/ 30 w 57"/>
                <a:gd name="T51" fmla="*/ 7 h 92"/>
                <a:gd name="T52" fmla="*/ 24 w 57"/>
                <a:gd name="T53" fmla="*/ 6 h 92"/>
                <a:gd name="T54" fmla="*/ 14 w 57"/>
                <a:gd name="T55" fmla="*/ 9 h 92"/>
                <a:gd name="T56" fmla="*/ 11 w 57"/>
                <a:gd name="T57" fmla="*/ 19 h 92"/>
                <a:gd name="T58" fmla="*/ 12 w 57"/>
                <a:gd name="T59" fmla="*/ 24 h 92"/>
                <a:gd name="T60" fmla="*/ 20 w 57"/>
                <a:gd name="T61" fmla="*/ 32 h 92"/>
                <a:gd name="T62" fmla="*/ 41 w 57"/>
                <a:gd name="T63" fmla="*/ 44 h 92"/>
                <a:gd name="T64" fmla="*/ 49 w 57"/>
                <a:gd name="T65" fmla="*/ 49 h 92"/>
                <a:gd name="T66" fmla="*/ 56 w 57"/>
                <a:gd name="T67" fmla="*/ 60 h 92"/>
                <a:gd name="T68" fmla="*/ 57 w 57"/>
                <a:gd name="T69" fmla="*/ 66 h 92"/>
                <a:gd name="T70" fmla="*/ 55 w 57"/>
                <a:gd name="T71" fmla="*/ 76 h 92"/>
                <a:gd name="T72" fmla="*/ 49 w 57"/>
                <a:gd name="T73" fmla="*/ 84 h 92"/>
                <a:gd name="T74" fmla="*/ 40 w 57"/>
                <a:gd name="T75" fmla="*/ 89 h 92"/>
                <a:gd name="T76" fmla="*/ 29 w 57"/>
                <a:gd name="T77" fmla="*/ 92 h 92"/>
                <a:gd name="T78" fmla="*/ 22 w 57"/>
                <a:gd name="T79" fmla="*/ 90 h 92"/>
                <a:gd name="T80" fmla="*/ 7 w 57"/>
                <a:gd name="T81" fmla="*/ 84 h 92"/>
                <a:gd name="T82" fmla="*/ 5 w 57"/>
                <a:gd name="T83" fmla="*/ 88 h 92"/>
                <a:gd name="T84" fmla="*/ 0 w 57"/>
                <a:gd name="T85"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 h="92">
                  <a:moveTo>
                    <a:pt x="0" y="60"/>
                  </a:moveTo>
                  <a:lnTo>
                    <a:pt x="3" y="60"/>
                  </a:lnTo>
                  <a:lnTo>
                    <a:pt x="3" y="60"/>
                  </a:lnTo>
                  <a:lnTo>
                    <a:pt x="3" y="63"/>
                  </a:lnTo>
                  <a:lnTo>
                    <a:pt x="5" y="68"/>
                  </a:lnTo>
                  <a:lnTo>
                    <a:pt x="6" y="73"/>
                  </a:lnTo>
                  <a:lnTo>
                    <a:pt x="9" y="77"/>
                  </a:lnTo>
                  <a:lnTo>
                    <a:pt x="14" y="82"/>
                  </a:lnTo>
                  <a:lnTo>
                    <a:pt x="20" y="84"/>
                  </a:lnTo>
                  <a:lnTo>
                    <a:pt x="29" y="86"/>
                  </a:lnTo>
                  <a:lnTo>
                    <a:pt x="29" y="86"/>
                  </a:lnTo>
                  <a:lnTo>
                    <a:pt x="36" y="84"/>
                  </a:lnTo>
                  <a:lnTo>
                    <a:pt x="43" y="82"/>
                  </a:lnTo>
                  <a:lnTo>
                    <a:pt x="46" y="76"/>
                  </a:lnTo>
                  <a:lnTo>
                    <a:pt x="48" y="70"/>
                  </a:lnTo>
                  <a:lnTo>
                    <a:pt x="48" y="70"/>
                  </a:lnTo>
                  <a:lnTo>
                    <a:pt x="46" y="65"/>
                  </a:lnTo>
                  <a:lnTo>
                    <a:pt x="43" y="61"/>
                  </a:lnTo>
                  <a:lnTo>
                    <a:pt x="38" y="56"/>
                  </a:lnTo>
                  <a:lnTo>
                    <a:pt x="32" y="52"/>
                  </a:lnTo>
                  <a:lnTo>
                    <a:pt x="17" y="45"/>
                  </a:lnTo>
                  <a:lnTo>
                    <a:pt x="17" y="45"/>
                  </a:lnTo>
                  <a:lnTo>
                    <a:pt x="11" y="41"/>
                  </a:lnTo>
                  <a:lnTo>
                    <a:pt x="6" y="36"/>
                  </a:lnTo>
                  <a:lnTo>
                    <a:pt x="2" y="29"/>
                  </a:lnTo>
                  <a:lnTo>
                    <a:pt x="1" y="22"/>
                  </a:lnTo>
                  <a:lnTo>
                    <a:pt x="1" y="22"/>
                  </a:lnTo>
                  <a:lnTo>
                    <a:pt x="2" y="17"/>
                  </a:lnTo>
                  <a:lnTo>
                    <a:pt x="3" y="13"/>
                  </a:lnTo>
                  <a:lnTo>
                    <a:pt x="5" y="9"/>
                  </a:lnTo>
                  <a:lnTo>
                    <a:pt x="8" y="6"/>
                  </a:lnTo>
                  <a:lnTo>
                    <a:pt x="12" y="3"/>
                  </a:lnTo>
                  <a:lnTo>
                    <a:pt x="16" y="2"/>
                  </a:lnTo>
                  <a:lnTo>
                    <a:pt x="20" y="1"/>
                  </a:lnTo>
                  <a:lnTo>
                    <a:pt x="25" y="0"/>
                  </a:lnTo>
                  <a:lnTo>
                    <a:pt x="25" y="0"/>
                  </a:lnTo>
                  <a:lnTo>
                    <a:pt x="30" y="1"/>
                  </a:lnTo>
                  <a:lnTo>
                    <a:pt x="35" y="2"/>
                  </a:lnTo>
                  <a:lnTo>
                    <a:pt x="43" y="6"/>
                  </a:lnTo>
                  <a:lnTo>
                    <a:pt x="43" y="6"/>
                  </a:lnTo>
                  <a:lnTo>
                    <a:pt x="45" y="3"/>
                  </a:lnTo>
                  <a:lnTo>
                    <a:pt x="46" y="0"/>
                  </a:lnTo>
                  <a:lnTo>
                    <a:pt x="50" y="0"/>
                  </a:lnTo>
                  <a:lnTo>
                    <a:pt x="50" y="32"/>
                  </a:lnTo>
                  <a:lnTo>
                    <a:pt x="46" y="32"/>
                  </a:lnTo>
                  <a:lnTo>
                    <a:pt x="46" y="32"/>
                  </a:lnTo>
                  <a:lnTo>
                    <a:pt x="45" y="22"/>
                  </a:lnTo>
                  <a:lnTo>
                    <a:pt x="44" y="18"/>
                  </a:lnTo>
                  <a:lnTo>
                    <a:pt x="41" y="14"/>
                  </a:lnTo>
                  <a:lnTo>
                    <a:pt x="39" y="11"/>
                  </a:lnTo>
                  <a:lnTo>
                    <a:pt x="35" y="8"/>
                  </a:lnTo>
                  <a:lnTo>
                    <a:pt x="30" y="7"/>
                  </a:lnTo>
                  <a:lnTo>
                    <a:pt x="24" y="6"/>
                  </a:lnTo>
                  <a:lnTo>
                    <a:pt x="24" y="6"/>
                  </a:lnTo>
                  <a:lnTo>
                    <a:pt x="19" y="7"/>
                  </a:lnTo>
                  <a:lnTo>
                    <a:pt x="14" y="9"/>
                  </a:lnTo>
                  <a:lnTo>
                    <a:pt x="12" y="13"/>
                  </a:lnTo>
                  <a:lnTo>
                    <a:pt x="11" y="19"/>
                  </a:lnTo>
                  <a:lnTo>
                    <a:pt x="11" y="19"/>
                  </a:lnTo>
                  <a:lnTo>
                    <a:pt x="12" y="24"/>
                  </a:lnTo>
                  <a:lnTo>
                    <a:pt x="14" y="28"/>
                  </a:lnTo>
                  <a:lnTo>
                    <a:pt x="20" y="32"/>
                  </a:lnTo>
                  <a:lnTo>
                    <a:pt x="28" y="36"/>
                  </a:lnTo>
                  <a:lnTo>
                    <a:pt x="41" y="44"/>
                  </a:lnTo>
                  <a:lnTo>
                    <a:pt x="41" y="44"/>
                  </a:lnTo>
                  <a:lnTo>
                    <a:pt x="49" y="49"/>
                  </a:lnTo>
                  <a:lnTo>
                    <a:pt x="54" y="54"/>
                  </a:lnTo>
                  <a:lnTo>
                    <a:pt x="56" y="60"/>
                  </a:lnTo>
                  <a:lnTo>
                    <a:pt x="57" y="66"/>
                  </a:lnTo>
                  <a:lnTo>
                    <a:pt x="57" y="66"/>
                  </a:lnTo>
                  <a:lnTo>
                    <a:pt x="56" y="71"/>
                  </a:lnTo>
                  <a:lnTo>
                    <a:pt x="55" y="76"/>
                  </a:lnTo>
                  <a:lnTo>
                    <a:pt x="52" y="81"/>
                  </a:lnTo>
                  <a:lnTo>
                    <a:pt x="49" y="84"/>
                  </a:lnTo>
                  <a:lnTo>
                    <a:pt x="45" y="88"/>
                  </a:lnTo>
                  <a:lnTo>
                    <a:pt x="40" y="89"/>
                  </a:lnTo>
                  <a:lnTo>
                    <a:pt x="35" y="90"/>
                  </a:lnTo>
                  <a:lnTo>
                    <a:pt x="29" y="92"/>
                  </a:lnTo>
                  <a:lnTo>
                    <a:pt x="29" y="92"/>
                  </a:lnTo>
                  <a:lnTo>
                    <a:pt x="22" y="90"/>
                  </a:lnTo>
                  <a:lnTo>
                    <a:pt x="16" y="88"/>
                  </a:lnTo>
                  <a:lnTo>
                    <a:pt x="7" y="84"/>
                  </a:lnTo>
                  <a:lnTo>
                    <a:pt x="7" y="84"/>
                  </a:lnTo>
                  <a:lnTo>
                    <a:pt x="5" y="88"/>
                  </a:lnTo>
                  <a:lnTo>
                    <a:pt x="3" y="92"/>
                  </a:lnTo>
                  <a:lnTo>
                    <a:pt x="0" y="92"/>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1" name="Freeform 24"/>
            <p:cNvSpPr>
              <a:spLocks noEditPoints="1"/>
            </p:cNvSpPr>
            <p:nvPr userDrawn="1"/>
          </p:nvSpPr>
          <p:spPr bwMode="auto">
            <a:xfrm>
              <a:off x="2270125" y="1157288"/>
              <a:ext cx="133350" cy="138113"/>
            </a:xfrm>
            <a:custGeom>
              <a:avLst/>
              <a:gdLst>
                <a:gd name="T0" fmla="*/ 0 w 84"/>
                <a:gd name="T1" fmla="*/ 84 h 87"/>
                <a:gd name="T2" fmla="*/ 9 w 84"/>
                <a:gd name="T3" fmla="*/ 82 h 87"/>
                <a:gd name="T4" fmla="*/ 12 w 84"/>
                <a:gd name="T5" fmla="*/ 76 h 87"/>
                <a:gd name="T6" fmla="*/ 13 w 84"/>
                <a:gd name="T7" fmla="*/ 20 h 87"/>
                <a:gd name="T8" fmla="*/ 12 w 84"/>
                <a:gd name="T9" fmla="*/ 11 h 87"/>
                <a:gd name="T10" fmla="*/ 9 w 84"/>
                <a:gd name="T11" fmla="*/ 5 h 87"/>
                <a:gd name="T12" fmla="*/ 0 w 84"/>
                <a:gd name="T13" fmla="*/ 4 h 87"/>
                <a:gd name="T14" fmla="*/ 38 w 84"/>
                <a:gd name="T15" fmla="*/ 0 h 87"/>
                <a:gd name="T16" fmla="*/ 44 w 84"/>
                <a:gd name="T17" fmla="*/ 1 h 87"/>
                <a:gd name="T18" fmla="*/ 56 w 84"/>
                <a:gd name="T19" fmla="*/ 5 h 87"/>
                <a:gd name="T20" fmla="*/ 64 w 84"/>
                <a:gd name="T21" fmla="*/ 11 h 87"/>
                <a:gd name="T22" fmla="*/ 68 w 84"/>
                <a:gd name="T23" fmla="*/ 20 h 87"/>
                <a:gd name="T24" fmla="*/ 69 w 84"/>
                <a:gd name="T25" fmla="*/ 25 h 87"/>
                <a:gd name="T26" fmla="*/ 66 w 84"/>
                <a:gd name="T27" fmla="*/ 33 h 87"/>
                <a:gd name="T28" fmla="*/ 61 w 84"/>
                <a:gd name="T29" fmla="*/ 41 h 87"/>
                <a:gd name="T30" fmla="*/ 54 w 84"/>
                <a:gd name="T31" fmla="*/ 47 h 87"/>
                <a:gd name="T32" fmla="*/ 43 w 84"/>
                <a:gd name="T33" fmla="*/ 49 h 87"/>
                <a:gd name="T34" fmla="*/ 56 w 84"/>
                <a:gd name="T35" fmla="*/ 65 h 87"/>
                <a:gd name="T36" fmla="*/ 70 w 84"/>
                <a:gd name="T37" fmla="*/ 79 h 87"/>
                <a:gd name="T38" fmla="*/ 84 w 84"/>
                <a:gd name="T39" fmla="*/ 84 h 87"/>
                <a:gd name="T40" fmla="*/ 60 w 84"/>
                <a:gd name="T41" fmla="*/ 87 h 87"/>
                <a:gd name="T42" fmla="*/ 25 w 84"/>
                <a:gd name="T43" fmla="*/ 49 h 87"/>
                <a:gd name="T44" fmla="*/ 25 w 84"/>
                <a:gd name="T45" fmla="*/ 68 h 87"/>
                <a:gd name="T46" fmla="*/ 27 w 84"/>
                <a:gd name="T47" fmla="*/ 81 h 87"/>
                <a:gd name="T48" fmla="*/ 31 w 84"/>
                <a:gd name="T49" fmla="*/ 84 h 87"/>
                <a:gd name="T50" fmla="*/ 38 w 84"/>
                <a:gd name="T51" fmla="*/ 87 h 87"/>
                <a:gd name="T52" fmla="*/ 0 w 84"/>
                <a:gd name="T53" fmla="*/ 84 h 87"/>
                <a:gd name="T54" fmla="*/ 37 w 84"/>
                <a:gd name="T55" fmla="*/ 44 h 87"/>
                <a:gd name="T56" fmla="*/ 45 w 84"/>
                <a:gd name="T57" fmla="*/ 43 h 87"/>
                <a:gd name="T58" fmla="*/ 52 w 84"/>
                <a:gd name="T59" fmla="*/ 38 h 87"/>
                <a:gd name="T60" fmla="*/ 55 w 84"/>
                <a:gd name="T61" fmla="*/ 25 h 87"/>
                <a:gd name="T62" fmla="*/ 54 w 84"/>
                <a:gd name="T63" fmla="*/ 17 h 87"/>
                <a:gd name="T64" fmla="*/ 49 w 84"/>
                <a:gd name="T65" fmla="*/ 9 h 87"/>
                <a:gd name="T66" fmla="*/ 42 w 84"/>
                <a:gd name="T67" fmla="*/ 6 h 87"/>
                <a:gd name="T68" fmla="*/ 25 w 84"/>
                <a:gd name="T69" fmla="*/ 6 h 87"/>
                <a:gd name="T70" fmla="*/ 37 w 84"/>
                <a:gd name="T71" fmla="*/ 4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 h="87">
                  <a:moveTo>
                    <a:pt x="0" y="84"/>
                  </a:moveTo>
                  <a:lnTo>
                    <a:pt x="0" y="84"/>
                  </a:lnTo>
                  <a:lnTo>
                    <a:pt x="6" y="84"/>
                  </a:lnTo>
                  <a:lnTo>
                    <a:pt x="9" y="82"/>
                  </a:lnTo>
                  <a:lnTo>
                    <a:pt x="11" y="81"/>
                  </a:lnTo>
                  <a:lnTo>
                    <a:pt x="12" y="76"/>
                  </a:lnTo>
                  <a:lnTo>
                    <a:pt x="13" y="68"/>
                  </a:lnTo>
                  <a:lnTo>
                    <a:pt x="13" y="20"/>
                  </a:lnTo>
                  <a:lnTo>
                    <a:pt x="13" y="20"/>
                  </a:lnTo>
                  <a:lnTo>
                    <a:pt x="12" y="11"/>
                  </a:lnTo>
                  <a:lnTo>
                    <a:pt x="11" y="6"/>
                  </a:lnTo>
                  <a:lnTo>
                    <a:pt x="9" y="5"/>
                  </a:lnTo>
                  <a:lnTo>
                    <a:pt x="6" y="4"/>
                  </a:lnTo>
                  <a:lnTo>
                    <a:pt x="0" y="4"/>
                  </a:lnTo>
                  <a:lnTo>
                    <a:pt x="0" y="0"/>
                  </a:lnTo>
                  <a:lnTo>
                    <a:pt x="38" y="0"/>
                  </a:lnTo>
                  <a:lnTo>
                    <a:pt x="38" y="0"/>
                  </a:lnTo>
                  <a:lnTo>
                    <a:pt x="44" y="1"/>
                  </a:lnTo>
                  <a:lnTo>
                    <a:pt x="50" y="3"/>
                  </a:lnTo>
                  <a:lnTo>
                    <a:pt x="56" y="5"/>
                  </a:lnTo>
                  <a:lnTo>
                    <a:pt x="60" y="7"/>
                  </a:lnTo>
                  <a:lnTo>
                    <a:pt x="64" y="11"/>
                  </a:lnTo>
                  <a:lnTo>
                    <a:pt x="66" y="16"/>
                  </a:lnTo>
                  <a:lnTo>
                    <a:pt x="68" y="20"/>
                  </a:lnTo>
                  <a:lnTo>
                    <a:pt x="69" y="25"/>
                  </a:lnTo>
                  <a:lnTo>
                    <a:pt x="69" y="25"/>
                  </a:lnTo>
                  <a:lnTo>
                    <a:pt x="68" y="30"/>
                  </a:lnTo>
                  <a:lnTo>
                    <a:pt x="66" y="33"/>
                  </a:lnTo>
                  <a:lnTo>
                    <a:pt x="65" y="38"/>
                  </a:lnTo>
                  <a:lnTo>
                    <a:pt x="61" y="41"/>
                  </a:lnTo>
                  <a:lnTo>
                    <a:pt x="58" y="44"/>
                  </a:lnTo>
                  <a:lnTo>
                    <a:pt x="54" y="47"/>
                  </a:lnTo>
                  <a:lnTo>
                    <a:pt x="49" y="48"/>
                  </a:lnTo>
                  <a:lnTo>
                    <a:pt x="43" y="49"/>
                  </a:lnTo>
                  <a:lnTo>
                    <a:pt x="56" y="65"/>
                  </a:lnTo>
                  <a:lnTo>
                    <a:pt x="56" y="65"/>
                  </a:lnTo>
                  <a:lnTo>
                    <a:pt x="64" y="72"/>
                  </a:lnTo>
                  <a:lnTo>
                    <a:pt x="70" y="79"/>
                  </a:lnTo>
                  <a:lnTo>
                    <a:pt x="77" y="82"/>
                  </a:lnTo>
                  <a:lnTo>
                    <a:pt x="84" y="84"/>
                  </a:lnTo>
                  <a:lnTo>
                    <a:pt x="84" y="87"/>
                  </a:lnTo>
                  <a:lnTo>
                    <a:pt x="60" y="87"/>
                  </a:lnTo>
                  <a:lnTo>
                    <a:pt x="32" y="49"/>
                  </a:lnTo>
                  <a:lnTo>
                    <a:pt x="25" y="49"/>
                  </a:lnTo>
                  <a:lnTo>
                    <a:pt x="25" y="68"/>
                  </a:lnTo>
                  <a:lnTo>
                    <a:pt x="25" y="68"/>
                  </a:lnTo>
                  <a:lnTo>
                    <a:pt x="25" y="76"/>
                  </a:lnTo>
                  <a:lnTo>
                    <a:pt x="27" y="81"/>
                  </a:lnTo>
                  <a:lnTo>
                    <a:pt x="28" y="82"/>
                  </a:lnTo>
                  <a:lnTo>
                    <a:pt x="31" y="84"/>
                  </a:lnTo>
                  <a:lnTo>
                    <a:pt x="38" y="84"/>
                  </a:lnTo>
                  <a:lnTo>
                    <a:pt x="38" y="87"/>
                  </a:lnTo>
                  <a:lnTo>
                    <a:pt x="0" y="87"/>
                  </a:lnTo>
                  <a:lnTo>
                    <a:pt x="0" y="84"/>
                  </a:lnTo>
                  <a:close/>
                  <a:moveTo>
                    <a:pt x="37" y="44"/>
                  </a:moveTo>
                  <a:lnTo>
                    <a:pt x="37" y="44"/>
                  </a:lnTo>
                  <a:lnTo>
                    <a:pt x="42" y="43"/>
                  </a:lnTo>
                  <a:lnTo>
                    <a:pt x="45" y="43"/>
                  </a:lnTo>
                  <a:lnTo>
                    <a:pt x="49" y="41"/>
                  </a:lnTo>
                  <a:lnTo>
                    <a:pt x="52" y="38"/>
                  </a:lnTo>
                  <a:lnTo>
                    <a:pt x="54" y="32"/>
                  </a:lnTo>
                  <a:lnTo>
                    <a:pt x="55" y="25"/>
                  </a:lnTo>
                  <a:lnTo>
                    <a:pt x="55" y="25"/>
                  </a:lnTo>
                  <a:lnTo>
                    <a:pt x="54" y="17"/>
                  </a:lnTo>
                  <a:lnTo>
                    <a:pt x="52" y="11"/>
                  </a:lnTo>
                  <a:lnTo>
                    <a:pt x="49" y="9"/>
                  </a:lnTo>
                  <a:lnTo>
                    <a:pt x="45" y="7"/>
                  </a:lnTo>
                  <a:lnTo>
                    <a:pt x="42" y="6"/>
                  </a:lnTo>
                  <a:lnTo>
                    <a:pt x="37" y="6"/>
                  </a:lnTo>
                  <a:lnTo>
                    <a:pt x="25" y="6"/>
                  </a:lnTo>
                  <a:lnTo>
                    <a:pt x="25" y="44"/>
                  </a:lnTo>
                  <a:lnTo>
                    <a:pt x="37" y="4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2" name="Freeform 25"/>
            <p:cNvSpPr>
              <a:spLocks noEditPoints="1"/>
            </p:cNvSpPr>
            <p:nvPr userDrawn="1"/>
          </p:nvSpPr>
          <p:spPr bwMode="auto">
            <a:xfrm>
              <a:off x="2409825" y="1103313"/>
              <a:ext cx="160338" cy="192088"/>
            </a:xfrm>
            <a:custGeom>
              <a:avLst/>
              <a:gdLst>
                <a:gd name="T0" fmla="*/ 0 w 101"/>
                <a:gd name="T1" fmla="*/ 118 h 121"/>
                <a:gd name="T2" fmla="*/ 13 w 101"/>
                <a:gd name="T3" fmla="*/ 115 h 121"/>
                <a:gd name="T4" fmla="*/ 18 w 101"/>
                <a:gd name="T5" fmla="*/ 105 h 121"/>
                <a:gd name="T6" fmla="*/ 52 w 101"/>
                <a:gd name="T7" fmla="*/ 32 h 121"/>
                <a:gd name="T8" fmla="*/ 84 w 101"/>
                <a:gd name="T9" fmla="*/ 105 h 121"/>
                <a:gd name="T10" fmla="*/ 89 w 101"/>
                <a:gd name="T11" fmla="*/ 115 h 121"/>
                <a:gd name="T12" fmla="*/ 101 w 101"/>
                <a:gd name="T13" fmla="*/ 118 h 121"/>
                <a:gd name="T14" fmla="*/ 61 w 101"/>
                <a:gd name="T15" fmla="*/ 121 h 121"/>
                <a:gd name="T16" fmla="*/ 61 w 101"/>
                <a:gd name="T17" fmla="*/ 118 h 121"/>
                <a:gd name="T18" fmla="*/ 72 w 101"/>
                <a:gd name="T19" fmla="*/ 115 h 121"/>
                <a:gd name="T20" fmla="*/ 73 w 101"/>
                <a:gd name="T21" fmla="*/ 113 h 121"/>
                <a:gd name="T22" fmla="*/ 66 w 101"/>
                <a:gd name="T23" fmla="*/ 91 h 121"/>
                <a:gd name="T24" fmla="*/ 24 w 101"/>
                <a:gd name="T25" fmla="*/ 106 h 121"/>
                <a:gd name="T26" fmla="*/ 21 w 101"/>
                <a:gd name="T27" fmla="*/ 113 h 121"/>
                <a:gd name="T28" fmla="*/ 23 w 101"/>
                <a:gd name="T29" fmla="*/ 115 h 121"/>
                <a:gd name="T30" fmla="*/ 35 w 101"/>
                <a:gd name="T31" fmla="*/ 118 h 121"/>
                <a:gd name="T32" fmla="*/ 0 w 101"/>
                <a:gd name="T33" fmla="*/ 121 h 121"/>
                <a:gd name="T34" fmla="*/ 63 w 101"/>
                <a:gd name="T35" fmla="*/ 86 h 121"/>
                <a:gd name="T36" fmla="*/ 32 w 101"/>
                <a:gd name="T37" fmla="*/ 86 h 121"/>
                <a:gd name="T38" fmla="*/ 39 w 101"/>
                <a:gd name="T39" fmla="*/ 12 h 121"/>
                <a:gd name="T40" fmla="*/ 40 w 101"/>
                <a:gd name="T41" fmla="*/ 7 h 121"/>
                <a:gd name="T42" fmla="*/ 46 w 101"/>
                <a:gd name="T43" fmla="*/ 1 h 121"/>
                <a:gd name="T44" fmla="*/ 51 w 101"/>
                <a:gd name="T45" fmla="*/ 0 h 121"/>
                <a:gd name="T46" fmla="*/ 58 w 101"/>
                <a:gd name="T47" fmla="*/ 3 h 121"/>
                <a:gd name="T48" fmla="*/ 62 w 101"/>
                <a:gd name="T49" fmla="*/ 12 h 121"/>
                <a:gd name="T50" fmla="*/ 62 w 101"/>
                <a:gd name="T51" fmla="*/ 17 h 121"/>
                <a:gd name="T52" fmla="*/ 55 w 101"/>
                <a:gd name="T53" fmla="*/ 23 h 121"/>
                <a:gd name="T54" fmla="*/ 51 w 101"/>
                <a:gd name="T55" fmla="*/ 24 h 121"/>
                <a:gd name="T56" fmla="*/ 42 w 101"/>
                <a:gd name="T57" fmla="*/ 21 h 121"/>
                <a:gd name="T58" fmla="*/ 39 w 101"/>
                <a:gd name="T59" fmla="*/ 12 h 121"/>
                <a:gd name="T60" fmla="*/ 57 w 101"/>
                <a:gd name="T61" fmla="*/ 12 h 121"/>
                <a:gd name="T62" fmla="*/ 57 w 101"/>
                <a:gd name="T63" fmla="*/ 10 h 121"/>
                <a:gd name="T64" fmla="*/ 53 w 101"/>
                <a:gd name="T65" fmla="*/ 6 h 121"/>
                <a:gd name="T66" fmla="*/ 51 w 101"/>
                <a:gd name="T67" fmla="*/ 6 h 121"/>
                <a:gd name="T68" fmla="*/ 46 w 101"/>
                <a:gd name="T69" fmla="*/ 7 h 121"/>
                <a:gd name="T70" fmla="*/ 43 w 101"/>
                <a:gd name="T71" fmla="*/ 12 h 121"/>
                <a:gd name="T72" fmla="*/ 45 w 101"/>
                <a:gd name="T73" fmla="*/ 14 h 121"/>
                <a:gd name="T74" fmla="*/ 47 w 101"/>
                <a:gd name="T75" fmla="*/ 18 h 121"/>
                <a:gd name="T76" fmla="*/ 51 w 101"/>
                <a:gd name="T77" fmla="*/ 18 h 121"/>
                <a:gd name="T78" fmla="*/ 55 w 101"/>
                <a:gd name="T79" fmla="*/ 17 h 121"/>
                <a:gd name="T80" fmla="*/ 57 w 101"/>
                <a:gd name="T81"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1" h="121">
                  <a:moveTo>
                    <a:pt x="0" y="118"/>
                  </a:moveTo>
                  <a:lnTo>
                    <a:pt x="0" y="118"/>
                  </a:lnTo>
                  <a:lnTo>
                    <a:pt x="8" y="118"/>
                  </a:lnTo>
                  <a:lnTo>
                    <a:pt x="13" y="115"/>
                  </a:lnTo>
                  <a:lnTo>
                    <a:pt x="15" y="111"/>
                  </a:lnTo>
                  <a:lnTo>
                    <a:pt x="18" y="105"/>
                  </a:lnTo>
                  <a:lnTo>
                    <a:pt x="50" y="32"/>
                  </a:lnTo>
                  <a:lnTo>
                    <a:pt x="52" y="32"/>
                  </a:lnTo>
                  <a:lnTo>
                    <a:pt x="84" y="105"/>
                  </a:lnTo>
                  <a:lnTo>
                    <a:pt x="84" y="105"/>
                  </a:lnTo>
                  <a:lnTo>
                    <a:pt x="86" y="111"/>
                  </a:lnTo>
                  <a:lnTo>
                    <a:pt x="89" y="115"/>
                  </a:lnTo>
                  <a:lnTo>
                    <a:pt x="94" y="118"/>
                  </a:lnTo>
                  <a:lnTo>
                    <a:pt x="101" y="118"/>
                  </a:lnTo>
                  <a:lnTo>
                    <a:pt x="101" y="121"/>
                  </a:lnTo>
                  <a:lnTo>
                    <a:pt x="61" y="121"/>
                  </a:lnTo>
                  <a:lnTo>
                    <a:pt x="61" y="118"/>
                  </a:lnTo>
                  <a:lnTo>
                    <a:pt x="61" y="118"/>
                  </a:lnTo>
                  <a:lnTo>
                    <a:pt x="68" y="118"/>
                  </a:lnTo>
                  <a:lnTo>
                    <a:pt x="72" y="115"/>
                  </a:lnTo>
                  <a:lnTo>
                    <a:pt x="73" y="114"/>
                  </a:lnTo>
                  <a:lnTo>
                    <a:pt x="73" y="113"/>
                  </a:lnTo>
                  <a:lnTo>
                    <a:pt x="72" y="106"/>
                  </a:lnTo>
                  <a:lnTo>
                    <a:pt x="66" y="91"/>
                  </a:lnTo>
                  <a:lnTo>
                    <a:pt x="30" y="91"/>
                  </a:lnTo>
                  <a:lnTo>
                    <a:pt x="24" y="106"/>
                  </a:lnTo>
                  <a:lnTo>
                    <a:pt x="24" y="106"/>
                  </a:lnTo>
                  <a:lnTo>
                    <a:pt x="21" y="113"/>
                  </a:lnTo>
                  <a:lnTo>
                    <a:pt x="23" y="114"/>
                  </a:lnTo>
                  <a:lnTo>
                    <a:pt x="23" y="115"/>
                  </a:lnTo>
                  <a:lnTo>
                    <a:pt x="27" y="118"/>
                  </a:lnTo>
                  <a:lnTo>
                    <a:pt x="35" y="118"/>
                  </a:lnTo>
                  <a:lnTo>
                    <a:pt x="35" y="121"/>
                  </a:lnTo>
                  <a:lnTo>
                    <a:pt x="0" y="121"/>
                  </a:lnTo>
                  <a:lnTo>
                    <a:pt x="0" y="118"/>
                  </a:lnTo>
                  <a:close/>
                  <a:moveTo>
                    <a:pt x="63" y="86"/>
                  </a:moveTo>
                  <a:lnTo>
                    <a:pt x="47" y="51"/>
                  </a:lnTo>
                  <a:lnTo>
                    <a:pt x="32" y="86"/>
                  </a:lnTo>
                  <a:lnTo>
                    <a:pt x="63" y="86"/>
                  </a:lnTo>
                  <a:close/>
                  <a:moveTo>
                    <a:pt x="39" y="12"/>
                  </a:moveTo>
                  <a:lnTo>
                    <a:pt x="39" y="12"/>
                  </a:lnTo>
                  <a:lnTo>
                    <a:pt x="40" y="7"/>
                  </a:lnTo>
                  <a:lnTo>
                    <a:pt x="42" y="3"/>
                  </a:lnTo>
                  <a:lnTo>
                    <a:pt x="46" y="1"/>
                  </a:lnTo>
                  <a:lnTo>
                    <a:pt x="51" y="0"/>
                  </a:lnTo>
                  <a:lnTo>
                    <a:pt x="51" y="0"/>
                  </a:lnTo>
                  <a:lnTo>
                    <a:pt x="55" y="1"/>
                  </a:lnTo>
                  <a:lnTo>
                    <a:pt x="58" y="3"/>
                  </a:lnTo>
                  <a:lnTo>
                    <a:pt x="62" y="7"/>
                  </a:lnTo>
                  <a:lnTo>
                    <a:pt x="62" y="12"/>
                  </a:lnTo>
                  <a:lnTo>
                    <a:pt x="62" y="12"/>
                  </a:lnTo>
                  <a:lnTo>
                    <a:pt x="62" y="17"/>
                  </a:lnTo>
                  <a:lnTo>
                    <a:pt x="58" y="21"/>
                  </a:lnTo>
                  <a:lnTo>
                    <a:pt x="55" y="23"/>
                  </a:lnTo>
                  <a:lnTo>
                    <a:pt x="51" y="24"/>
                  </a:lnTo>
                  <a:lnTo>
                    <a:pt x="51" y="24"/>
                  </a:lnTo>
                  <a:lnTo>
                    <a:pt x="46" y="23"/>
                  </a:lnTo>
                  <a:lnTo>
                    <a:pt x="42" y="21"/>
                  </a:lnTo>
                  <a:lnTo>
                    <a:pt x="40" y="17"/>
                  </a:lnTo>
                  <a:lnTo>
                    <a:pt x="39" y="12"/>
                  </a:lnTo>
                  <a:lnTo>
                    <a:pt x="39" y="12"/>
                  </a:lnTo>
                  <a:close/>
                  <a:moveTo>
                    <a:pt x="57" y="12"/>
                  </a:moveTo>
                  <a:lnTo>
                    <a:pt x="57" y="12"/>
                  </a:lnTo>
                  <a:lnTo>
                    <a:pt x="57" y="10"/>
                  </a:lnTo>
                  <a:lnTo>
                    <a:pt x="55" y="7"/>
                  </a:lnTo>
                  <a:lnTo>
                    <a:pt x="53" y="6"/>
                  </a:lnTo>
                  <a:lnTo>
                    <a:pt x="51" y="6"/>
                  </a:lnTo>
                  <a:lnTo>
                    <a:pt x="51" y="6"/>
                  </a:lnTo>
                  <a:lnTo>
                    <a:pt x="47" y="6"/>
                  </a:lnTo>
                  <a:lnTo>
                    <a:pt x="46" y="7"/>
                  </a:lnTo>
                  <a:lnTo>
                    <a:pt x="45" y="10"/>
                  </a:lnTo>
                  <a:lnTo>
                    <a:pt x="43" y="12"/>
                  </a:lnTo>
                  <a:lnTo>
                    <a:pt x="43" y="12"/>
                  </a:lnTo>
                  <a:lnTo>
                    <a:pt x="45" y="14"/>
                  </a:lnTo>
                  <a:lnTo>
                    <a:pt x="46" y="17"/>
                  </a:lnTo>
                  <a:lnTo>
                    <a:pt x="47" y="18"/>
                  </a:lnTo>
                  <a:lnTo>
                    <a:pt x="51" y="18"/>
                  </a:lnTo>
                  <a:lnTo>
                    <a:pt x="51" y="18"/>
                  </a:lnTo>
                  <a:lnTo>
                    <a:pt x="53" y="18"/>
                  </a:lnTo>
                  <a:lnTo>
                    <a:pt x="55" y="17"/>
                  </a:lnTo>
                  <a:lnTo>
                    <a:pt x="57" y="14"/>
                  </a:lnTo>
                  <a:lnTo>
                    <a:pt x="57" y="12"/>
                  </a:lnTo>
                  <a:lnTo>
                    <a:pt x="57" y="1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3" name="Freeform 26"/>
            <p:cNvSpPr>
              <a:spLocks noEditPoints="1"/>
            </p:cNvSpPr>
            <p:nvPr userDrawn="1"/>
          </p:nvSpPr>
          <p:spPr bwMode="auto">
            <a:xfrm>
              <a:off x="2586038" y="1157288"/>
              <a:ext cx="141288" cy="138113"/>
            </a:xfrm>
            <a:custGeom>
              <a:avLst/>
              <a:gdLst>
                <a:gd name="T0" fmla="*/ 0 w 89"/>
                <a:gd name="T1" fmla="*/ 84 h 87"/>
                <a:gd name="T2" fmla="*/ 10 w 89"/>
                <a:gd name="T3" fmla="*/ 82 h 87"/>
                <a:gd name="T4" fmla="*/ 14 w 89"/>
                <a:gd name="T5" fmla="*/ 76 h 87"/>
                <a:gd name="T6" fmla="*/ 15 w 89"/>
                <a:gd name="T7" fmla="*/ 20 h 87"/>
                <a:gd name="T8" fmla="*/ 14 w 89"/>
                <a:gd name="T9" fmla="*/ 11 h 87"/>
                <a:gd name="T10" fmla="*/ 10 w 89"/>
                <a:gd name="T11" fmla="*/ 5 h 87"/>
                <a:gd name="T12" fmla="*/ 0 w 89"/>
                <a:gd name="T13" fmla="*/ 4 h 87"/>
                <a:gd name="T14" fmla="*/ 39 w 89"/>
                <a:gd name="T15" fmla="*/ 0 h 87"/>
                <a:gd name="T16" fmla="*/ 52 w 89"/>
                <a:gd name="T17" fmla="*/ 1 h 87"/>
                <a:gd name="T18" fmla="*/ 70 w 89"/>
                <a:gd name="T19" fmla="*/ 7 h 87"/>
                <a:gd name="T20" fmla="*/ 81 w 89"/>
                <a:gd name="T21" fmla="*/ 20 h 87"/>
                <a:gd name="T22" fmla="*/ 87 w 89"/>
                <a:gd name="T23" fmla="*/ 36 h 87"/>
                <a:gd name="T24" fmla="*/ 89 w 89"/>
                <a:gd name="T25" fmla="*/ 44 h 87"/>
                <a:gd name="T26" fmla="*/ 85 w 89"/>
                <a:gd name="T27" fmla="*/ 60 h 87"/>
                <a:gd name="T28" fmla="*/ 76 w 89"/>
                <a:gd name="T29" fmla="*/ 75 h 87"/>
                <a:gd name="T30" fmla="*/ 62 w 89"/>
                <a:gd name="T31" fmla="*/ 84 h 87"/>
                <a:gd name="T32" fmla="*/ 39 w 89"/>
                <a:gd name="T33" fmla="*/ 87 h 87"/>
                <a:gd name="T34" fmla="*/ 0 w 89"/>
                <a:gd name="T35" fmla="*/ 84 h 87"/>
                <a:gd name="T36" fmla="*/ 39 w 89"/>
                <a:gd name="T37" fmla="*/ 82 h 87"/>
                <a:gd name="T38" fmla="*/ 57 w 89"/>
                <a:gd name="T39" fmla="*/ 79 h 87"/>
                <a:gd name="T40" fmla="*/ 68 w 89"/>
                <a:gd name="T41" fmla="*/ 69 h 87"/>
                <a:gd name="T42" fmla="*/ 73 w 89"/>
                <a:gd name="T43" fmla="*/ 57 h 87"/>
                <a:gd name="T44" fmla="*/ 74 w 89"/>
                <a:gd name="T45" fmla="*/ 44 h 87"/>
                <a:gd name="T46" fmla="*/ 74 w 89"/>
                <a:gd name="T47" fmla="*/ 37 h 87"/>
                <a:gd name="T48" fmla="*/ 71 w 89"/>
                <a:gd name="T49" fmla="*/ 25 h 87"/>
                <a:gd name="T50" fmla="*/ 63 w 89"/>
                <a:gd name="T51" fmla="*/ 14 h 87"/>
                <a:gd name="T52" fmla="*/ 49 w 89"/>
                <a:gd name="T53" fmla="*/ 6 h 87"/>
                <a:gd name="T54" fmla="*/ 26 w 89"/>
                <a:gd name="T55" fmla="*/ 6 h 87"/>
                <a:gd name="T56" fmla="*/ 26 w 89"/>
                <a:gd name="T57" fmla="*/ 65 h 87"/>
                <a:gd name="T58" fmla="*/ 28 w 89"/>
                <a:gd name="T59" fmla="*/ 79 h 87"/>
                <a:gd name="T60" fmla="*/ 32 w 89"/>
                <a:gd name="T61" fmla="*/ 81 h 87"/>
                <a:gd name="T62" fmla="*/ 39 w 89"/>
                <a:gd name="T63"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9" h="87">
                  <a:moveTo>
                    <a:pt x="0" y="84"/>
                  </a:moveTo>
                  <a:lnTo>
                    <a:pt x="0" y="84"/>
                  </a:lnTo>
                  <a:lnTo>
                    <a:pt x="7" y="84"/>
                  </a:lnTo>
                  <a:lnTo>
                    <a:pt x="10" y="82"/>
                  </a:lnTo>
                  <a:lnTo>
                    <a:pt x="12" y="81"/>
                  </a:lnTo>
                  <a:lnTo>
                    <a:pt x="14" y="76"/>
                  </a:lnTo>
                  <a:lnTo>
                    <a:pt x="15" y="68"/>
                  </a:lnTo>
                  <a:lnTo>
                    <a:pt x="15" y="20"/>
                  </a:lnTo>
                  <a:lnTo>
                    <a:pt x="15" y="20"/>
                  </a:lnTo>
                  <a:lnTo>
                    <a:pt x="14" y="11"/>
                  </a:lnTo>
                  <a:lnTo>
                    <a:pt x="12" y="6"/>
                  </a:lnTo>
                  <a:lnTo>
                    <a:pt x="10" y="5"/>
                  </a:lnTo>
                  <a:lnTo>
                    <a:pt x="7" y="4"/>
                  </a:lnTo>
                  <a:lnTo>
                    <a:pt x="0" y="4"/>
                  </a:lnTo>
                  <a:lnTo>
                    <a:pt x="0" y="0"/>
                  </a:lnTo>
                  <a:lnTo>
                    <a:pt x="39" y="0"/>
                  </a:lnTo>
                  <a:lnTo>
                    <a:pt x="39" y="0"/>
                  </a:lnTo>
                  <a:lnTo>
                    <a:pt x="52" y="1"/>
                  </a:lnTo>
                  <a:lnTo>
                    <a:pt x="62" y="4"/>
                  </a:lnTo>
                  <a:lnTo>
                    <a:pt x="70" y="7"/>
                  </a:lnTo>
                  <a:lnTo>
                    <a:pt x="76" y="14"/>
                  </a:lnTo>
                  <a:lnTo>
                    <a:pt x="81" y="20"/>
                  </a:lnTo>
                  <a:lnTo>
                    <a:pt x="85" y="27"/>
                  </a:lnTo>
                  <a:lnTo>
                    <a:pt x="87" y="36"/>
                  </a:lnTo>
                  <a:lnTo>
                    <a:pt x="89" y="44"/>
                  </a:lnTo>
                  <a:lnTo>
                    <a:pt x="89" y="44"/>
                  </a:lnTo>
                  <a:lnTo>
                    <a:pt x="87" y="53"/>
                  </a:lnTo>
                  <a:lnTo>
                    <a:pt x="85" y="60"/>
                  </a:lnTo>
                  <a:lnTo>
                    <a:pt x="81" y="68"/>
                  </a:lnTo>
                  <a:lnTo>
                    <a:pt x="76" y="75"/>
                  </a:lnTo>
                  <a:lnTo>
                    <a:pt x="70" y="80"/>
                  </a:lnTo>
                  <a:lnTo>
                    <a:pt x="62" y="84"/>
                  </a:lnTo>
                  <a:lnTo>
                    <a:pt x="52" y="86"/>
                  </a:lnTo>
                  <a:lnTo>
                    <a:pt x="39" y="87"/>
                  </a:lnTo>
                  <a:lnTo>
                    <a:pt x="0" y="87"/>
                  </a:lnTo>
                  <a:lnTo>
                    <a:pt x="0" y="84"/>
                  </a:lnTo>
                  <a:close/>
                  <a:moveTo>
                    <a:pt x="39" y="82"/>
                  </a:moveTo>
                  <a:lnTo>
                    <a:pt x="39" y="82"/>
                  </a:lnTo>
                  <a:lnTo>
                    <a:pt x="49" y="81"/>
                  </a:lnTo>
                  <a:lnTo>
                    <a:pt x="57" y="79"/>
                  </a:lnTo>
                  <a:lnTo>
                    <a:pt x="63" y="74"/>
                  </a:lnTo>
                  <a:lnTo>
                    <a:pt x="68" y="69"/>
                  </a:lnTo>
                  <a:lnTo>
                    <a:pt x="71" y="63"/>
                  </a:lnTo>
                  <a:lnTo>
                    <a:pt x="73" y="57"/>
                  </a:lnTo>
                  <a:lnTo>
                    <a:pt x="74" y="50"/>
                  </a:lnTo>
                  <a:lnTo>
                    <a:pt x="74" y="44"/>
                  </a:lnTo>
                  <a:lnTo>
                    <a:pt x="74" y="44"/>
                  </a:lnTo>
                  <a:lnTo>
                    <a:pt x="74" y="37"/>
                  </a:lnTo>
                  <a:lnTo>
                    <a:pt x="73" y="31"/>
                  </a:lnTo>
                  <a:lnTo>
                    <a:pt x="71" y="25"/>
                  </a:lnTo>
                  <a:lnTo>
                    <a:pt x="68" y="18"/>
                  </a:lnTo>
                  <a:lnTo>
                    <a:pt x="63" y="14"/>
                  </a:lnTo>
                  <a:lnTo>
                    <a:pt x="57" y="10"/>
                  </a:lnTo>
                  <a:lnTo>
                    <a:pt x="49" y="6"/>
                  </a:lnTo>
                  <a:lnTo>
                    <a:pt x="39" y="6"/>
                  </a:lnTo>
                  <a:lnTo>
                    <a:pt x="26" y="6"/>
                  </a:lnTo>
                  <a:lnTo>
                    <a:pt x="26" y="65"/>
                  </a:lnTo>
                  <a:lnTo>
                    <a:pt x="26" y="65"/>
                  </a:lnTo>
                  <a:lnTo>
                    <a:pt x="26" y="74"/>
                  </a:lnTo>
                  <a:lnTo>
                    <a:pt x="28" y="79"/>
                  </a:lnTo>
                  <a:lnTo>
                    <a:pt x="30" y="80"/>
                  </a:lnTo>
                  <a:lnTo>
                    <a:pt x="32" y="81"/>
                  </a:lnTo>
                  <a:lnTo>
                    <a:pt x="39" y="82"/>
                  </a:lnTo>
                  <a:lnTo>
                    <a:pt x="39"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4" name="Freeform 27"/>
            <p:cNvSpPr>
              <a:spLocks/>
            </p:cNvSpPr>
            <p:nvPr userDrawn="1"/>
          </p:nvSpPr>
          <p:spPr bwMode="auto">
            <a:xfrm>
              <a:off x="2762250" y="1157288"/>
              <a:ext cx="114300" cy="138113"/>
            </a:xfrm>
            <a:custGeom>
              <a:avLst/>
              <a:gdLst>
                <a:gd name="T0" fmla="*/ 0 w 72"/>
                <a:gd name="T1" fmla="*/ 84 h 87"/>
                <a:gd name="T2" fmla="*/ 0 w 72"/>
                <a:gd name="T3" fmla="*/ 84 h 87"/>
                <a:gd name="T4" fmla="*/ 7 w 72"/>
                <a:gd name="T5" fmla="*/ 84 h 87"/>
                <a:gd name="T6" fmla="*/ 10 w 72"/>
                <a:gd name="T7" fmla="*/ 82 h 87"/>
                <a:gd name="T8" fmla="*/ 11 w 72"/>
                <a:gd name="T9" fmla="*/ 81 h 87"/>
                <a:gd name="T10" fmla="*/ 13 w 72"/>
                <a:gd name="T11" fmla="*/ 76 h 87"/>
                <a:gd name="T12" fmla="*/ 13 w 72"/>
                <a:gd name="T13" fmla="*/ 68 h 87"/>
                <a:gd name="T14" fmla="*/ 13 w 72"/>
                <a:gd name="T15" fmla="*/ 20 h 87"/>
                <a:gd name="T16" fmla="*/ 13 w 72"/>
                <a:gd name="T17" fmla="*/ 20 h 87"/>
                <a:gd name="T18" fmla="*/ 13 w 72"/>
                <a:gd name="T19" fmla="*/ 11 h 87"/>
                <a:gd name="T20" fmla="*/ 11 w 72"/>
                <a:gd name="T21" fmla="*/ 6 h 87"/>
                <a:gd name="T22" fmla="*/ 10 w 72"/>
                <a:gd name="T23" fmla="*/ 5 h 87"/>
                <a:gd name="T24" fmla="*/ 7 w 72"/>
                <a:gd name="T25" fmla="*/ 4 h 87"/>
                <a:gd name="T26" fmla="*/ 0 w 72"/>
                <a:gd name="T27" fmla="*/ 4 h 87"/>
                <a:gd name="T28" fmla="*/ 0 w 72"/>
                <a:gd name="T29" fmla="*/ 0 h 87"/>
                <a:gd name="T30" fmla="*/ 66 w 72"/>
                <a:gd name="T31" fmla="*/ 0 h 87"/>
                <a:gd name="T32" fmla="*/ 67 w 72"/>
                <a:gd name="T33" fmla="*/ 20 h 87"/>
                <a:gd name="T34" fmla="*/ 64 w 72"/>
                <a:gd name="T35" fmla="*/ 20 h 87"/>
                <a:gd name="T36" fmla="*/ 64 w 72"/>
                <a:gd name="T37" fmla="*/ 17 h 87"/>
                <a:gd name="T38" fmla="*/ 64 w 72"/>
                <a:gd name="T39" fmla="*/ 17 h 87"/>
                <a:gd name="T40" fmla="*/ 61 w 72"/>
                <a:gd name="T41" fmla="*/ 12 h 87"/>
                <a:gd name="T42" fmla="*/ 59 w 72"/>
                <a:gd name="T43" fmla="*/ 9 h 87"/>
                <a:gd name="T44" fmla="*/ 55 w 72"/>
                <a:gd name="T45" fmla="*/ 6 h 87"/>
                <a:gd name="T46" fmla="*/ 46 w 72"/>
                <a:gd name="T47" fmla="*/ 6 h 87"/>
                <a:gd name="T48" fmla="*/ 26 w 72"/>
                <a:gd name="T49" fmla="*/ 6 h 87"/>
                <a:gd name="T50" fmla="*/ 26 w 72"/>
                <a:gd name="T51" fmla="*/ 38 h 87"/>
                <a:gd name="T52" fmla="*/ 33 w 72"/>
                <a:gd name="T53" fmla="*/ 38 h 87"/>
                <a:gd name="T54" fmla="*/ 33 w 72"/>
                <a:gd name="T55" fmla="*/ 38 h 87"/>
                <a:gd name="T56" fmla="*/ 41 w 72"/>
                <a:gd name="T57" fmla="*/ 38 h 87"/>
                <a:gd name="T58" fmla="*/ 46 w 72"/>
                <a:gd name="T59" fmla="*/ 36 h 87"/>
                <a:gd name="T60" fmla="*/ 48 w 72"/>
                <a:gd name="T61" fmla="*/ 34 h 87"/>
                <a:gd name="T62" fmla="*/ 49 w 72"/>
                <a:gd name="T63" fmla="*/ 32 h 87"/>
                <a:gd name="T64" fmla="*/ 49 w 72"/>
                <a:gd name="T65" fmla="*/ 25 h 87"/>
                <a:gd name="T66" fmla="*/ 53 w 72"/>
                <a:gd name="T67" fmla="*/ 25 h 87"/>
                <a:gd name="T68" fmla="*/ 53 w 72"/>
                <a:gd name="T69" fmla="*/ 58 h 87"/>
                <a:gd name="T70" fmla="*/ 49 w 72"/>
                <a:gd name="T71" fmla="*/ 58 h 87"/>
                <a:gd name="T72" fmla="*/ 49 w 72"/>
                <a:gd name="T73" fmla="*/ 58 h 87"/>
                <a:gd name="T74" fmla="*/ 49 w 72"/>
                <a:gd name="T75" fmla="*/ 50 h 87"/>
                <a:gd name="T76" fmla="*/ 48 w 72"/>
                <a:gd name="T77" fmla="*/ 48 h 87"/>
                <a:gd name="T78" fmla="*/ 46 w 72"/>
                <a:gd name="T79" fmla="*/ 47 h 87"/>
                <a:gd name="T80" fmla="*/ 41 w 72"/>
                <a:gd name="T81" fmla="*/ 44 h 87"/>
                <a:gd name="T82" fmla="*/ 33 w 72"/>
                <a:gd name="T83" fmla="*/ 44 h 87"/>
                <a:gd name="T84" fmla="*/ 26 w 72"/>
                <a:gd name="T85" fmla="*/ 44 h 87"/>
                <a:gd name="T86" fmla="*/ 26 w 72"/>
                <a:gd name="T87" fmla="*/ 65 h 87"/>
                <a:gd name="T88" fmla="*/ 26 w 72"/>
                <a:gd name="T89" fmla="*/ 65 h 87"/>
                <a:gd name="T90" fmla="*/ 26 w 72"/>
                <a:gd name="T91" fmla="*/ 74 h 87"/>
                <a:gd name="T92" fmla="*/ 28 w 72"/>
                <a:gd name="T93" fmla="*/ 79 h 87"/>
                <a:gd name="T94" fmla="*/ 29 w 72"/>
                <a:gd name="T95" fmla="*/ 80 h 87"/>
                <a:gd name="T96" fmla="*/ 32 w 72"/>
                <a:gd name="T97" fmla="*/ 81 h 87"/>
                <a:gd name="T98" fmla="*/ 39 w 72"/>
                <a:gd name="T99" fmla="*/ 82 h 87"/>
                <a:gd name="T100" fmla="*/ 51 w 72"/>
                <a:gd name="T101" fmla="*/ 82 h 87"/>
                <a:gd name="T102" fmla="*/ 51 w 72"/>
                <a:gd name="T103" fmla="*/ 82 h 87"/>
                <a:gd name="T104" fmla="*/ 59 w 72"/>
                <a:gd name="T105" fmla="*/ 81 h 87"/>
                <a:gd name="T106" fmla="*/ 64 w 72"/>
                <a:gd name="T107" fmla="*/ 79 h 87"/>
                <a:gd name="T108" fmla="*/ 66 w 72"/>
                <a:gd name="T109" fmla="*/ 76 h 87"/>
                <a:gd name="T110" fmla="*/ 69 w 72"/>
                <a:gd name="T111" fmla="*/ 71 h 87"/>
                <a:gd name="T112" fmla="*/ 69 w 72"/>
                <a:gd name="T113" fmla="*/ 68 h 87"/>
                <a:gd name="T114" fmla="*/ 72 w 72"/>
                <a:gd name="T115" fmla="*/ 68 h 87"/>
                <a:gd name="T116" fmla="*/ 71 w 72"/>
                <a:gd name="T117" fmla="*/ 87 h 87"/>
                <a:gd name="T118" fmla="*/ 0 w 72"/>
                <a:gd name="T119" fmla="*/ 87 h 87"/>
                <a:gd name="T120" fmla="*/ 0 w 72"/>
                <a:gd name="T121"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 h="87">
                  <a:moveTo>
                    <a:pt x="0" y="84"/>
                  </a:moveTo>
                  <a:lnTo>
                    <a:pt x="0" y="84"/>
                  </a:lnTo>
                  <a:lnTo>
                    <a:pt x="7" y="84"/>
                  </a:lnTo>
                  <a:lnTo>
                    <a:pt x="10" y="82"/>
                  </a:lnTo>
                  <a:lnTo>
                    <a:pt x="11" y="81"/>
                  </a:lnTo>
                  <a:lnTo>
                    <a:pt x="13" y="76"/>
                  </a:lnTo>
                  <a:lnTo>
                    <a:pt x="13" y="68"/>
                  </a:lnTo>
                  <a:lnTo>
                    <a:pt x="13" y="20"/>
                  </a:lnTo>
                  <a:lnTo>
                    <a:pt x="13" y="20"/>
                  </a:lnTo>
                  <a:lnTo>
                    <a:pt x="13" y="11"/>
                  </a:lnTo>
                  <a:lnTo>
                    <a:pt x="11" y="6"/>
                  </a:lnTo>
                  <a:lnTo>
                    <a:pt x="10" y="5"/>
                  </a:lnTo>
                  <a:lnTo>
                    <a:pt x="7" y="4"/>
                  </a:lnTo>
                  <a:lnTo>
                    <a:pt x="0" y="4"/>
                  </a:lnTo>
                  <a:lnTo>
                    <a:pt x="0" y="0"/>
                  </a:lnTo>
                  <a:lnTo>
                    <a:pt x="66" y="0"/>
                  </a:lnTo>
                  <a:lnTo>
                    <a:pt x="67" y="20"/>
                  </a:lnTo>
                  <a:lnTo>
                    <a:pt x="64" y="20"/>
                  </a:lnTo>
                  <a:lnTo>
                    <a:pt x="64" y="17"/>
                  </a:lnTo>
                  <a:lnTo>
                    <a:pt x="64" y="17"/>
                  </a:lnTo>
                  <a:lnTo>
                    <a:pt x="61" y="12"/>
                  </a:lnTo>
                  <a:lnTo>
                    <a:pt x="59" y="9"/>
                  </a:lnTo>
                  <a:lnTo>
                    <a:pt x="55" y="6"/>
                  </a:lnTo>
                  <a:lnTo>
                    <a:pt x="46" y="6"/>
                  </a:lnTo>
                  <a:lnTo>
                    <a:pt x="26" y="6"/>
                  </a:lnTo>
                  <a:lnTo>
                    <a:pt x="26" y="38"/>
                  </a:lnTo>
                  <a:lnTo>
                    <a:pt x="33" y="38"/>
                  </a:lnTo>
                  <a:lnTo>
                    <a:pt x="33" y="38"/>
                  </a:lnTo>
                  <a:lnTo>
                    <a:pt x="41" y="38"/>
                  </a:lnTo>
                  <a:lnTo>
                    <a:pt x="46" y="36"/>
                  </a:lnTo>
                  <a:lnTo>
                    <a:pt x="48" y="34"/>
                  </a:lnTo>
                  <a:lnTo>
                    <a:pt x="49" y="32"/>
                  </a:lnTo>
                  <a:lnTo>
                    <a:pt x="49" y="25"/>
                  </a:lnTo>
                  <a:lnTo>
                    <a:pt x="53" y="25"/>
                  </a:lnTo>
                  <a:lnTo>
                    <a:pt x="53" y="58"/>
                  </a:lnTo>
                  <a:lnTo>
                    <a:pt x="49" y="58"/>
                  </a:lnTo>
                  <a:lnTo>
                    <a:pt x="49" y="58"/>
                  </a:lnTo>
                  <a:lnTo>
                    <a:pt x="49" y="50"/>
                  </a:lnTo>
                  <a:lnTo>
                    <a:pt x="48" y="48"/>
                  </a:lnTo>
                  <a:lnTo>
                    <a:pt x="46" y="47"/>
                  </a:lnTo>
                  <a:lnTo>
                    <a:pt x="41" y="44"/>
                  </a:lnTo>
                  <a:lnTo>
                    <a:pt x="33" y="44"/>
                  </a:lnTo>
                  <a:lnTo>
                    <a:pt x="26" y="44"/>
                  </a:lnTo>
                  <a:lnTo>
                    <a:pt x="26" y="65"/>
                  </a:lnTo>
                  <a:lnTo>
                    <a:pt x="26" y="65"/>
                  </a:lnTo>
                  <a:lnTo>
                    <a:pt x="26" y="74"/>
                  </a:lnTo>
                  <a:lnTo>
                    <a:pt x="28" y="79"/>
                  </a:lnTo>
                  <a:lnTo>
                    <a:pt x="29" y="80"/>
                  </a:lnTo>
                  <a:lnTo>
                    <a:pt x="32" y="81"/>
                  </a:lnTo>
                  <a:lnTo>
                    <a:pt x="39" y="82"/>
                  </a:lnTo>
                  <a:lnTo>
                    <a:pt x="51" y="82"/>
                  </a:lnTo>
                  <a:lnTo>
                    <a:pt x="51" y="82"/>
                  </a:lnTo>
                  <a:lnTo>
                    <a:pt x="59" y="81"/>
                  </a:lnTo>
                  <a:lnTo>
                    <a:pt x="64" y="79"/>
                  </a:lnTo>
                  <a:lnTo>
                    <a:pt x="66" y="76"/>
                  </a:lnTo>
                  <a:lnTo>
                    <a:pt x="69" y="71"/>
                  </a:lnTo>
                  <a:lnTo>
                    <a:pt x="69" y="68"/>
                  </a:lnTo>
                  <a:lnTo>
                    <a:pt x="72" y="68"/>
                  </a:lnTo>
                  <a:lnTo>
                    <a:pt x="71" y="87"/>
                  </a:lnTo>
                  <a:lnTo>
                    <a:pt x="0" y="87"/>
                  </a:lnTo>
                  <a:lnTo>
                    <a:pt x="0"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5" name="Freeform 28"/>
            <p:cNvSpPr>
              <a:spLocks/>
            </p:cNvSpPr>
            <p:nvPr userDrawn="1"/>
          </p:nvSpPr>
          <p:spPr bwMode="auto">
            <a:xfrm>
              <a:off x="2906713" y="1157288"/>
              <a:ext cx="141288" cy="138113"/>
            </a:xfrm>
            <a:custGeom>
              <a:avLst/>
              <a:gdLst>
                <a:gd name="T0" fmla="*/ 25 w 89"/>
                <a:gd name="T1" fmla="*/ 84 h 87"/>
                <a:gd name="T2" fmla="*/ 25 w 89"/>
                <a:gd name="T3" fmla="*/ 84 h 87"/>
                <a:gd name="T4" fmla="*/ 32 w 89"/>
                <a:gd name="T5" fmla="*/ 84 h 87"/>
                <a:gd name="T6" fmla="*/ 34 w 89"/>
                <a:gd name="T7" fmla="*/ 82 h 87"/>
                <a:gd name="T8" fmla="*/ 37 w 89"/>
                <a:gd name="T9" fmla="*/ 81 h 87"/>
                <a:gd name="T10" fmla="*/ 38 w 89"/>
                <a:gd name="T11" fmla="*/ 76 h 87"/>
                <a:gd name="T12" fmla="*/ 39 w 89"/>
                <a:gd name="T13" fmla="*/ 68 h 87"/>
                <a:gd name="T14" fmla="*/ 39 w 89"/>
                <a:gd name="T15" fmla="*/ 6 h 87"/>
                <a:gd name="T16" fmla="*/ 21 w 89"/>
                <a:gd name="T17" fmla="*/ 6 h 87"/>
                <a:gd name="T18" fmla="*/ 21 w 89"/>
                <a:gd name="T19" fmla="*/ 6 h 87"/>
                <a:gd name="T20" fmla="*/ 12 w 89"/>
                <a:gd name="T21" fmla="*/ 6 h 87"/>
                <a:gd name="T22" fmla="*/ 7 w 89"/>
                <a:gd name="T23" fmla="*/ 9 h 87"/>
                <a:gd name="T24" fmla="*/ 5 w 89"/>
                <a:gd name="T25" fmla="*/ 12 h 87"/>
                <a:gd name="T26" fmla="*/ 3 w 89"/>
                <a:gd name="T27" fmla="*/ 17 h 87"/>
                <a:gd name="T28" fmla="*/ 2 w 89"/>
                <a:gd name="T29" fmla="*/ 20 h 87"/>
                <a:gd name="T30" fmla="*/ 0 w 89"/>
                <a:gd name="T31" fmla="*/ 20 h 87"/>
                <a:gd name="T32" fmla="*/ 1 w 89"/>
                <a:gd name="T33" fmla="*/ 0 h 87"/>
                <a:gd name="T34" fmla="*/ 88 w 89"/>
                <a:gd name="T35" fmla="*/ 0 h 87"/>
                <a:gd name="T36" fmla="*/ 89 w 89"/>
                <a:gd name="T37" fmla="*/ 20 h 87"/>
                <a:gd name="T38" fmla="*/ 87 w 89"/>
                <a:gd name="T39" fmla="*/ 20 h 87"/>
                <a:gd name="T40" fmla="*/ 86 w 89"/>
                <a:gd name="T41" fmla="*/ 17 h 87"/>
                <a:gd name="T42" fmla="*/ 86 w 89"/>
                <a:gd name="T43" fmla="*/ 17 h 87"/>
                <a:gd name="T44" fmla="*/ 84 w 89"/>
                <a:gd name="T45" fmla="*/ 12 h 87"/>
                <a:gd name="T46" fmla="*/ 82 w 89"/>
                <a:gd name="T47" fmla="*/ 9 h 87"/>
                <a:gd name="T48" fmla="*/ 77 w 89"/>
                <a:gd name="T49" fmla="*/ 6 h 87"/>
                <a:gd name="T50" fmla="*/ 70 w 89"/>
                <a:gd name="T51" fmla="*/ 6 h 87"/>
                <a:gd name="T52" fmla="*/ 50 w 89"/>
                <a:gd name="T53" fmla="*/ 6 h 87"/>
                <a:gd name="T54" fmla="*/ 50 w 89"/>
                <a:gd name="T55" fmla="*/ 68 h 87"/>
                <a:gd name="T56" fmla="*/ 50 w 89"/>
                <a:gd name="T57" fmla="*/ 68 h 87"/>
                <a:gd name="T58" fmla="*/ 51 w 89"/>
                <a:gd name="T59" fmla="*/ 76 h 87"/>
                <a:gd name="T60" fmla="*/ 53 w 89"/>
                <a:gd name="T61" fmla="*/ 81 h 87"/>
                <a:gd name="T62" fmla="*/ 55 w 89"/>
                <a:gd name="T63" fmla="*/ 82 h 87"/>
                <a:gd name="T64" fmla="*/ 57 w 89"/>
                <a:gd name="T65" fmla="*/ 84 h 87"/>
                <a:gd name="T66" fmla="*/ 65 w 89"/>
                <a:gd name="T67" fmla="*/ 84 h 87"/>
                <a:gd name="T68" fmla="*/ 65 w 89"/>
                <a:gd name="T69" fmla="*/ 87 h 87"/>
                <a:gd name="T70" fmla="*/ 25 w 89"/>
                <a:gd name="T71" fmla="*/ 87 h 87"/>
                <a:gd name="T72" fmla="*/ 25 w 89"/>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9" h="87">
                  <a:moveTo>
                    <a:pt x="25" y="84"/>
                  </a:moveTo>
                  <a:lnTo>
                    <a:pt x="25" y="84"/>
                  </a:lnTo>
                  <a:lnTo>
                    <a:pt x="32" y="84"/>
                  </a:lnTo>
                  <a:lnTo>
                    <a:pt x="34" y="82"/>
                  </a:lnTo>
                  <a:lnTo>
                    <a:pt x="37" y="81"/>
                  </a:lnTo>
                  <a:lnTo>
                    <a:pt x="38" y="76"/>
                  </a:lnTo>
                  <a:lnTo>
                    <a:pt x="39" y="68"/>
                  </a:lnTo>
                  <a:lnTo>
                    <a:pt x="39" y="6"/>
                  </a:lnTo>
                  <a:lnTo>
                    <a:pt x="21" y="6"/>
                  </a:lnTo>
                  <a:lnTo>
                    <a:pt x="21" y="6"/>
                  </a:lnTo>
                  <a:lnTo>
                    <a:pt x="12" y="6"/>
                  </a:lnTo>
                  <a:lnTo>
                    <a:pt x="7" y="9"/>
                  </a:lnTo>
                  <a:lnTo>
                    <a:pt x="5" y="12"/>
                  </a:lnTo>
                  <a:lnTo>
                    <a:pt x="3" y="17"/>
                  </a:lnTo>
                  <a:lnTo>
                    <a:pt x="2" y="20"/>
                  </a:lnTo>
                  <a:lnTo>
                    <a:pt x="0" y="20"/>
                  </a:lnTo>
                  <a:lnTo>
                    <a:pt x="1" y="0"/>
                  </a:lnTo>
                  <a:lnTo>
                    <a:pt x="88" y="0"/>
                  </a:lnTo>
                  <a:lnTo>
                    <a:pt x="89" y="20"/>
                  </a:lnTo>
                  <a:lnTo>
                    <a:pt x="87" y="20"/>
                  </a:lnTo>
                  <a:lnTo>
                    <a:pt x="86" y="17"/>
                  </a:lnTo>
                  <a:lnTo>
                    <a:pt x="86" y="17"/>
                  </a:lnTo>
                  <a:lnTo>
                    <a:pt x="84" y="12"/>
                  </a:lnTo>
                  <a:lnTo>
                    <a:pt x="82" y="9"/>
                  </a:lnTo>
                  <a:lnTo>
                    <a:pt x="77" y="6"/>
                  </a:lnTo>
                  <a:lnTo>
                    <a:pt x="70" y="6"/>
                  </a:lnTo>
                  <a:lnTo>
                    <a:pt x="50" y="6"/>
                  </a:lnTo>
                  <a:lnTo>
                    <a:pt x="50" y="68"/>
                  </a:lnTo>
                  <a:lnTo>
                    <a:pt x="50" y="68"/>
                  </a:lnTo>
                  <a:lnTo>
                    <a:pt x="51" y="76"/>
                  </a:lnTo>
                  <a:lnTo>
                    <a:pt x="53" y="81"/>
                  </a:lnTo>
                  <a:lnTo>
                    <a:pt x="55" y="82"/>
                  </a:lnTo>
                  <a:lnTo>
                    <a:pt x="57" y="84"/>
                  </a:lnTo>
                  <a:lnTo>
                    <a:pt x="65" y="84"/>
                  </a:lnTo>
                  <a:lnTo>
                    <a:pt x="65" y="87"/>
                  </a:lnTo>
                  <a:lnTo>
                    <a:pt x="25" y="87"/>
                  </a:lnTo>
                  <a:lnTo>
                    <a:pt x="25"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6" name="Freeform 29"/>
            <p:cNvSpPr>
              <a:spLocks noEditPoints="1"/>
            </p:cNvSpPr>
            <p:nvPr userDrawn="1"/>
          </p:nvSpPr>
          <p:spPr bwMode="auto">
            <a:xfrm>
              <a:off x="695325" y="625475"/>
              <a:ext cx="661988" cy="900113"/>
            </a:xfrm>
            <a:custGeom>
              <a:avLst/>
              <a:gdLst>
                <a:gd name="T0" fmla="*/ 325 w 417"/>
                <a:gd name="T1" fmla="*/ 531 h 567"/>
                <a:gd name="T2" fmla="*/ 124 w 417"/>
                <a:gd name="T3" fmla="*/ 506 h 567"/>
                <a:gd name="T4" fmla="*/ 214 w 417"/>
                <a:gd name="T5" fmla="*/ 335 h 567"/>
                <a:gd name="T6" fmla="*/ 194 w 417"/>
                <a:gd name="T7" fmla="*/ 374 h 567"/>
                <a:gd name="T8" fmla="*/ 80 w 417"/>
                <a:gd name="T9" fmla="*/ 400 h 567"/>
                <a:gd name="T10" fmla="*/ 74 w 417"/>
                <a:gd name="T11" fmla="*/ 419 h 567"/>
                <a:gd name="T12" fmla="*/ 112 w 417"/>
                <a:gd name="T13" fmla="*/ 441 h 567"/>
                <a:gd name="T14" fmla="*/ 93 w 417"/>
                <a:gd name="T15" fmla="*/ 468 h 567"/>
                <a:gd name="T16" fmla="*/ 138 w 417"/>
                <a:gd name="T17" fmla="*/ 471 h 567"/>
                <a:gd name="T18" fmla="*/ 182 w 417"/>
                <a:gd name="T19" fmla="*/ 427 h 567"/>
                <a:gd name="T20" fmla="*/ 247 w 417"/>
                <a:gd name="T21" fmla="*/ 412 h 567"/>
                <a:gd name="T22" fmla="*/ 28 w 417"/>
                <a:gd name="T23" fmla="*/ 496 h 567"/>
                <a:gd name="T24" fmla="*/ 91 w 417"/>
                <a:gd name="T25" fmla="*/ 547 h 567"/>
                <a:gd name="T26" fmla="*/ 122 w 417"/>
                <a:gd name="T27" fmla="*/ 518 h 567"/>
                <a:gd name="T28" fmla="*/ 119 w 417"/>
                <a:gd name="T29" fmla="*/ 481 h 567"/>
                <a:gd name="T30" fmla="*/ 33 w 417"/>
                <a:gd name="T31" fmla="*/ 476 h 567"/>
                <a:gd name="T32" fmla="*/ 92 w 417"/>
                <a:gd name="T33" fmla="*/ 71 h 567"/>
                <a:gd name="T34" fmla="*/ 58 w 417"/>
                <a:gd name="T35" fmla="*/ 45 h 567"/>
                <a:gd name="T36" fmla="*/ 77 w 417"/>
                <a:gd name="T37" fmla="*/ 80 h 567"/>
                <a:gd name="T38" fmla="*/ 103 w 417"/>
                <a:gd name="T39" fmla="*/ 48 h 567"/>
                <a:gd name="T40" fmla="*/ 63 w 417"/>
                <a:gd name="T41" fmla="*/ 110 h 567"/>
                <a:gd name="T42" fmla="*/ 118 w 417"/>
                <a:gd name="T43" fmla="*/ 223 h 567"/>
                <a:gd name="T44" fmla="*/ 109 w 417"/>
                <a:gd name="T45" fmla="*/ 74 h 567"/>
                <a:gd name="T46" fmla="*/ 140 w 417"/>
                <a:gd name="T47" fmla="*/ 54 h 567"/>
                <a:gd name="T48" fmla="*/ 284 w 417"/>
                <a:gd name="T49" fmla="*/ 42 h 567"/>
                <a:gd name="T50" fmla="*/ 251 w 417"/>
                <a:gd name="T51" fmla="*/ 47 h 567"/>
                <a:gd name="T52" fmla="*/ 235 w 417"/>
                <a:gd name="T53" fmla="*/ 26 h 567"/>
                <a:gd name="T54" fmla="*/ 202 w 417"/>
                <a:gd name="T55" fmla="*/ 28 h 567"/>
                <a:gd name="T56" fmla="*/ 238 w 417"/>
                <a:gd name="T57" fmla="*/ 55 h 567"/>
                <a:gd name="T58" fmla="*/ 312 w 417"/>
                <a:gd name="T59" fmla="*/ 144 h 567"/>
                <a:gd name="T60" fmla="*/ 365 w 417"/>
                <a:gd name="T61" fmla="*/ 110 h 567"/>
                <a:gd name="T62" fmla="*/ 177 w 417"/>
                <a:gd name="T63" fmla="*/ 90 h 567"/>
                <a:gd name="T64" fmla="*/ 371 w 417"/>
                <a:gd name="T65" fmla="*/ 191 h 567"/>
                <a:gd name="T66" fmla="*/ 311 w 417"/>
                <a:gd name="T67" fmla="*/ 107 h 567"/>
                <a:gd name="T68" fmla="*/ 313 w 417"/>
                <a:gd name="T69" fmla="*/ 257 h 567"/>
                <a:gd name="T70" fmla="*/ 343 w 417"/>
                <a:gd name="T71" fmla="*/ 196 h 567"/>
                <a:gd name="T72" fmla="*/ 348 w 417"/>
                <a:gd name="T73" fmla="*/ 287 h 567"/>
                <a:gd name="T74" fmla="*/ 256 w 417"/>
                <a:gd name="T75" fmla="*/ 179 h 567"/>
                <a:gd name="T76" fmla="*/ 278 w 417"/>
                <a:gd name="T77" fmla="*/ 139 h 567"/>
                <a:gd name="T78" fmla="*/ 235 w 417"/>
                <a:gd name="T79" fmla="*/ 61 h 567"/>
                <a:gd name="T80" fmla="*/ 151 w 417"/>
                <a:gd name="T81" fmla="*/ 117 h 567"/>
                <a:gd name="T82" fmla="*/ 195 w 417"/>
                <a:gd name="T83" fmla="*/ 125 h 567"/>
                <a:gd name="T84" fmla="*/ 135 w 417"/>
                <a:gd name="T85" fmla="*/ 144 h 567"/>
                <a:gd name="T86" fmla="*/ 168 w 417"/>
                <a:gd name="T87" fmla="*/ 141 h 567"/>
                <a:gd name="T88" fmla="*/ 176 w 417"/>
                <a:gd name="T89" fmla="*/ 191 h 567"/>
                <a:gd name="T90" fmla="*/ 16 w 417"/>
                <a:gd name="T91" fmla="*/ 231 h 567"/>
                <a:gd name="T92" fmla="*/ 15 w 417"/>
                <a:gd name="T93" fmla="*/ 245 h 567"/>
                <a:gd name="T94" fmla="*/ 47 w 417"/>
                <a:gd name="T95" fmla="*/ 266 h 567"/>
                <a:gd name="T96" fmla="*/ 53 w 417"/>
                <a:gd name="T97" fmla="*/ 284 h 567"/>
                <a:gd name="T98" fmla="*/ 87 w 417"/>
                <a:gd name="T99" fmla="*/ 286 h 567"/>
                <a:gd name="T100" fmla="*/ 172 w 417"/>
                <a:gd name="T101" fmla="*/ 263 h 567"/>
                <a:gd name="T102" fmla="*/ 301 w 417"/>
                <a:gd name="T103" fmla="*/ 330 h 567"/>
                <a:gd name="T104" fmla="*/ 318 w 417"/>
                <a:gd name="T105" fmla="*/ 421 h 567"/>
                <a:gd name="T106" fmla="*/ 332 w 417"/>
                <a:gd name="T107" fmla="*/ 468 h 567"/>
                <a:gd name="T108" fmla="*/ 348 w 417"/>
                <a:gd name="T109" fmla="*/ 492 h 567"/>
                <a:gd name="T110" fmla="*/ 325 w 417"/>
                <a:gd name="T111" fmla="*/ 519 h 567"/>
                <a:gd name="T112" fmla="*/ 352 w 417"/>
                <a:gd name="T113" fmla="*/ 535 h 567"/>
                <a:gd name="T114" fmla="*/ 386 w 417"/>
                <a:gd name="T115" fmla="*/ 504 h 567"/>
                <a:gd name="T116" fmla="*/ 392 w 417"/>
                <a:gd name="T117" fmla="*/ 461 h 567"/>
                <a:gd name="T118" fmla="*/ 404 w 417"/>
                <a:gd name="T119" fmla="*/ 400 h 567"/>
                <a:gd name="T120" fmla="*/ 370 w 417"/>
                <a:gd name="T121" fmla="*/ 365 h 567"/>
                <a:gd name="T122" fmla="*/ 390 w 417"/>
                <a:gd name="T123" fmla="*/ 292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7" h="567">
                  <a:moveTo>
                    <a:pt x="114" y="529"/>
                  </a:moveTo>
                  <a:lnTo>
                    <a:pt x="114" y="529"/>
                  </a:lnTo>
                  <a:lnTo>
                    <a:pt x="128" y="539"/>
                  </a:lnTo>
                  <a:lnTo>
                    <a:pt x="140" y="546"/>
                  </a:lnTo>
                  <a:lnTo>
                    <a:pt x="140" y="546"/>
                  </a:lnTo>
                  <a:lnTo>
                    <a:pt x="161" y="554"/>
                  </a:lnTo>
                  <a:lnTo>
                    <a:pt x="175" y="558"/>
                  </a:lnTo>
                  <a:lnTo>
                    <a:pt x="189" y="562"/>
                  </a:lnTo>
                  <a:lnTo>
                    <a:pt x="207" y="565"/>
                  </a:lnTo>
                  <a:lnTo>
                    <a:pt x="225" y="567"/>
                  </a:lnTo>
                  <a:lnTo>
                    <a:pt x="245" y="567"/>
                  </a:lnTo>
                  <a:lnTo>
                    <a:pt x="267" y="566"/>
                  </a:lnTo>
                  <a:lnTo>
                    <a:pt x="267" y="566"/>
                  </a:lnTo>
                  <a:lnTo>
                    <a:pt x="286" y="563"/>
                  </a:lnTo>
                  <a:lnTo>
                    <a:pt x="302" y="560"/>
                  </a:lnTo>
                  <a:lnTo>
                    <a:pt x="317" y="556"/>
                  </a:lnTo>
                  <a:lnTo>
                    <a:pt x="328" y="552"/>
                  </a:lnTo>
                  <a:lnTo>
                    <a:pt x="344" y="544"/>
                  </a:lnTo>
                  <a:lnTo>
                    <a:pt x="349" y="541"/>
                  </a:lnTo>
                  <a:lnTo>
                    <a:pt x="349" y="541"/>
                  </a:lnTo>
                  <a:lnTo>
                    <a:pt x="342" y="539"/>
                  </a:lnTo>
                  <a:lnTo>
                    <a:pt x="336" y="535"/>
                  </a:lnTo>
                  <a:lnTo>
                    <a:pt x="326" y="527"/>
                  </a:lnTo>
                  <a:lnTo>
                    <a:pt x="326" y="527"/>
                  </a:lnTo>
                  <a:lnTo>
                    <a:pt x="325" y="531"/>
                  </a:lnTo>
                  <a:lnTo>
                    <a:pt x="325" y="531"/>
                  </a:lnTo>
                  <a:lnTo>
                    <a:pt x="323" y="540"/>
                  </a:lnTo>
                  <a:lnTo>
                    <a:pt x="323" y="540"/>
                  </a:lnTo>
                  <a:lnTo>
                    <a:pt x="318" y="539"/>
                  </a:lnTo>
                  <a:lnTo>
                    <a:pt x="318" y="539"/>
                  </a:lnTo>
                  <a:lnTo>
                    <a:pt x="315" y="536"/>
                  </a:lnTo>
                  <a:lnTo>
                    <a:pt x="311" y="533"/>
                  </a:lnTo>
                  <a:lnTo>
                    <a:pt x="309" y="528"/>
                  </a:lnTo>
                  <a:lnTo>
                    <a:pt x="307" y="522"/>
                  </a:lnTo>
                  <a:lnTo>
                    <a:pt x="307" y="522"/>
                  </a:lnTo>
                  <a:lnTo>
                    <a:pt x="307" y="520"/>
                  </a:lnTo>
                  <a:lnTo>
                    <a:pt x="307" y="520"/>
                  </a:lnTo>
                  <a:lnTo>
                    <a:pt x="297" y="524"/>
                  </a:lnTo>
                  <a:lnTo>
                    <a:pt x="284" y="528"/>
                  </a:lnTo>
                  <a:lnTo>
                    <a:pt x="268" y="531"/>
                  </a:lnTo>
                  <a:lnTo>
                    <a:pt x="252" y="533"/>
                  </a:lnTo>
                  <a:lnTo>
                    <a:pt x="252" y="533"/>
                  </a:lnTo>
                  <a:lnTo>
                    <a:pt x="222" y="531"/>
                  </a:lnTo>
                  <a:lnTo>
                    <a:pt x="208" y="530"/>
                  </a:lnTo>
                  <a:lnTo>
                    <a:pt x="193" y="528"/>
                  </a:lnTo>
                  <a:lnTo>
                    <a:pt x="178" y="525"/>
                  </a:lnTo>
                  <a:lnTo>
                    <a:pt x="163" y="520"/>
                  </a:lnTo>
                  <a:lnTo>
                    <a:pt x="149" y="515"/>
                  </a:lnTo>
                  <a:lnTo>
                    <a:pt x="135" y="511"/>
                  </a:lnTo>
                  <a:lnTo>
                    <a:pt x="135" y="511"/>
                  </a:lnTo>
                  <a:lnTo>
                    <a:pt x="124" y="506"/>
                  </a:lnTo>
                  <a:lnTo>
                    <a:pt x="124" y="506"/>
                  </a:lnTo>
                  <a:lnTo>
                    <a:pt x="124" y="507"/>
                  </a:lnTo>
                  <a:lnTo>
                    <a:pt x="124" y="509"/>
                  </a:lnTo>
                  <a:lnTo>
                    <a:pt x="127" y="515"/>
                  </a:lnTo>
                  <a:lnTo>
                    <a:pt x="132" y="523"/>
                  </a:lnTo>
                  <a:lnTo>
                    <a:pt x="132" y="523"/>
                  </a:lnTo>
                  <a:lnTo>
                    <a:pt x="125" y="522"/>
                  </a:lnTo>
                  <a:lnTo>
                    <a:pt x="119" y="524"/>
                  </a:lnTo>
                  <a:lnTo>
                    <a:pt x="119" y="524"/>
                  </a:lnTo>
                  <a:lnTo>
                    <a:pt x="116" y="527"/>
                  </a:lnTo>
                  <a:lnTo>
                    <a:pt x="114" y="529"/>
                  </a:lnTo>
                  <a:close/>
                  <a:moveTo>
                    <a:pt x="293" y="329"/>
                  </a:moveTo>
                  <a:lnTo>
                    <a:pt x="293" y="329"/>
                  </a:lnTo>
                  <a:lnTo>
                    <a:pt x="286" y="324"/>
                  </a:lnTo>
                  <a:lnTo>
                    <a:pt x="280" y="322"/>
                  </a:lnTo>
                  <a:lnTo>
                    <a:pt x="269" y="317"/>
                  </a:lnTo>
                  <a:lnTo>
                    <a:pt x="269" y="317"/>
                  </a:lnTo>
                  <a:lnTo>
                    <a:pt x="274" y="313"/>
                  </a:lnTo>
                  <a:lnTo>
                    <a:pt x="277" y="311"/>
                  </a:lnTo>
                  <a:lnTo>
                    <a:pt x="277" y="309"/>
                  </a:lnTo>
                  <a:lnTo>
                    <a:pt x="277" y="309"/>
                  </a:lnTo>
                  <a:lnTo>
                    <a:pt x="273" y="308"/>
                  </a:lnTo>
                  <a:lnTo>
                    <a:pt x="270" y="308"/>
                  </a:lnTo>
                  <a:lnTo>
                    <a:pt x="270" y="308"/>
                  </a:lnTo>
                  <a:lnTo>
                    <a:pt x="250" y="317"/>
                  </a:lnTo>
                  <a:lnTo>
                    <a:pt x="231" y="325"/>
                  </a:lnTo>
                  <a:lnTo>
                    <a:pt x="214" y="335"/>
                  </a:lnTo>
                  <a:lnTo>
                    <a:pt x="202" y="344"/>
                  </a:lnTo>
                  <a:lnTo>
                    <a:pt x="202" y="344"/>
                  </a:lnTo>
                  <a:lnTo>
                    <a:pt x="200" y="344"/>
                  </a:lnTo>
                  <a:lnTo>
                    <a:pt x="200" y="344"/>
                  </a:lnTo>
                  <a:lnTo>
                    <a:pt x="197" y="346"/>
                  </a:lnTo>
                  <a:lnTo>
                    <a:pt x="193" y="346"/>
                  </a:lnTo>
                  <a:lnTo>
                    <a:pt x="186" y="345"/>
                  </a:lnTo>
                  <a:lnTo>
                    <a:pt x="179" y="344"/>
                  </a:lnTo>
                  <a:lnTo>
                    <a:pt x="178" y="342"/>
                  </a:lnTo>
                  <a:lnTo>
                    <a:pt x="176" y="353"/>
                  </a:lnTo>
                  <a:lnTo>
                    <a:pt x="176" y="353"/>
                  </a:lnTo>
                  <a:lnTo>
                    <a:pt x="183" y="356"/>
                  </a:lnTo>
                  <a:lnTo>
                    <a:pt x="188" y="358"/>
                  </a:lnTo>
                  <a:lnTo>
                    <a:pt x="188" y="358"/>
                  </a:lnTo>
                  <a:lnTo>
                    <a:pt x="181" y="360"/>
                  </a:lnTo>
                  <a:lnTo>
                    <a:pt x="177" y="361"/>
                  </a:lnTo>
                  <a:lnTo>
                    <a:pt x="175" y="363"/>
                  </a:lnTo>
                  <a:lnTo>
                    <a:pt x="178" y="373"/>
                  </a:lnTo>
                  <a:lnTo>
                    <a:pt x="178" y="373"/>
                  </a:lnTo>
                  <a:lnTo>
                    <a:pt x="183" y="371"/>
                  </a:lnTo>
                  <a:lnTo>
                    <a:pt x="188" y="369"/>
                  </a:lnTo>
                  <a:lnTo>
                    <a:pt x="194" y="368"/>
                  </a:lnTo>
                  <a:lnTo>
                    <a:pt x="194" y="368"/>
                  </a:lnTo>
                  <a:lnTo>
                    <a:pt x="194" y="369"/>
                  </a:lnTo>
                  <a:lnTo>
                    <a:pt x="194" y="369"/>
                  </a:lnTo>
                  <a:lnTo>
                    <a:pt x="194" y="374"/>
                  </a:lnTo>
                  <a:lnTo>
                    <a:pt x="192" y="379"/>
                  </a:lnTo>
                  <a:lnTo>
                    <a:pt x="188" y="385"/>
                  </a:lnTo>
                  <a:lnTo>
                    <a:pt x="183" y="390"/>
                  </a:lnTo>
                  <a:lnTo>
                    <a:pt x="172" y="400"/>
                  </a:lnTo>
                  <a:lnTo>
                    <a:pt x="166" y="404"/>
                  </a:lnTo>
                  <a:lnTo>
                    <a:pt x="160" y="406"/>
                  </a:lnTo>
                  <a:lnTo>
                    <a:pt x="160" y="406"/>
                  </a:lnTo>
                  <a:lnTo>
                    <a:pt x="148" y="410"/>
                  </a:lnTo>
                  <a:lnTo>
                    <a:pt x="136" y="412"/>
                  </a:lnTo>
                  <a:lnTo>
                    <a:pt x="129" y="412"/>
                  </a:lnTo>
                  <a:lnTo>
                    <a:pt x="125" y="411"/>
                  </a:lnTo>
                  <a:lnTo>
                    <a:pt x="125" y="411"/>
                  </a:lnTo>
                  <a:lnTo>
                    <a:pt x="118" y="405"/>
                  </a:lnTo>
                  <a:lnTo>
                    <a:pt x="114" y="400"/>
                  </a:lnTo>
                  <a:lnTo>
                    <a:pt x="111" y="395"/>
                  </a:lnTo>
                  <a:lnTo>
                    <a:pt x="109" y="393"/>
                  </a:lnTo>
                  <a:lnTo>
                    <a:pt x="107" y="393"/>
                  </a:lnTo>
                  <a:lnTo>
                    <a:pt x="107" y="393"/>
                  </a:lnTo>
                  <a:lnTo>
                    <a:pt x="104" y="393"/>
                  </a:lnTo>
                  <a:lnTo>
                    <a:pt x="102" y="394"/>
                  </a:lnTo>
                  <a:lnTo>
                    <a:pt x="102" y="394"/>
                  </a:lnTo>
                  <a:lnTo>
                    <a:pt x="95" y="393"/>
                  </a:lnTo>
                  <a:lnTo>
                    <a:pt x="89" y="394"/>
                  </a:lnTo>
                  <a:lnTo>
                    <a:pt x="84" y="396"/>
                  </a:lnTo>
                  <a:lnTo>
                    <a:pt x="81" y="398"/>
                  </a:lnTo>
                  <a:lnTo>
                    <a:pt x="80" y="400"/>
                  </a:lnTo>
                  <a:lnTo>
                    <a:pt x="80" y="400"/>
                  </a:lnTo>
                  <a:lnTo>
                    <a:pt x="89" y="400"/>
                  </a:lnTo>
                  <a:lnTo>
                    <a:pt x="93" y="401"/>
                  </a:lnTo>
                  <a:lnTo>
                    <a:pt x="93" y="403"/>
                  </a:lnTo>
                  <a:lnTo>
                    <a:pt x="92" y="404"/>
                  </a:lnTo>
                  <a:lnTo>
                    <a:pt x="92" y="404"/>
                  </a:lnTo>
                  <a:lnTo>
                    <a:pt x="90" y="406"/>
                  </a:lnTo>
                  <a:lnTo>
                    <a:pt x="91" y="409"/>
                  </a:lnTo>
                  <a:lnTo>
                    <a:pt x="92" y="411"/>
                  </a:lnTo>
                  <a:lnTo>
                    <a:pt x="96" y="414"/>
                  </a:lnTo>
                  <a:lnTo>
                    <a:pt x="112" y="422"/>
                  </a:lnTo>
                  <a:lnTo>
                    <a:pt x="112" y="422"/>
                  </a:lnTo>
                  <a:lnTo>
                    <a:pt x="112" y="422"/>
                  </a:lnTo>
                  <a:lnTo>
                    <a:pt x="112" y="423"/>
                  </a:lnTo>
                  <a:lnTo>
                    <a:pt x="112" y="423"/>
                  </a:lnTo>
                  <a:lnTo>
                    <a:pt x="112" y="423"/>
                  </a:lnTo>
                  <a:lnTo>
                    <a:pt x="107" y="423"/>
                  </a:lnTo>
                  <a:lnTo>
                    <a:pt x="101" y="421"/>
                  </a:lnTo>
                  <a:lnTo>
                    <a:pt x="87" y="416"/>
                  </a:lnTo>
                  <a:lnTo>
                    <a:pt x="87" y="416"/>
                  </a:lnTo>
                  <a:lnTo>
                    <a:pt x="85" y="416"/>
                  </a:lnTo>
                  <a:lnTo>
                    <a:pt x="82" y="416"/>
                  </a:lnTo>
                  <a:lnTo>
                    <a:pt x="80" y="419"/>
                  </a:lnTo>
                  <a:lnTo>
                    <a:pt x="80" y="419"/>
                  </a:lnTo>
                  <a:lnTo>
                    <a:pt x="77" y="419"/>
                  </a:lnTo>
                  <a:lnTo>
                    <a:pt x="74" y="419"/>
                  </a:lnTo>
                  <a:lnTo>
                    <a:pt x="69" y="421"/>
                  </a:lnTo>
                  <a:lnTo>
                    <a:pt x="66" y="423"/>
                  </a:lnTo>
                  <a:lnTo>
                    <a:pt x="63" y="426"/>
                  </a:lnTo>
                  <a:lnTo>
                    <a:pt x="61" y="430"/>
                  </a:lnTo>
                  <a:lnTo>
                    <a:pt x="61" y="433"/>
                  </a:lnTo>
                  <a:lnTo>
                    <a:pt x="63" y="438"/>
                  </a:lnTo>
                  <a:lnTo>
                    <a:pt x="63" y="438"/>
                  </a:lnTo>
                  <a:lnTo>
                    <a:pt x="66" y="433"/>
                  </a:lnTo>
                  <a:lnTo>
                    <a:pt x="70" y="430"/>
                  </a:lnTo>
                  <a:lnTo>
                    <a:pt x="73" y="430"/>
                  </a:lnTo>
                  <a:lnTo>
                    <a:pt x="75" y="430"/>
                  </a:lnTo>
                  <a:lnTo>
                    <a:pt x="75" y="430"/>
                  </a:lnTo>
                  <a:lnTo>
                    <a:pt x="76" y="431"/>
                  </a:lnTo>
                  <a:lnTo>
                    <a:pt x="76" y="434"/>
                  </a:lnTo>
                  <a:lnTo>
                    <a:pt x="76" y="437"/>
                  </a:lnTo>
                  <a:lnTo>
                    <a:pt x="77" y="439"/>
                  </a:lnTo>
                  <a:lnTo>
                    <a:pt x="79" y="441"/>
                  </a:lnTo>
                  <a:lnTo>
                    <a:pt x="79" y="441"/>
                  </a:lnTo>
                  <a:lnTo>
                    <a:pt x="81" y="442"/>
                  </a:lnTo>
                  <a:lnTo>
                    <a:pt x="86" y="442"/>
                  </a:lnTo>
                  <a:lnTo>
                    <a:pt x="96" y="441"/>
                  </a:lnTo>
                  <a:lnTo>
                    <a:pt x="106" y="439"/>
                  </a:lnTo>
                  <a:lnTo>
                    <a:pt x="111" y="439"/>
                  </a:lnTo>
                  <a:lnTo>
                    <a:pt x="112" y="439"/>
                  </a:lnTo>
                  <a:lnTo>
                    <a:pt x="112" y="439"/>
                  </a:lnTo>
                  <a:lnTo>
                    <a:pt x="112" y="441"/>
                  </a:lnTo>
                  <a:lnTo>
                    <a:pt x="109" y="442"/>
                  </a:lnTo>
                  <a:lnTo>
                    <a:pt x="101" y="443"/>
                  </a:lnTo>
                  <a:lnTo>
                    <a:pt x="91" y="444"/>
                  </a:lnTo>
                  <a:lnTo>
                    <a:pt x="87" y="447"/>
                  </a:lnTo>
                  <a:lnTo>
                    <a:pt x="86" y="448"/>
                  </a:lnTo>
                  <a:lnTo>
                    <a:pt x="86" y="448"/>
                  </a:lnTo>
                  <a:lnTo>
                    <a:pt x="86" y="452"/>
                  </a:lnTo>
                  <a:lnTo>
                    <a:pt x="86" y="452"/>
                  </a:lnTo>
                  <a:lnTo>
                    <a:pt x="86" y="453"/>
                  </a:lnTo>
                  <a:lnTo>
                    <a:pt x="84" y="455"/>
                  </a:lnTo>
                  <a:lnTo>
                    <a:pt x="81" y="460"/>
                  </a:lnTo>
                  <a:lnTo>
                    <a:pt x="80" y="465"/>
                  </a:lnTo>
                  <a:lnTo>
                    <a:pt x="80" y="465"/>
                  </a:lnTo>
                  <a:lnTo>
                    <a:pt x="80" y="468"/>
                  </a:lnTo>
                  <a:lnTo>
                    <a:pt x="81" y="471"/>
                  </a:lnTo>
                  <a:lnTo>
                    <a:pt x="85" y="475"/>
                  </a:lnTo>
                  <a:lnTo>
                    <a:pt x="89" y="479"/>
                  </a:lnTo>
                  <a:lnTo>
                    <a:pt x="89" y="479"/>
                  </a:lnTo>
                  <a:lnTo>
                    <a:pt x="90" y="477"/>
                  </a:lnTo>
                  <a:lnTo>
                    <a:pt x="89" y="473"/>
                  </a:lnTo>
                  <a:lnTo>
                    <a:pt x="89" y="469"/>
                  </a:lnTo>
                  <a:lnTo>
                    <a:pt x="90" y="468"/>
                  </a:lnTo>
                  <a:lnTo>
                    <a:pt x="90" y="466"/>
                  </a:lnTo>
                  <a:lnTo>
                    <a:pt x="90" y="466"/>
                  </a:lnTo>
                  <a:lnTo>
                    <a:pt x="92" y="466"/>
                  </a:lnTo>
                  <a:lnTo>
                    <a:pt x="93" y="468"/>
                  </a:lnTo>
                  <a:lnTo>
                    <a:pt x="96" y="470"/>
                  </a:lnTo>
                  <a:lnTo>
                    <a:pt x="98" y="471"/>
                  </a:lnTo>
                  <a:lnTo>
                    <a:pt x="98" y="471"/>
                  </a:lnTo>
                  <a:lnTo>
                    <a:pt x="101" y="470"/>
                  </a:lnTo>
                  <a:lnTo>
                    <a:pt x="103" y="469"/>
                  </a:lnTo>
                  <a:lnTo>
                    <a:pt x="109" y="464"/>
                  </a:lnTo>
                  <a:lnTo>
                    <a:pt x="116" y="458"/>
                  </a:lnTo>
                  <a:lnTo>
                    <a:pt x="119" y="454"/>
                  </a:lnTo>
                  <a:lnTo>
                    <a:pt x="124" y="452"/>
                  </a:lnTo>
                  <a:lnTo>
                    <a:pt x="124" y="452"/>
                  </a:lnTo>
                  <a:lnTo>
                    <a:pt x="130" y="449"/>
                  </a:lnTo>
                  <a:lnTo>
                    <a:pt x="133" y="448"/>
                  </a:lnTo>
                  <a:lnTo>
                    <a:pt x="134" y="449"/>
                  </a:lnTo>
                  <a:lnTo>
                    <a:pt x="134" y="450"/>
                  </a:lnTo>
                  <a:lnTo>
                    <a:pt x="134" y="454"/>
                  </a:lnTo>
                  <a:lnTo>
                    <a:pt x="134" y="457"/>
                  </a:lnTo>
                  <a:lnTo>
                    <a:pt x="135" y="458"/>
                  </a:lnTo>
                  <a:lnTo>
                    <a:pt x="135" y="458"/>
                  </a:lnTo>
                  <a:lnTo>
                    <a:pt x="139" y="459"/>
                  </a:lnTo>
                  <a:lnTo>
                    <a:pt x="140" y="460"/>
                  </a:lnTo>
                  <a:lnTo>
                    <a:pt x="140" y="463"/>
                  </a:lnTo>
                  <a:lnTo>
                    <a:pt x="139" y="465"/>
                  </a:lnTo>
                  <a:lnTo>
                    <a:pt x="136" y="469"/>
                  </a:lnTo>
                  <a:lnTo>
                    <a:pt x="134" y="471"/>
                  </a:lnTo>
                  <a:lnTo>
                    <a:pt x="134" y="471"/>
                  </a:lnTo>
                  <a:lnTo>
                    <a:pt x="138" y="471"/>
                  </a:lnTo>
                  <a:lnTo>
                    <a:pt x="143" y="470"/>
                  </a:lnTo>
                  <a:lnTo>
                    <a:pt x="148" y="465"/>
                  </a:lnTo>
                  <a:lnTo>
                    <a:pt x="150" y="463"/>
                  </a:lnTo>
                  <a:lnTo>
                    <a:pt x="152" y="459"/>
                  </a:lnTo>
                  <a:lnTo>
                    <a:pt x="152" y="459"/>
                  </a:lnTo>
                  <a:lnTo>
                    <a:pt x="152" y="457"/>
                  </a:lnTo>
                  <a:lnTo>
                    <a:pt x="154" y="457"/>
                  </a:lnTo>
                  <a:lnTo>
                    <a:pt x="156" y="455"/>
                  </a:lnTo>
                  <a:lnTo>
                    <a:pt x="157" y="454"/>
                  </a:lnTo>
                  <a:lnTo>
                    <a:pt x="157" y="454"/>
                  </a:lnTo>
                  <a:lnTo>
                    <a:pt x="159" y="453"/>
                  </a:lnTo>
                  <a:lnTo>
                    <a:pt x="159" y="450"/>
                  </a:lnTo>
                  <a:lnTo>
                    <a:pt x="159" y="448"/>
                  </a:lnTo>
                  <a:lnTo>
                    <a:pt x="159" y="446"/>
                  </a:lnTo>
                  <a:lnTo>
                    <a:pt x="159" y="446"/>
                  </a:lnTo>
                  <a:lnTo>
                    <a:pt x="160" y="443"/>
                  </a:lnTo>
                  <a:lnTo>
                    <a:pt x="162" y="442"/>
                  </a:lnTo>
                  <a:lnTo>
                    <a:pt x="167" y="441"/>
                  </a:lnTo>
                  <a:lnTo>
                    <a:pt x="172" y="439"/>
                  </a:lnTo>
                  <a:lnTo>
                    <a:pt x="173" y="438"/>
                  </a:lnTo>
                  <a:lnTo>
                    <a:pt x="173" y="437"/>
                  </a:lnTo>
                  <a:lnTo>
                    <a:pt x="173" y="437"/>
                  </a:lnTo>
                  <a:lnTo>
                    <a:pt x="173" y="433"/>
                  </a:lnTo>
                  <a:lnTo>
                    <a:pt x="176" y="430"/>
                  </a:lnTo>
                  <a:lnTo>
                    <a:pt x="179" y="428"/>
                  </a:lnTo>
                  <a:lnTo>
                    <a:pt x="182" y="427"/>
                  </a:lnTo>
                  <a:lnTo>
                    <a:pt x="182" y="427"/>
                  </a:lnTo>
                  <a:lnTo>
                    <a:pt x="183" y="428"/>
                  </a:lnTo>
                  <a:lnTo>
                    <a:pt x="184" y="432"/>
                  </a:lnTo>
                  <a:lnTo>
                    <a:pt x="188" y="436"/>
                  </a:lnTo>
                  <a:lnTo>
                    <a:pt x="192" y="438"/>
                  </a:lnTo>
                  <a:lnTo>
                    <a:pt x="195" y="441"/>
                  </a:lnTo>
                  <a:lnTo>
                    <a:pt x="195" y="441"/>
                  </a:lnTo>
                  <a:lnTo>
                    <a:pt x="210" y="433"/>
                  </a:lnTo>
                  <a:lnTo>
                    <a:pt x="210" y="433"/>
                  </a:lnTo>
                  <a:lnTo>
                    <a:pt x="216" y="431"/>
                  </a:lnTo>
                  <a:lnTo>
                    <a:pt x="219" y="428"/>
                  </a:lnTo>
                  <a:lnTo>
                    <a:pt x="219" y="428"/>
                  </a:lnTo>
                  <a:lnTo>
                    <a:pt x="216" y="425"/>
                  </a:lnTo>
                  <a:lnTo>
                    <a:pt x="214" y="422"/>
                  </a:lnTo>
                  <a:lnTo>
                    <a:pt x="213" y="419"/>
                  </a:lnTo>
                  <a:lnTo>
                    <a:pt x="213" y="419"/>
                  </a:lnTo>
                  <a:lnTo>
                    <a:pt x="211" y="415"/>
                  </a:lnTo>
                  <a:lnTo>
                    <a:pt x="211" y="412"/>
                  </a:lnTo>
                  <a:lnTo>
                    <a:pt x="211" y="412"/>
                  </a:lnTo>
                  <a:lnTo>
                    <a:pt x="215" y="417"/>
                  </a:lnTo>
                  <a:lnTo>
                    <a:pt x="220" y="421"/>
                  </a:lnTo>
                  <a:lnTo>
                    <a:pt x="226" y="425"/>
                  </a:lnTo>
                  <a:lnTo>
                    <a:pt x="226" y="425"/>
                  </a:lnTo>
                  <a:lnTo>
                    <a:pt x="243" y="414"/>
                  </a:lnTo>
                  <a:lnTo>
                    <a:pt x="243" y="414"/>
                  </a:lnTo>
                  <a:lnTo>
                    <a:pt x="247" y="412"/>
                  </a:lnTo>
                  <a:lnTo>
                    <a:pt x="247" y="412"/>
                  </a:lnTo>
                  <a:lnTo>
                    <a:pt x="247" y="412"/>
                  </a:lnTo>
                  <a:lnTo>
                    <a:pt x="247" y="412"/>
                  </a:lnTo>
                  <a:lnTo>
                    <a:pt x="245" y="409"/>
                  </a:lnTo>
                  <a:lnTo>
                    <a:pt x="241" y="405"/>
                  </a:lnTo>
                  <a:lnTo>
                    <a:pt x="237" y="400"/>
                  </a:lnTo>
                  <a:lnTo>
                    <a:pt x="237" y="398"/>
                  </a:lnTo>
                  <a:lnTo>
                    <a:pt x="238" y="396"/>
                  </a:lnTo>
                  <a:lnTo>
                    <a:pt x="238" y="396"/>
                  </a:lnTo>
                  <a:lnTo>
                    <a:pt x="240" y="395"/>
                  </a:lnTo>
                  <a:lnTo>
                    <a:pt x="240" y="393"/>
                  </a:lnTo>
                  <a:lnTo>
                    <a:pt x="237" y="385"/>
                  </a:lnTo>
                  <a:lnTo>
                    <a:pt x="235" y="379"/>
                  </a:lnTo>
                  <a:lnTo>
                    <a:pt x="235" y="376"/>
                  </a:lnTo>
                  <a:lnTo>
                    <a:pt x="237" y="374"/>
                  </a:lnTo>
                  <a:lnTo>
                    <a:pt x="237" y="374"/>
                  </a:lnTo>
                  <a:lnTo>
                    <a:pt x="272" y="357"/>
                  </a:lnTo>
                  <a:lnTo>
                    <a:pt x="301" y="342"/>
                  </a:lnTo>
                  <a:lnTo>
                    <a:pt x="301" y="342"/>
                  </a:lnTo>
                  <a:lnTo>
                    <a:pt x="299" y="339"/>
                  </a:lnTo>
                  <a:lnTo>
                    <a:pt x="296" y="334"/>
                  </a:lnTo>
                  <a:lnTo>
                    <a:pt x="293" y="329"/>
                  </a:lnTo>
                  <a:close/>
                  <a:moveTo>
                    <a:pt x="27" y="490"/>
                  </a:moveTo>
                  <a:lnTo>
                    <a:pt x="27" y="490"/>
                  </a:lnTo>
                  <a:lnTo>
                    <a:pt x="27" y="493"/>
                  </a:lnTo>
                  <a:lnTo>
                    <a:pt x="28" y="496"/>
                  </a:lnTo>
                  <a:lnTo>
                    <a:pt x="30" y="500"/>
                  </a:lnTo>
                  <a:lnTo>
                    <a:pt x="30" y="500"/>
                  </a:lnTo>
                  <a:lnTo>
                    <a:pt x="34" y="501"/>
                  </a:lnTo>
                  <a:lnTo>
                    <a:pt x="37" y="502"/>
                  </a:lnTo>
                  <a:lnTo>
                    <a:pt x="39" y="501"/>
                  </a:lnTo>
                  <a:lnTo>
                    <a:pt x="39" y="501"/>
                  </a:lnTo>
                  <a:lnTo>
                    <a:pt x="41" y="498"/>
                  </a:lnTo>
                  <a:lnTo>
                    <a:pt x="41" y="496"/>
                  </a:lnTo>
                  <a:lnTo>
                    <a:pt x="41" y="493"/>
                  </a:lnTo>
                  <a:lnTo>
                    <a:pt x="42" y="491"/>
                  </a:lnTo>
                  <a:lnTo>
                    <a:pt x="42" y="491"/>
                  </a:lnTo>
                  <a:lnTo>
                    <a:pt x="43" y="490"/>
                  </a:lnTo>
                  <a:lnTo>
                    <a:pt x="44" y="490"/>
                  </a:lnTo>
                  <a:lnTo>
                    <a:pt x="44" y="490"/>
                  </a:lnTo>
                  <a:lnTo>
                    <a:pt x="45" y="488"/>
                  </a:lnTo>
                  <a:lnTo>
                    <a:pt x="45" y="488"/>
                  </a:lnTo>
                  <a:lnTo>
                    <a:pt x="59" y="495"/>
                  </a:lnTo>
                  <a:lnTo>
                    <a:pt x="73" y="502"/>
                  </a:lnTo>
                  <a:lnTo>
                    <a:pt x="98" y="519"/>
                  </a:lnTo>
                  <a:lnTo>
                    <a:pt x="98" y="519"/>
                  </a:lnTo>
                  <a:lnTo>
                    <a:pt x="102" y="522"/>
                  </a:lnTo>
                  <a:lnTo>
                    <a:pt x="102" y="522"/>
                  </a:lnTo>
                  <a:lnTo>
                    <a:pt x="98" y="529"/>
                  </a:lnTo>
                  <a:lnTo>
                    <a:pt x="98" y="529"/>
                  </a:lnTo>
                  <a:lnTo>
                    <a:pt x="92" y="541"/>
                  </a:lnTo>
                  <a:lnTo>
                    <a:pt x="91" y="547"/>
                  </a:lnTo>
                  <a:lnTo>
                    <a:pt x="90" y="552"/>
                  </a:lnTo>
                  <a:lnTo>
                    <a:pt x="90" y="552"/>
                  </a:lnTo>
                  <a:lnTo>
                    <a:pt x="91" y="555"/>
                  </a:lnTo>
                  <a:lnTo>
                    <a:pt x="92" y="557"/>
                  </a:lnTo>
                  <a:lnTo>
                    <a:pt x="95" y="558"/>
                  </a:lnTo>
                  <a:lnTo>
                    <a:pt x="97" y="558"/>
                  </a:lnTo>
                  <a:lnTo>
                    <a:pt x="97" y="558"/>
                  </a:lnTo>
                  <a:lnTo>
                    <a:pt x="101" y="558"/>
                  </a:lnTo>
                  <a:lnTo>
                    <a:pt x="103" y="557"/>
                  </a:lnTo>
                  <a:lnTo>
                    <a:pt x="106" y="555"/>
                  </a:lnTo>
                  <a:lnTo>
                    <a:pt x="107" y="552"/>
                  </a:lnTo>
                  <a:lnTo>
                    <a:pt x="107" y="552"/>
                  </a:lnTo>
                  <a:lnTo>
                    <a:pt x="107" y="550"/>
                  </a:lnTo>
                  <a:lnTo>
                    <a:pt x="107" y="549"/>
                  </a:lnTo>
                  <a:lnTo>
                    <a:pt x="104" y="545"/>
                  </a:lnTo>
                  <a:lnTo>
                    <a:pt x="102" y="544"/>
                  </a:lnTo>
                  <a:lnTo>
                    <a:pt x="101" y="544"/>
                  </a:lnTo>
                  <a:lnTo>
                    <a:pt x="101" y="544"/>
                  </a:lnTo>
                  <a:lnTo>
                    <a:pt x="104" y="535"/>
                  </a:lnTo>
                  <a:lnTo>
                    <a:pt x="104" y="535"/>
                  </a:lnTo>
                  <a:lnTo>
                    <a:pt x="107" y="529"/>
                  </a:lnTo>
                  <a:lnTo>
                    <a:pt x="109" y="524"/>
                  </a:lnTo>
                  <a:lnTo>
                    <a:pt x="113" y="522"/>
                  </a:lnTo>
                  <a:lnTo>
                    <a:pt x="116" y="519"/>
                  </a:lnTo>
                  <a:lnTo>
                    <a:pt x="119" y="518"/>
                  </a:lnTo>
                  <a:lnTo>
                    <a:pt x="122" y="518"/>
                  </a:lnTo>
                  <a:lnTo>
                    <a:pt x="122" y="518"/>
                  </a:lnTo>
                  <a:lnTo>
                    <a:pt x="120" y="515"/>
                  </a:lnTo>
                  <a:lnTo>
                    <a:pt x="118" y="512"/>
                  </a:lnTo>
                  <a:lnTo>
                    <a:pt x="118" y="508"/>
                  </a:lnTo>
                  <a:lnTo>
                    <a:pt x="118" y="504"/>
                  </a:lnTo>
                  <a:lnTo>
                    <a:pt x="119" y="500"/>
                  </a:lnTo>
                  <a:lnTo>
                    <a:pt x="122" y="495"/>
                  </a:lnTo>
                  <a:lnTo>
                    <a:pt x="122" y="495"/>
                  </a:lnTo>
                  <a:lnTo>
                    <a:pt x="127" y="482"/>
                  </a:lnTo>
                  <a:lnTo>
                    <a:pt x="129" y="474"/>
                  </a:lnTo>
                  <a:lnTo>
                    <a:pt x="129" y="474"/>
                  </a:lnTo>
                  <a:lnTo>
                    <a:pt x="129" y="470"/>
                  </a:lnTo>
                  <a:lnTo>
                    <a:pt x="128" y="468"/>
                  </a:lnTo>
                  <a:lnTo>
                    <a:pt x="125" y="465"/>
                  </a:lnTo>
                  <a:lnTo>
                    <a:pt x="122" y="464"/>
                  </a:lnTo>
                  <a:lnTo>
                    <a:pt x="122" y="464"/>
                  </a:lnTo>
                  <a:lnTo>
                    <a:pt x="119" y="465"/>
                  </a:lnTo>
                  <a:lnTo>
                    <a:pt x="116" y="466"/>
                  </a:lnTo>
                  <a:lnTo>
                    <a:pt x="114" y="469"/>
                  </a:lnTo>
                  <a:lnTo>
                    <a:pt x="113" y="471"/>
                  </a:lnTo>
                  <a:lnTo>
                    <a:pt x="113" y="471"/>
                  </a:lnTo>
                  <a:lnTo>
                    <a:pt x="113" y="475"/>
                  </a:lnTo>
                  <a:lnTo>
                    <a:pt x="114" y="477"/>
                  </a:lnTo>
                  <a:lnTo>
                    <a:pt x="117" y="480"/>
                  </a:lnTo>
                  <a:lnTo>
                    <a:pt x="119" y="481"/>
                  </a:lnTo>
                  <a:lnTo>
                    <a:pt x="119" y="481"/>
                  </a:lnTo>
                  <a:lnTo>
                    <a:pt x="119" y="481"/>
                  </a:lnTo>
                  <a:lnTo>
                    <a:pt x="116" y="492"/>
                  </a:lnTo>
                  <a:lnTo>
                    <a:pt x="111" y="498"/>
                  </a:lnTo>
                  <a:lnTo>
                    <a:pt x="111" y="498"/>
                  </a:lnTo>
                  <a:lnTo>
                    <a:pt x="106" y="496"/>
                  </a:lnTo>
                  <a:lnTo>
                    <a:pt x="106" y="496"/>
                  </a:lnTo>
                  <a:lnTo>
                    <a:pt x="81" y="482"/>
                  </a:lnTo>
                  <a:lnTo>
                    <a:pt x="68" y="477"/>
                  </a:lnTo>
                  <a:lnTo>
                    <a:pt x="54" y="474"/>
                  </a:lnTo>
                  <a:lnTo>
                    <a:pt x="54" y="474"/>
                  </a:lnTo>
                  <a:lnTo>
                    <a:pt x="55" y="470"/>
                  </a:lnTo>
                  <a:lnTo>
                    <a:pt x="55" y="470"/>
                  </a:lnTo>
                  <a:lnTo>
                    <a:pt x="59" y="464"/>
                  </a:lnTo>
                  <a:lnTo>
                    <a:pt x="60" y="461"/>
                  </a:lnTo>
                  <a:lnTo>
                    <a:pt x="60" y="461"/>
                  </a:lnTo>
                  <a:lnTo>
                    <a:pt x="58" y="463"/>
                  </a:lnTo>
                  <a:lnTo>
                    <a:pt x="53" y="465"/>
                  </a:lnTo>
                  <a:lnTo>
                    <a:pt x="53" y="465"/>
                  </a:lnTo>
                  <a:lnTo>
                    <a:pt x="47" y="468"/>
                  </a:lnTo>
                  <a:lnTo>
                    <a:pt x="43" y="469"/>
                  </a:lnTo>
                  <a:lnTo>
                    <a:pt x="43" y="469"/>
                  </a:lnTo>
                  <a:lnTo>
                    <a:pt x="39" y="469"/>
                  </a:lnTo>
                  <a:lnTo>
                    <a:pt x="37" y="469"/>
                  </a:lnTo>
                  <a:lnTo>
                    <a:pt x="37" y="469"/>
                  </a:lnTo>
                  <a:lnTo>
                    <a:pt x="36" y="470"/>
                  </a:lnTo>
                  <a:lnTo>
                    <a:pt x="33" y="476"/>
                  </a:lnTo>
                  <a:lnTo>
                    <a:pt x="33" y="476"/>
                  </a:lnTo>
                  <a:lnTo>
                    <a:pt x="31" y="484"/>
                  </a:lnTo>
                  <a:lnTo>
                    <a:pt x="31" y="484"/>
                  </a:lnTo>
                  <a:lnTo>
                    <a:pt x="28" y="487"/>
                  </a:lnTo>
                  <a:lnTo>
                    <a:pt x="27" y="490"/>
                  </a:lnTo>
                  <a:close/>
                  <a:moveTo>
                    <a:pt x="33" y="81"/>
                  </a:moveTo>
                  <a:lnTo>
                    <a:pt x="33" y="81"/>
                  </a:lnTo>
                  <a:lnTo>
                    <a:pt x="43" y="80"/>
                  </a:lnTo>
                  <a:lnTo>
                    <a:pt x="49" y="79"/>
                  </a:lnTo>
                  <a:lnTo>
                    <a:pt x="49" y="54"/>
                  </a:lnTo>
                  <a:lnTo>
                    <a:pt x="49" y="54"/>
                  </a:lnTo>
                  <a:lnTo>
                    <a:pt x="36" y="52"/>
                  </a:lnTo>
                  <a:lnTo>
                    <a:pt x="36" y="52"/>
                  </a:lnTo>
                  <a:lnTo>
                    <a:pt x="32" y="52"/>
                  </a:lnTo>
                  <a:lnTo>
                    <a:pt x="30" y="53"/>
                  </a:lnTo>
                  <a:lnTo>
                    <a:pt x="27" y="54"/>
                  </a:lnTo>
                  <a:lnTo>
                    <a:pt x="26" y="56"/>
                  </a:lnTo>
                  <a:lnTo>
                    <a:pt x="25" y="60"/>
                  </a:lnTo>
                  <a:lnTo>
                    <a:pt x="25" y="63"/>
                  </a:lnTo>
                  <a:lnTo>
                    <a:pt x="25" y="70"/>
                  </a:lnTo>
                  <a:lnTo>
                    <a:pt x="25" y="70"/>
                  </a:lnTo>
                  <a:lnTo>
                    <a:pt x="26" y="75"/>
                  </a:lnTo>
                  <a:lnTo>
                    <a:pt x="28" y="79"/>
                  </a:lnTo>
                  <a:lnTo>
                    <a:pt x="31" y="80"/>
                  </a:lnTo>
                  <a:lnTo>
                    <a:pt x="33" y="81"/>
                  </a:lnTo>
                  <a:close/>
                  <a:moveTo>
                    <a:pt x="92" y="71"/>
                  </a:moveTo>
                  <a:lnTo>
                    <a:pt x="92" y="71"/>
                  </a:lnTo>
                  <a:lnTo>
                    <a:pt x="92" y="64"/>
                  </a:lnTo>
                  <a:lnTo>
                    <a:pt x="92" y="64"/>
                  </a:lnTo>
                  <a:lnTo>
                    <a:pt x="92" y="50"/>
                  </a:lnTo>
                  <a:lnTo>
                    <a:pt x="92" y="50"/>
                  </a:lnTo>
                  <a:lnTo>
                    <a:pt x="92" y="48"/>
                  </a:lnTo>
                  <a:lnTo>
                    <a:pt x="92" y="47"/>
                  </a:lnTo>
                  <a:lnTo>
                    <a:pt x="91" y="45"/>
                  </a:lnTo>
                  <a:lnTo>
                    <a:pt x="91" y="45"/>
                  </a:lnTo>
                  <a:lnTo>
                    <a:pt x="86" y="45"/>
                  </a:lnTo>
                  <a:lnTo>
                    <a:pt x="86" y="45"/>
                  </a:lnTo>
                  <a:lnTo>
                    <a:pt x="84" y="50"/>
                  </a:lnTo>
                  <a:lnTo>
                    <a:pt x="82" y="45"/>
                  </a:lnTo>
                  <a:lnTo>
                    <a:pt x="82" y="45"/>
                  </a:lnTo>
                  <a:lnTo>
                    <a:pt x="75" y="45"/>
                  </a:lnTo>
                  <a:lnTo>
                    <a:pt x="75" y="45"/>
                  </a:lnTo>
                  <a:lnTo>
                    <a:pt x="74" y="50"/>
                  </a:lnTo>
                  <a:lnTo>
                    <a:pt x="73" y="45"/>
                  </a:lnTo>
                  <a:lnTo>
                    <a:pt x="73" y="45"/>
                  </a:lnTo>
                  <a:lnTo>
                    <a:pt x="66" y="45"/>
                  </a:lnTo>
                  <a:lnTo>
                    <a:pt x="66" y="45"/>
                  </a:lnTo>
                  <a:lnTo>
                    <a:pt x="64" y="50"/>
                  </a:lnTo>
                  <a:lnTo>
                    <a:pt x="63" y="45"/>
                  </a:lnTo>
                  <a:lnTo>
                    <a:pt x="63" y="45"/>
                  </a:lnTo>
                  <a:lnTo>
                    <a:pt x="58" y="45"/>
                  </a:lnTo>
                  <a:lnTo>
                    <a:pt x="58" y="45"/>
                  </a:lnTo>
                  <a:lnTo>
                    <a:pt x="57" y="47"/>
                  </a:lnTo>
                  <a:lnTo>
                    <a:pt x="55" y="48"/>
                  </a:lnTo>
                  <a:lnTo>
                    <a:pt x="55" y="50"/>
                  </a:lnTo>
                  <a:lnTo>
                    <a:pt x="55" y="50"/>
                  </a:lnTo>
                  <a:lnTo>
                    <a:pt x="55" y="64"/>
                  </a:lnTo>
                  <a:lnTo>
                    <a:pt x="55" y="64"/>
                  </a:lnTo>
                  <a:lnTo>
                    <a:pt x="55" y="79"/>
                  </a:lnTo>
                  <a:lnTo>
                    <a:pt x="55" y="79"/>
                  </a:lnTo>
                  <a:lnTo>
                    <a:pt x="59" y="79"/>
                  </a:lnTo>
                  <a:lnTo>
                    <a:pt x="61" y="77"/>
                  </a:lnTo>
                  <a:lnTo>
                    <a:pt x="61" y="77"/>
                  </a:lnTo>
                  <a:lnTo>
                    <a:pt x="63" y="74"/>
                  </a:lnTo>
                  <a:lnTo>
                    <a:pt x="64" y="72"/>
                  </a:lnTo>
                  <a:lnTo>
                    <a:pt x="64" y="72"/>
                  </a:lnTo>
                  <a:lnTo>
                    <a:pt x="64" y="81"/>
                  </a:lnTo>
                  <a:lnTo>
                    <a:pt x="64" y="81"/>
                  </a:lnTo>
                  <a:lnTo>
                    <a:pt x="66" y="81"/>
                  </a:lnTo>
                  <a:lnTo>
                    <a:pt x="69" y="80"/>
                  </a:lnTo>
                  <a:lnTo>
                    <a:pt x="71" y="79"/>
                  </a:lnTo>
                  <a:lnTo>
                    <a:pt x="71" y="79"/>
                  </a:lnTo>
                  <a:lnTo>
                    <a:pt x="73" y="75"/>
                  </a:lnTo>
                  <a:lnTo>
                    <a:pt x="74" y="72"/>
                  </a:lnTo>
                  <a:lnTo>
                    <a:pt x="74" y="72"/>
                  </a:lnTo>
                  <a:lnTo>
                    <a:pt x="74" y="81"/>
                  </a:lnTo>
                  <a:lnTo>
                    <a:pt x="74" y="81"/>
                  </a:lnTo>
                  <a:lnTo>
                    <a:pt x="77" y="80"/>
                  </a:lnTo>
                  <a:lnTo>
                    <a:pt x="81" y="79"/>
                  </a:lnTo>
                  <a:lnTo>
                    <a:pt x="81" y="79"/>
                  </a:lnTo>
                  <a:lnTo>
                    <a:pt x="84" y="75"/>
                  </a:lnTo>
                  <a:lnTo>
                    <a:pt x="84" y="72"/>
                  </a:lnTo>
                  <a:lnTo>
                    <a:pt x="84" y="72"/>
                  </a:lnTo>
                  <a:lnTo>
                    <a:pt x="84" y="79"/>
                  </a:lnTo>
                  <a:lnTo>
                    <a:pt x="84" y="79"/>
                  </a:lnTo>
                  <a:lnTo>
                    <a:pt x="86" y="77"/>
                  </a:lnTo>
                  <a:lnTo>
                    <a:pt x="86" y="77"/>
                  </a:lnTo>
                  <a:lnTo>
                    <a:pt x="90" y="76"/>
                  </a:lnTo>
                  <a:lnTo>
                    <a:pt x="90" y="76"/>
                  </a:lnTo>
                  <a:lnTo>
                    <a:pt x="91" y="75"/>
                  </a:lnTo>
                  <a:lnTo>
                    <a:pt x="92" y="71"/>
                  </a:lnTo>
                  <a:close/>
                  <a:moveTo>
                    <a:pt x="106" y="85"/>
                  </a:moveTo>
                  <a:lnTo>
                    <a:pt x="106" y="76"/>
                  </a:lnTo>
                  <a:lnTo>
                    <a:pt x="106" y="76"/>
                  </a:lnTo>
                  <a:lnTo>
                    <a:pt x="104" y="75"/>
                  </a:lnTo>
                  <a:lnTo>
                    <a:pt x="103" y="71"/>
                  </a:lnTo>
                  <a:lnTo>
                    <a:pt x="103" y="66"/>
                  </a:lnTo>
                  <a:lnTo>
                    <a:pt x="103" y="66"/>
                  </a:lnTo>
                  <a:lnTo>
                    <a:pt x="103" y="64"/>
                  </a:lnTo>
                  <a:lnTo>
                    <a:pt x="104" y="60"/>
                  </a:lnTo>
                  <a:lnTo>
                    <a:pt x="106" y="58"/>
                  </a:lnTo>
                  <a:lnTo>
                    <a:pt x="106" y="50"/>
                  </a:lnTo>
                  <a:lnTo>
                    <a:pt x="106" y="50"/>
                  </a:lnTo>
                  <a:lnTo>
                    <a:pt x="103" y="48"/>
                  </a:lnTo>
                  <a:lnTo>
                    <a:pt x="101" y="47"/>
                  </a:lnTo>
                  <a:lnTo>
                    <a:pt x="98" y="47"/>
                  </a:lnTo>
                  <a:lnTo>
                    <a:pt x="98" y="74"/>
                  </a:lnTo>
                  <a:lnTo>
                    <a:pt x="98" y="74"/>
                  </a:lnTo>
                  <a:lnTo>
                    <a:pt x="97" y="77"/>
                  </a:lnTo>
                  <a:lnTo>
                    <a:pt x="95" y="81"/>
                  </a:lnTo>
                  <a:lnTo>
                    <a:pt x="91" y="83"/>
                  </a:lnTo>
                  <a:lnTo>
                    <a:pt x="86" y="85"/>
                  </a:lnTo>
                  <a:lnTo>
                    <a:pt x="86" y="85"/>
                  </a:lnTo>
                  <a:lnTo>
                    <a:pt x="76" y="86"/>
                  </a:lnTo>
                  <a:lnTo>
                    <a:pt x="68" y="87"/>
                  </a:lnTo>
                  <a:lnTo>
                    <a:pt x="60" y="87"/>
                  </a:lnTo>
                  <a:lnTo>
                    <a:pt x="60" y="87"/>
                  </a:lnTo>
                  <a:lnTo>
                    <a:pt x="61" y="93"/>
                  </a:lnTo>
                  <a:lnTo>
                    <a:pt x="61" y="93"/>
                  </a:lnTo>
                  <a:lnTo>
                    <a:pt x="64" y="97"/>
                  </a:lnTo>
                  <a:lnTo>
                    <a:pt x="65" y="98"/>
                  </a:lnTo>
                  <a:lnTo>
                    <a:pt x="97" y="98"/>
                  </a:lnTo>
                  <a:lnTo>
                    <a:pt x="106" y="85"/>
                  </a:lnTo>
                  <a:close/>
                  <a:moveTo>
                    <a:pt x="65" y="117"/>
                  </a:moveTo>
                  <a:lnTo>
                    <a:pt x="97" y="117"/>
                  </a:lnTo>
                  <a:lnTo>
                    <a:pt x="97" y="117"/>
                  </a:lnTo>
                  <a:lnTo>
                    <a:pt x="100" y="110"/>
                  </a:lnTo>
                  <a:lnTo>
                    <a:pt x="98" y="104"/>
                  </a:lnTo>
                  <a:lnTo>
                    <a:pt x="65" y="104"/>
                  </a:lnTo>
                  <a:lnTo>
                    <a:pt x="63" y="110"/>
                  </a:lnTo>
                  <a:lnTo>
                    <a:pt x="65" y="117"/>
                  </a:lnTo>
                  <a:close/>
                  <a:moveTo>
                    <a:pt x="97" y="123"/>
                  </a:moveTo>
                  <a:lnTo>
                    <a:pt x="65" y="123"/>
                  </a:lnTo>
                  <a:lnTo>
                    <a:pt x="65" y="164"/>
                  </a:lnTo>
                  <a:lnTo>
                    <a:pt x="93" y="166"/>
                  </a:lnTo>
                  <a:lnTo>
                    <a:pt x="102" y="158"/>
                  </a:lnTo>
                  <a:lnTo>
                    <a:pt x="97" y="123"/>
                  </a:lnTo>
                  <a:close/>
                  <a:moveTo>
                    <a:pt x="113" y="176"/>
                  </a:moveTo>
                  <a:lnTo>
                    <a:pt x="113" y="176"/>
                  </a:lnTo>
                  <a:lnTo>
                    <a:pt x="107" y="171"/>
                  </a:lnTo>
                  <a:lnTo>
                    <a:pt x="107" y="171"/>
                  </a:lnTo>
                  <a:lnTo>
                    <a:pt x="106" y="164"/>
                  </a:lnTo>
                  <a:lnTo>
                    <a:pt x="96" y="172"/>
                  </a:lnTo>
                  <a:lnTo>
                    <a:pt x="64" y="172"/>
                  </a:lnTo>
                  <a:lnTo>
                    <a:pt x="64" y="172"/>
                  </a:lnTo>
                  <a:lnTo>
                    <a:pt x="64" y="183"/>
                  </a:lnTo>
                  <a:lnTo>
                    <a:pt x="64" y="195"/>
                  </a:lnTo>
                  <a:lnTo>
                    <a:pt x="64" y="195"/>
                  </a:lnTo>
                  <a:lnTo>
                    <a:pt x="71" y="201"/>
                  </a:lnTo>
                  <a:lnTo>
                    <a:pt x="80" y="207"/>
                  </a:lnTo>
                  <a:lnTo>
                    <a:pt x="101" y="182"/>
                  </a:lnTo>
                  <a:lnTo>
                    <a:pt x="113" y="176"/>
                  </a:lnTo>
                  <a:close/>
                  <a:moveTo>
                    <a:pt x="106" y="185"/>
                  </a:moveTo>
                  <a:lnTo>
                    <a:pt x="87" y="210"/>
                  </a:lnTo>
                  <a:lnTo>
                    <a:pt x="118" y="223"/>
                  </a:lnTo>
                  <a:lnTo>
                    <a:pt x="118" y="223"/>
                  </a:lnTo>
                  <a:lnTo>
                    <a:pt x="132" y="215"/>
                  </a:lnTo>
                  <a:lnTo>
                    <a:pt x="145" y="206"/>
                  </a:lnTo>
                  <a:lnTo>
                    <a:pt x="160" y="196"/>
                  </a:lnTo>
                  <a:lnTo>
                    <a:pt x="117" y="180"/>
                  </a:lnTo>
                  <a:lnTo>
                    <a:pt x="106" y="185"/>
                  </a:lnTo>
                  <a:close/>
                  <a:moveTo>
                    <a:pt x="123" y="59"/>
                  </a:moveTo>
                  <a:lnTo>
                    <a:pt x="123" y="59"/>
                  </a:lnTo>
                  <a:lnTo>
                    <a:pt x="123" y="33"/>
                  </a:lnTo>
                  <a:lnTo>
                    <a:pt x="123" y="33"/>
                  </a:lnTo>
                  <a:lnTo>
                    <a:pt x="124" y="31"/>
                  </a:lnTo>
                  <a:lnTo>
                    <a:pt x="124" y="31"/>
                  </a:lnTo>
                  <a:lnTo>
                    <a:pt x="124" y="28"/>
                  </a:lnTo>
                  <a:lnTo>
                    <a:pt x="124" y="26"/>
                  </a:lnTo>
                  <a:lnTo>
                    <a:pt x="109" y="26"/>
                  </a:lnTo>
                  <a:lnTo>
                    <a:pt x="109" y="26"/>
                  </a:lnTo>
                  <a:lnTo>
                    <a:pt x="109" y="29"/>
                  </a:lnTo>
                  <a:lnTo>
                    <a:pt x="109" y="29"/>
                  </a:lnTo>
                  <a:lnTo>
                    <a:pt x="109" y="32"/>
                  </a:lnTo>
                  <a:lnTo>
                    <a:pt x="111" y="33"/>
                  </a:lnTo>
                  <a:lnTo>
                    <a:pt x="111" y="59"/>
                  </a:lnTo>
                  <a:lnTo>
                    <a:pt x="111" y="59"/>
                  </a:lnTo>
                  <a:lnTo>
                    <a:pt x="109" y="60"/>
                  </a:lnTo>
                  <a:lnTo>
                    <a:pt x="108" y="66"/>
                  </a:lnTo>
                  <a:lnTo>
                    <a:pt x="108" y="66"/>
                  </a:lnTo>
                  <a:lnTo>
                    <a:pt x="108" y="70"/>
                  </a:lnTo>
                  <a:lnTo>
                    <a:pt x="109" y="74"/>
                  </a:lnTo>
                  <a:lnTo>
                    <a:pt x="112" y="76"/>
                  </a:lnTo>
                  <a:lnTo>
                    <a:pt x="111" y="97"/>
                  </a:lnTo>
                  <a:lnTo>
                    <a:pt x="111" y="97"/>
                  </a:lnTo>
                  <a:lnTo>
                    <a:pt x="111" y="98"/>
                  </a:lnTo>
                  <a:lnTo>
                    <a:pt x="109" y="101"/>
                  </a:lnTo>
                  <a:lnTo>
                    <a:pt x="109" y="101"/>
                  </a:lnTo>
                  <a:lnTo>
                    <a:pt x="109" y="104"/>
                  </a:lnTo>
                  <a:lnTo>
                    <a:pt x="124" y="104"/>
                  </a:lnTo>
                  <a:lnTo>
                    <a:pt x="124" y="104"/>
                  </a:lnTo>
                  <a:lnTo>
                    <a:pt x="124" y="99"/>
                  </a:lnTo>
                  <a:lnTo>
                    <a:pt x="124" y="99"/>
                  </a:lnTo>
                  <a:lnTo>
                    <a:pt x="123" y="97"/>
                  </a:lnTo>
                  <a:lnTo>
                    <a:pt x="123" y="76"/>
                  </a:lnTo>
                  <a:lnTo>
                    <a:pt x="123" y="76"/>
                  </a:lnTo>
                  <a:lnTo>
                    <a:pt x="125" y="72"/>
                  </a:lnTo>
                  <a:lnTo>
                    <a:pt x="125" y="70"/>
                  </a:lnTo>
                  <a:lnTo>
                    <a:pt x="127" y="68"/>
                  </a:lnTo>
                  <a:lnTo>
                    <a:pt x="127" y="68"/>
                  </a:lnTo>
                  <a:lnTo>
                    <a:pt x="124" y="61"/>
                  </a:lnTo>
                  <a:lnTo>
                    <a:pt x="123" y="59"/>
                  </a:lnTo>
                  <a:close/>
                  <a:moveTo>
                    <a:pt x="155" y="80"/>
                  </a:moveTo>
                  <a:lnTo>
                    <a:pt x="178" y="55"/>
                  </a:lnTo>
                  <a:lnTo>
                    <a:pt x="178" y="55"/>
                  </a:lnTo>
                  <a:lnTo>
                    <a:pt x="144" y="55"/>
                  </a:lnTo>
                  <a:lnTo>
                    <a:pt x="144" y="55"/>
                  </a:lnTo>
                  <a:lnTo>
                    <a:pt x="140" y="54"/>
                  </a:lnTo>
                  <a:lnTo>
                    <a:pt x="136" y="52"/>
                  </a:lnTo>
                  <a:lnTo>
                    <a:pt x="132" y="49"/>
                  </a:lnTo>
                  <a:lnTo>
                    <a:pt x="130" y="49"/>
                  </a:lnTo>
                  <a:lnTo>
                    <a:pt x="130" y="49"/>
                  </a:lnTo>
                  <a:lnTo>
                    <a:pt x="127" y="56"/>
                  </a:lnTo>
                  <a:lnTo>
                    <a:pt x="127" y="56"/>
                  </a:lnTo>
                  <a:lnTo>
                    <a:pt x="129" y="60"/>
                  </a:lnTo>
                  <a:lnTo>
                    <a:pt x="130" y="63"/>
                  </a:lnTo>
                  <a:lnTo>
                    <a:pt x="132" y="68"/>
                  </a:lnTo>
                  <a:lnTo>
                    <a:pt x="132" y="68"/>
                  </a:lnTo>
                  <a:lnTo>
                    <a:pt x="132" y="71"/>
                  </a:lnTo>
                  <a:lnTo>
                    <a:pt x="129" y="75"/>
                  </a:lnTo>
                  <a:lnTo>
                    <a:pt x="127" y="77"/>
                  </a:lnTo>
                  <a:lnTo>
                    <a:pt x="127" y="77"/>
                  </a:lnTo>
                  <a:lnTo>
                    <a:pt x="132" y="86"/>
                  </a:lnTo>
                  <a:lnTo>
                    <a:pt x="132" y="86"/>
                  </a:lnTo>
                  <a:lnTo>
                    <a:pt x="135" y="83"/>
                  </a:lnTo>
                  <a:lnTo>
                    <a:pt x="145" y="80"/>
                  </a:lnTo>
                  <a:lnTo>
                    <a:pt x="145" y="80"/>
                  </a:lnTo>
                  <a:lnTo>
                    <a:pt x="155" y="80"/>
                  </a:lnTo>
                  <a:close/>
                  <a:moveTo>
                    <a:pt x="262" y="80"/>
                  </a:moveTo>
                  <a:lnTo>
                    <a:pt x="293" y="41"/>
                  </a:lnTo>
                  <a:lnTo>
                    <a:pt x="293" y="41"/>
                  </a:lnTo>
                  <a:lnTo>
                    <a:pt x="290" y="39"/>
                  </a:lnTo>
                  <a:lnTo>
                    <a:pt x="288" y="41"/>
                  </a:lnTo>
                  <a:lnTo>
                    <a:pt x="284" y="42"/>
                  </a:lnTo>
                  <a:lnTo>
                    <a:pt x="284" y="42"/>
                  </a:lnTo>
                  <a:lnTo>
                    <a:pt x="281" y="43"/>
                  </a:lnTo>
                  <a:lnTo>
                    <a:pt x="280" y="47"/>
                  </a:lnTo>
                  <a:lnTo>
                    <a:pt x="280" y="50"/>
                  </a:lnTo>
                  <a:lnTo>
                    <a:pt x="280" y="50"/>
                  </a:lnTo>
                  <a:lnTo>
                    <a:pt x="278" y="48"/>
                  </a:lnTo>
                  <a:lnTo>
                    <a:pt x="277" y="47"/>
                  </a:lnTo>
                  <a:lnTo>
                    <a:pt x="272" y="47"/>
                  </a:lnTo>
                  <a:lnTo>
                    <a:pt x="268" y="47"/>
                  </a:lnTo>
                  <a:lnTo>
                    <a:pt x="267" y="48"/>
                  </a:lnTo>
                  <a:lnTo>
                    <a:pt x="267" y="48"/>
                  </a:lnTo>
                  <a:lnTo>
                    <a:pt x="269" y="54"/>
                  </a:lnTo>
                  <a:lnTo>
                    <a:pt x="269" y="58"/>
                  </a:lnTo>
                  <a:lnTo>
                    <a:pt x="267" y="60"/>
                  </a:lnTo>
                  <a:lnTo>
                    <a:pt x="264" y="60"/>
                  </a:lnTo>
                  <a:lnTo>
                    <a:pt x="264" y="60"/>
                  </a:lnTo>
                  <a:lnTo>
                    <a:pt x="261" y="59"/>
                  </a:lnTo>
                  <a:lnTo>
                    <a:pt x="259" y="56"/>
                  </a:lnTo>
                  <a:lnTo>
                    <a:pt x="259" y="53"/>
                  </a:lnTo>
                  <a:lnTo>
                    <a:pt x="259" y="53"/>
                  </a:lnTo>
                  <a:lnTo>
                    <a:pt x="256" y="55"/>
                  </a:lnTo>
                  <a:lnTo>
                    <a:pt x="253" y="55"/>
                  </a:lnTo>
                  <a:lnTo>
                    <a:pt x="250" y="53"/>
                  </a:lnTo>
                  <a:lnTo>
                    <a:pt x="250" y="53"/>
                  </a:lnTo>
                  <a:lnTo>
                    <a:pt x="248" y="50"/>
                  </a:lnTo>
                  <a:lnTo>
                    <a:pt x="251" y="47"/>
                  </a:lnTo>
                  <a:lnTo>
                    <a:pt x="254" y="45"/>
                  </a:lnTo>
                  <a:lnTo>
                    <a:pt x="261" y="44"/>
                  </a:lnTo>
                  <a:lnTo>
                    <a:pt x="261" y="44"/>
                  </a:lnTo>
                  <a:lnTo>
                    <a:pt x="259" y="41"/>
                  </a:lnTo>
                  <a:lnTo>
                    <a:pt x="258" y="38"/>
                  </a:lnTo>
                  <a:lnTo>
                    <a:pt x="256" y="36"/>
                  </a:lnTo>
                  <a:lnTo>
                    <a:pt x="256" y="36"/>
                  </a:lnTo>
                  <a:lnTo>
                    <a:pt x="252" y="34"/>
                  </a:lnTo>
                  <a:lnTo>
                    <a:pt x="250" y="34"/>
                  </a:lnTo>
                  <a:lnTo>
                    <a:pt x="246" y="36"/>
                  </a:lnTo>
                  <a:lnTo>
                    <a:pt x="246" y="36"/>
                  </a:lnTo>
                  <a:lnTo>
                    <a:pt x="248" y="34"/>
                  </a:lnTo>
                  <a:lnTo>
                    <a:pt x="250" y="32"/>
                  </a:lnTo>
                  <a:lnTo>
                    <a:pt x="251" y="29"/>
                  </a:lnTo>
                  <a:lnTo>
                    <a:pt x="251" y="29"/>
                  </a:lnTo>
                  <a:lnTo>
                    <a:pt x="251" y="23"/>
                  </a:lnTo>
                  <a:lnTo>
                    <a:pt x="250" y="21"/>
                  </a:lnTo>
                  <a:lnTo>
                    <a:pt x="247" y="17"/>
                  </a:lnTo>
                  <a:lnTo>
                    <a:pt x="247" y="17"/>
                  </a:lnTo>
                  <a:lnTo>
                    <a:pt x="247" y="17"/>
                  </a:lnTo>
                  <a:lnTo>
                    <a:pt x="247" y="17"/>
                  </a:lnTo>
                  <a:lnTo>
                    <a:pt x="243" y="18"/>
                  </a:lnTo>
                  <a:lnTo>
                    <a:pt x="240" y="20"/>
                  </a:lnTo>
                  <a:lnTo>
                    <a:pt x="236" y="22"/>
                  </a:lnTo>
                  <a:lnTo>
                    <a:pt x="236" y="22"/>
                  </a:lnTo>
                  <a:lnTo>
                    <a:pt x="235" y="26"/>
                  </a:lnTo>
                  <a:lnTo>
                    <a:pt x="235" y="28"/>
                  </a:lnTo>
                  <a:lnTo>
                    <a:pt x="235" y="31"/>
                  </a:lnTo>
                  <a:lnTo>
                    <a:pt x="235" y="31"/>
                  </a:lnTo>
                  <a:lnTo>
                    <a:pt x="232" y="27"/>
                  </a:lnTo>
                  <a:lnTo>
                    <a:pt x="231" y="25"/>
                  </a:lnTo>
                  <a:lnTo>
                    <a:pt x="227" y="23"/>
                  </a:lnTo>
                  <a:lnTo>
                    <a:pt x="227" y="23"/>
                  </a:lnTo>
                  <a:lnTo>
                    <a:pt x="224" y="23"/>
                  </a:lnTo>
                  <a:lnTo>
                    <a:pt x="221" y="25"/>
                  </a:lnTo>
                  <a:lnTo>
                    <a:pt x="219" y="26"/>
                  </a:lnTo>
                  <a:lnTo>
                    <a:pt x="219" y="26"/>
                  </a:lnTo>
                  <a:lnTo>
                    <a:pt x="222" y="31"/>
                  </a:lnTo>
                  <a:lnTo>
                    <a:pt x="222" y="36"/>
                  </a:lnTo>
                  <a:lnTo>
                    <a:pt x="222" y="38"/>
                  </a:lnTo>
                  <a:lnTo>
                    <a:pt x="219" y="39"/>
                  </a:lnTo>
                  <a:lnTo>
                    <a:pt x="219" y="39"/>
                  </a:lnTo>
                  <a:lnTo>
                    <a:pt x="215" y="38"/>
                  </a:lnTo>
                  <a:lnTo>
                    <a:pt x="214" y="36"/>
                  </a:lnTo>
                  <a:lnTo>
                    <a:pt x="213" y="32"/>
                  </a:lnTo>
                  <a:lnTo>
                    <a:pt x="213" y="32"/>
                  </a:lnTo>
                  <a:lnTo>
                    <a:pt x="210" y="34"/>
                  </a:lnTo>
                  <a:lnTo>
                    <a:pt x="208" y="36"/>
                  </a:lnTo>
                  <a:lnTo>
                    <a:pt x="204" y="34"/>
                  </a:lnTo>
                  <a:lnTo>
                    <a:pt x="204" y="34"/>
                  </a:lnTo>
                  <a:lnTo>
                    <a:pt x="202" y="32"/>
                  </a:lnTo>
                  <a:lnTo>
                    <a:pt x="202" y="28"/>
                  </a:lnTo>
                  <a:lnTo>
                    <a:pt x="205" y="26"/>
                  </a:lnTo>
                  <a:lnTo>
                    <a:pt x="211" y="23"/>
                  </a:lnTo>
                  <a:lnTo>
                    <a:pt x="211" y="23"/>
                  </a:lnTo>
                  <a:lnTo>
                    <a:pt x="210" y="22"/>
                  </a:lnTo>
                  <a:lnTo>
                    <a:pt x="209" y="18"/>
                  </a:lnTo>
                  <a:lnTo>
                    <a:pt x="205" y="16"/>
                  </a:lnTo>
                  <a:lnTo>
                    <a:pt x="203" y="15"/>
                  </a:lnTo>
                  <a:lnTo>
                    <a:pt x="200" y="16"/>
                  </a:lnTo>
                  <a:lnTo>
                    <a:pt x="200" y="16"/>
                  </a:lnTo>
                  <a:lnTo>
                    <a:pt x="203" y="12"/>
                  </a:lnTo>
                  <a:lnTo>
                    <a:pt x="204" y="10"/>
                  </a:lnTo>
                  <a:lnTo>
                    <a:pt x="204" y="6"/>
                  </a:lnTo>
                  <a:lnTo>
                    <a:pt x="204" y="6"/>
                  </a:lnTo>
                  <a:lnTo>
                    <a:pt x="203" y="4"/>
                  </a:lnTo>
                  <a:lnTo>
                    <a:pt x="202" y="1"/>
                  </a:lnTo>
                  <a:lnTo>
                    <a:pt x="199" y="0"/>
                  </a:lnTo>
                  <a:lnTo>
                    <a:pt x="191" y="49"/>
                  </a:lnTo>
                  <a:lnTo>
                    <a:pt x="214" y="59"/>
                  </a:lnTo>
                  <a:lnTo>
                    <a:pt x="214" y="59"/>
                  </a:lnTo>
                  <a:lnTo>
                    <a:pt x="221" y="55"/>
                  </a:lnTo>
                  <a:lnTo>
                    <a:pt x="221" y="55"/>
                  </a:lnTo>
                  <a:lnTo>
                    <a:pt x="225" y="53"/>
                  </a:lnTo>
                  <a:lnTo>
                    <a:pt x="230" y="53"/>
                  </a:lnTo>
                  <a:lnTo>
                    <a:pt x="235" y="54"/>
                  </a:lnTo>
                  <a:lnTo>
                    <a:pt x="238" y="55"/>
                  </a:lnTo>
                  <a:lnTo>
                    <a:pt x="238" y="55"/>
                  </a:lnTo>
                  <a:lnTo>
                    <a:pt x="243" y="58"/>
                  </a:lnTo>
                  <a:lnTo>
                    <a:pt x="246" y="60"/>
                  </a:lnTo>
                  <a:lnTo>
                    <a:pt x="247" y="64"/>
                  </a:lnTo>
                  <a:lnTo>
                    <a:pt x="247" y="66"/>
                  </a:lnTo>
                  <a:lnTo>
                    <a:pt x="247" y="66"/>
                  </a:lnTo>
                  <a:lnTo>
                    <a:pt x="247" y="70"/>
                  </a:lnTo>
                  <a:lnTo>
                    <a:pt x="245" y="74"/>
                  </a:lnTo>
                  <a:lnTo>
                    <a:pt x="262" y="80"/>
                  </a:lnTo>
                  <a:close/>
                  <a:moveTo>
                    <a:pt x="375" y="74"/>
                  </a:moveTo>
                  <a:lnTo>
                    <a:pt x="395" y="65"/>
                  </a:lnTo>
                  <a:lnTo>
                    <a:pt x="375" y="56"/>
                  </a:lnTo>
                  <a:lnTo>
                    <a:pt x="375" y="56"/>
                  </a:lnTo>
                  <a:lnTo>
                    <a:pt x="342" y="56"/>
                  </a:lnTo>
                  <a:lnTo>
                    <a:pt x="289" y="55"/>
                  </a:lnTo>
                  <a:lnTo>
                    <a:pt x="273" y="76"/>
                  </a:lnTo>
                  <a:lnTo>
                    <a:pt x="273" y="76"/>
                  </a:lnTo>
                  <a:lnTo>
                    <a:pt x="375" y="74"/>
                  </a:lnTo>
                  <a:close/>
                  <a:moveTo>
                    <a:pt x="349" y="179"/>
                  </a:moveTo>
                  <a:lnTo>
                    <a:pt x="349" y="179"/>
                  </a:lnTo>
                  <a:lnTo>
                    <a:pt x="338" y="173"/>
                  </a:lnTo>
                  <a:lnTo>
                    <a:pt x="329" y="168"/>
                  </a:lnTo>
                  <a:lnTo>
                    <a:pt x="321" y="162"/>
                  </a:lnTo>
                  <a:lnTo>
                    <a:pt x="315" y="155"/>
                  </a:lnTo>
                  <a:lnTo>
                    <a:pt x="315" y="155"/>
                  </a:lnTo>
                  <a:lnTo>
                    <a:pt x="312" y="150"/>
                  </a:lnTo>
                  <a:lnTo>
                    <a:pt x="312" y="144"/>
                  </a:lnTo>
                  <a:lnTo>
                    <a:pt x="312" y="139"/>
                  </a:lnTo>
                  <a:lnTo>
                    <a:pt x="312" y="133"/>
                  </a:lnTo>
                  <a:lnTo>
                    <a:pt x="315" y="126"/>
                  </a:lnTo>
                  <a:lnTo>
                    <a:pt x="317" y="122"/>
                  </a:lnTo>
                  <a:lnTo>
                    <a:pt x="322" y="117"/>
                  </a:lnTo>
                  <a:lnTo>
                    <a:pt x="327" y="113"/>
                  </a:lnTo>
                  <a:lnTo>
                    <a:pt x="327" y="113"/>
                  </a:lnTo>
                  <a:lnTo>
                    <a:pt x="329" y="115"/>
                  </a:lnTo>
                  <a:lnTo>
                    <a:pt x="331" y="118"/>
                  </a:lnTo>
                  <a:lnTo>
                    <a:pt x="331" y="120"/>
                  </a:lnTo>
                  <a:lnTo>
                    <a:pt x="331" y="120"/>
                  </a:lnTo>
                  <a:lnTo>
                    <a:pt x="347" y="119"/>
                  </a:lnTo>
                  <a:lnTo>
                    <a:pt x="347" y="119"/>
                  </a:lnTo>
                  <a:lnTo>
                    <a:pt x="347" y="114"/>
                  </a:lnTo>
                  <a:lnTo>
                    <a:pt x="347" y="110"/>
                  </a:lnTo>
                  <a:lnTo>
                    <a:pt x="345" y="108"/>
                  </a:lnTo>
                  <a:lnTo>
                    <a:pt x="345" y="108"/>
                  </a:lnTo>
                  <a:lnTo>
                    <a:pt x="350" y="112"/>
                  </a:lnTo>
                  <a:lnTo>
                    <a:pt x="352" y="115"/>
                  </a:lnTo>
                  <a:lnTo>
                    <a:pt x="353" y="119"/>
                  </a:lnTo>
                  <a:lnTo>
                    <a:pt x="353" y="119"/>
                  </a:lnTo>
                  <a:lnTo>
                    <a:pt x="368" y="120"/>
                  </a:lnTo>
                  <a:lnTo>
                    <a:pt x="368" y="120"/>
                  </a:lnTo>
                  <a:lnTo>
                    <a:pt x="368" y="115"/>
                  </a:lnTo>
                  <a:lnTo>
                    <a:pt x="365" y="110"/>
                  </a:lnTo>
                  <a:lnTo>
                    <a:pt x="365" y="110"/>
                  </a:lnTo>
                  <a:lnTo>
                    <a:pt x="370" y="114"/>
                  </a:lnTo>
                  <a:lnTo>
                    <a:pt x="375" y="117"/>
                  </a:lnTo>
                  <a:lnTo>
                    <a:pt x="379" y="122"/>
                  </a:lnTo>
                  <a:lnTo>
                    <a:pt x="381" y="125"/>
                  </a:lnTo>
                  <a:lnTo>
                    <a:pt x="384" y="134"/>
                  </a:lnTo>
                  <a:lnTo>
                    <a:pt x="385" y="141"/>
                  </a:lnTo>
                  <a:lnTo>
                    <a:pt x="385" y="141"/>
                  </a:lnTo>
                  <a:lnTo>
                    <a:pt x="384" y="150"/>
                  </a:lnTo>
                  <a:lnTo>
                    <a:pt x="381" y="157"/>
                  </a:lnTo>
                  <a:lnTo>
                    <a:pt x="376" y="163"/>
                  </a:lnTo>
                  <a:lnTo>
                    <a:pt x="370" y="168"/>
                  </a:lnTo>
                  <a:lnTo>
                    <a:pt x="370" y="168"/>
                  </a:lnTo>
                  <a:lnTo>
                    <a:pt x="359" y="174"/>
                  </a:lnTo>
                  <a:lnTo>
                    <a:pt x="349" y="179"/>
                  </a:lnTo>
                  <a:close/>
                  <a:moveTo>
                    <a:pt x="334" y="284"/>
                  </a:moveTo>
                  <a:lnTo>
                    <a:pt x="334" y="284"/>
                  </a:lnTo>
                  <a:lnTo>
                    <a:pt x="333" y="282"/>
                  </a:lnTo>
                  <a:lnTo>
                    <a:pt x="333" y="282"/>
                  </a:lnTo>
                  <a:lnTo>
                    <a:pt x="332" y="282"/>
                  </a:lnTo>
                  <a:lnTo>
                    <a:pt x="332" y="282"/>
                  </a:lnTo>
                  <a:lnTo>
                    <a:pt x="334" y="284"/>
                  </a:lnTo>
                  <a:close/>
                  <a:moveTo>
                    <a:pt x="189" y="88"/>
                  </a:moveTo>
                  <a:lnTo>
                    <a:pt x="189" y="88"/>
                  </a:lnTo>
                  <a:lnTo>
                    <a:pt x="188" y="88"/>
                  </a:lnTo>
                  <a:lnTo>
                    <a:pt x="183" y="90"/>
                  </a:lnTo>
                  <a:lnTo>
                    <a:pt x="177" y="90"/>
                  </a:lnTo>
                  <a:lnTo>
                    <a:pt x="177" y="90"/>
                  </a:lnTo>
                  <a:lnTo>
                    <a:pt x="176" y="87"/>
                  </a:lnTo>
                  <a:lnTo>
                    <a:pt x="176" y="82"/>
                  </a:lnTo>
                  <a:lnTo>
                    <a:pt x="176" y="82"/>
                  </a:lnTo>
                  <a:lnTo>
                    <a:pt x="178" y="82"/>
                  </a:lnTo>
                  <a:lnTo>
                    <a:pt x="183" y="83"/>
                  </a:lnTo>
                  <a:lnTo>
                    <a:pt x="187" y="85"/>
                  </a:lnTo>
                  <a:lnTo>
                    <a:pt x="189" y="88"/>
                  </a:lnTo>
                  <a:close/>
                  <a:moveTo>
                    <a:pt x="406" y="243"/>
                  </a:moveTo>
                  <a:lnTo>
                    <a:pt x="406" y="243"/>
                  </a:lnTo>
                  <a:lnTo>
                    <a:pt x="412" y="244"/>
                  </a:lnTo>
                  <a:lnTo>
                    <a:pt x="417" y="243"/>
                  </a:lnTo>
                  <a:lnTo>
                    <a:pt x="417" y="243"/>
                  </a:lnTo>
                  <a:lnTo>
                    <a:pt x="415" y="236"/>
                  </a:lnTo>
                  <a:lnTo>
                    <a:pt x="414" y="225"/>
                  </a:lnTo>
                  <a:lnTo>
                    <a:pt x="414" y="225"/>
                  </a:lnTo>
                  <a:lnTo>
                    <a:pt x="411" y="225"/>
                  </a:lnTo>
                  <a:lnTo>
                    <a:pt x="407" y="225"/>
                  </a:lnTo>
                  <a:lnTo>
                    <a:pt x="403" y="223"/>
                  </a:lnTo>
                  <a:lnTo>
                    <a:pt x="398" y="220"/>
                  </a:lnTo>
                  <a:lnTo>
                    <a:pt x="398" y="220"/>
                  </a:lnTo>
                  <a:lnTo>
                    <a:pt x="396" y="215"/>
                  </a:lnTo>
                  <a:lnTo>
                    <a:pt x="396" y="215"/>
                  </a:lnTo>
                  <a:lnTo>
                    <a:pt x="388" y="205"/>
                  </a:lnTo>
                  <a:lnTo>
                    <a:pt x="380" y="198"/>
                  </a:lnTo>
                  <a:lnTo>
                    <a:pt x="371" y="191"/>
                  </a:lnTo>
                  <a:lnTo>
                    <a:pt x="364" y="187"/>
                  </a:lnTo>
                  <a:lnTo>
                    <a:pt x="364" y="187"/>
                  </a:lnTo>
                  <a:lnTo>
                    <a:pt x="376" y="179"/>
                  </a:lnTo>
                  <a:lnTo>
                    <a:pt x="385" y="172"/>
                  </a:lnTo>
                  <a:lnTo>
                    <a:pt x="391" y="166"/>
                  </a:lnTo>
                  <a:lnTo>
                    <a:pt x="393" y="161"/>
                  </a:lnTo>
                  <a:lnTo>
                    <a:pt x="393" y="161"/>
                  </a:lnTo>
                  <a:lnTo>
                    <a:pt x="396" y="156"/>
                  </a:lnTo>
                  <a:lnTo>
                    <a:pt x="398" y="149"/>
                  </a:lnTo>
                  <a:lnTo>
                    <a:pt x="398" y="141"/>
                  </a:lnTo>
                  <a:lnTo>
                    <a:pt x="398" y="133"/>
                  </a:lnTo>
                  <a:lnTo>
                    <a:pt x="396" y="124"/>
                  </a:lnTo>
                  <a:lnTo>
                    <a:pt x="392" y="115"/>
                  </a:lnTo>
                  <a:lnTo>
                    <a:pt x="386" y="108"/>
                  </a:lnTo>
                  <a:lnTo>
                    <a:pt x="381" y="104"/>
                  </a:lnTo>
                  <a:lnTo>
                    <a:pt x="376" y="101"/>
                  </a:lnTo>
                  <a:lnTo>
                    <a:pt x="376" y="101"/>
                  </a:lnTo>
                  <a:lnTo>
                    <a:pt x="369" y="97"/>
                  </a:lnTo>
                  <a:lnTo>
                    <a:pt x="360" y="95"/>
                  </a:lnTo>
                  <a:lnTo>
                    <a:pt x="353" y="93"/>
                  </a:lnTo>
                  <a:lnTo>
                    <a:pt x="345" y="93"/>
                  </a:lnTo>
                  <a:lnTo>
                    <a:pt x="333" y="96"/>
                  </a:lnTo>
                  <a:lnTo>
                    <a:pt x="323" y="98"/>
                  </a:lnTo>
                  <a:lnTo>
                    <a:pt x="323" y="98"/>
                  </a:lnTo>
                  <a:lnTo>
                    <a:pt x="317" y="102"/>
                  </a:lnTo>
                  <a:lnTo>
                    <a:pt x="311" y="107"/>
                  </a:lnTo>
                  <a:lnTo>
                    <a:pt x="306" y="112"/>
                  </a:lnTo>
                  <a:lnTo>
                    <a:pt x="302" y="118"/>
                  </a:lnTo>
                  <a:lnTo>
                    <a:pt x="300" y="125"/>
                  </a:lnTo>
                  <a:lnTo>
                    <a:pt x="297" y="133"/>
                  </a:lnTo>
                  <a:lnTo>
                    <a:pt x="297" y="140"/>
                  </a:lnTo>
                  <a:lnTo>
                    <a:pt x="297" y="150"/>
                  </a:lnTo>
                  <a:lnTo>
                    <a:pt x="297" y="150"/>
                  </a:lnTo>
                  <a:lnTo>
                    <a:pt x="300" y="156"/>
                  </a:lnTo>
                  <a:lnTo>
                    <a:pt x="302" y="162"/>
                  </a:lnTo>
                  <a:lnTo>
                    <a:pt x="306" y="168"/>
                  </a:lnTo>
                  <a:lnTo>
                    <a:pt x="310" y="172"/>
                  </a:lnTo>
                  <a:lnTo>
                    <a:pt x="321" y="179"/>
                  </a:lnTo>
                  <a:lnTo>
                    <a:pt x="333" y="187"/>
                  </a:lnTo>
                  <a:lnTo>
                    <a:pt x="333" y="187"/>
                  </a:lnTo>
                  <a:lnTo>
                    <a:pt x="323" y="191"/>
                  </a:lnTo>
                  <a:lnTo>
                    <a:pt x="316" y="199"/>
                  </a:lnTo>
                  <a:lnTo>
                    <a:pt x="313" y="203"/>
                  </a:lnTo>
                  <a:lnTo>
                    <a:pt x="312" y="207"/>
                  </a:lnTo>
                  <a:lnTo>
                    <a:pt x="311" y="212"/>
                  </a:lnTo>
                  <a:lnTo>
                    <a:pt x="310" y="218"/>
                  </a:lnTo>
                  <a:lnTo>
                    <a:pt x="310" y="218"/>
                  </a:lnTo>
                  <a:lnTo>
                    <a:pt x="311" y="226"/>
                  </a:lnTo>
                  <a:lnTo>
                    <a:pt x="313" y="234"/>
                  </a:lnTo>
                  <a:lnTo>
                    <a:pt x="315" y="244"/>
                  </a:lnTo>
                  <a:lnTo>
                    <a:pt x="315" y="250"/>
                  </a:lnTo>
                  <a:lnTo>
                    <a:pt x="313" y="257"/>
                  </a:lnTo>
                  <a:lnTo>
                    <a:pt x="313" y="257"/>
                  </a:lnTo>
                  <a:lnTo>
                    <a:pt x="315" y="257"/>
                  </a:lnTo>
                  <a:lnTo>
                    <a:pt x="320" y="255"/>
                  </a:lnTo>
                  <a:lnTo>
                    <a:pt x="326" y="250"/>
                  </a:lnTo>
                  <a:lnTo>
                    <a:pt x="326" y="250"/>
                  </a:lnTo>
                  <a:lnTo>
                    <a:pt x="328" y="243"/>
                  </a:lnTo>
                  <a:lnTo>
                    <a:pt x="329" y="236"/>
                  </a:lnTo>
                  <a:lnTo>
                    <a:pt x="329" y="227"/>
                  </a:lnTo>
                  <a:lnTo>
                    <a:pt x="329" y="227"/>
                  </a:lnTo>
                  <a:lnTo>
                    <a:pt x="332" y="231"/>
                  </a:lnTo>
                  <a:lnTo>
                    <a:pt x="333" y="237"/>
                  </a:lnTo>
                  <a:lnTo>
                    <a:pt x="333" y="242"/>
                  </a:lnTo>
                  <a:lnTo>
                    <a:pt x="332" y="247"/>
                  </a:lnTo>
                  <a:lnTo>
                    <a:pt x="332" y="247"/>
                  </a:lnTo>
                  <a:lnTo>
                    <a:pt x="337" y="244"/>
                  </a:lnTo>
                  <a:lnTo>
                    <a:pt x="339" y="242"/>
                  </a:lnTo>
                  <a:lnTo>
                    <a:pt x="342" y="239"/>
                  </a:lnTo>
                  <a:lnTo>
                    <a:pt x="342" y="239"/>
                  </a:lnTo>
                  <a:lnTo>
                    <a:pt x="343" y="231"/>
                  </a:lnTo>
                  <a:lnTo>
                    <a:pt x="343" y="222"/>
                  </a:lnTo>
                  <a:lnTo>
                    <a:pt x="340" y="216"/>
                  </a:lnTo>
                  <a:lnTo>
                    <a:pt x="339" y="211"/>
                  </a:lnTo>
                  <a:lnTo>
                    <a:pt x="339" y="211"/>
                  </a:lnTo>
                  <a:lnTo>
                    <a:pt x="338" y="206"/>
                  </a:lnTo>
                  <a:lnTo>
                    <a:pt x="339" y="201"/>
                  </a:lnTo>
                  <a:lnTo>
                    <a:pt x="343" y="196"/>
                  </a:lnTo>
                  <a:lnTo>
                    <a:pt x="347" y="194"/>
                  </a:lnTo>
                  <a:lnTo>
                    <a:pt x="347" y="194"/>
                  </a:lnTo>
                  <a:lnTo>
                    <a:pt x="359" y="200"/>
                  </a:lnTo>
                  <a:lnTo>
                    <a:pt x="359" y="200"/>
                  </a:lnTo>
                  <a:lnTo>
                    <a:pt x="364" y="204"/>
                  </a:lnTo>
                  <a:lnTo>
                    <a:pt x="371" y="210"/>
                  </a:lnTo>
                  <a:lnTo>
                    <a:pt x="379" y="218"/>
                  </a:lnTo>
                  <a:lnTo>
                    <a:pt x="382" y="223"/>
                  </a:lnTo>
                  <a:lnTo>
                    <a:pt x="385" y="230"/>
                  </a:lnTo>
                  <a:lnTo>
                    <a:pt x="385" y="230"/>
                  </a:lnTo>
                  <a:lnTo>
                    <a:pt x="388" y="237"/>
                  </a:lnTo>
                  <a:lnTo>
                    <a:pt x="390" y="244"/>
                  </a:lnTo>
                  <a:lnTo>
                    <a:pt x="390" y="250"/>
                  </a:lnTo>
                  <a:lnTo>
                    <a:pt x="390" y="257"/>
                  </a:lnTo>
                  <a:lnTo>
                    <a:pt x="387" y="265"/>
                  </a:lnTo>
                  <a:lnTo>
                    <a:pt x="385" y="270"/>
                  </a:lnTo>
                  <a:lnTo>
                    <a:pt x="385" y="270"/>
                  </a:lnTo>
                  <a:lnTo>
                    <a:pt x="380" y="276"/>
                  </a:lnTo>
                  <a:lnTo>
                    <a:pt x="375" y="282"/>
                  </a:lnTo>
                  <a:lnTo>
                    <a:pt x="368" y="286"/>
                  </a:lnTo>
                  <a:lnTo>
                    <a:pt x="359" y="287"/>
                  </a:lnTo>
                  <a:lnTo>
                    <a:pt x="359" y="287"/>
                  </a:lnTo>
                  <a:lnTo>
                    <a:pt x="358" y="287"/>
                  </a:lnTo>
                  <a:lnTo>
                    <a:pt x="358" y="287"/>
                  </a:lnTo>
                  <a:lnTo>
                    <a:pt x="348" y="287"/>
                  </a:lnTo>
                  <a:lnTo>
                    <a:pt x="348" y="287"/>
                  </a:lnTo>
                  <a:lnTo>
                    <a:pt x="339" y="285"/>
                  </a:lnTo>
                  <a:lnTo>
                    <a:pt x="339" y="285"/>
                  </a:lnTo>
                  <a:lnTo>
                    <a:pt x="332" y="282"/>
                  </a:lnTo>
                  <a:lnTo>
                    <a:pt x="332" y="282"/>
                  </a:lnTo>
                  <a:lnTo>
                    <a:pt x="325" y="279"/>
                  </a:lnTo>
                  <a:lnTo>
                    <a:pt x="313" y="271"/>
                  </a:lnTo>
                  <a:lnTo>
                    <a:pt x="301" y="263"/>
                  </a:lnTo>
                  <a:lnTo>
                    <a:pt x="289" y="250"/>
                  </a:lnTo>
                  <a:lnTo>
                    <a:pt x="289" y="250"/>
                  </a:lnTo>
                  <a:lnTo>
                    <a:pt x="273" y="231"/>
                  </a:lnTo>
                  <a:lnTo>
                    <a:pt x="262" y="217"/>
                  </a:lnTo>
                  <a:lnTo>
                    <a:pt x="262" y="217"/>
                  </a:lnTo>
                  <a:lnTo>
                    <a:pt x="268" y="220"/>
                  </a:lnTo>
                  <a:lnTo>
                    <a:pt x="273" y="220"/>
                  </a:lnTo>
                  <a:lnTo>
                    <a:pt x="279" y="220"/>
                  </a:lnTo>
                  <a:lnTo>
                    <a:pt x="279" y="220"/>
                  </a:lnTo>
                  <a:lnTo>
                    <a:pt x="280" y="209"/>
                  </a:lnTo>
                  <a:lnTo>
                    <a:pt x="280" y="198"/>
                  </a:lnTo>
                  <a:lnTo>
                    <a:pt x="280" y="198"/>
                  </a:lnTo>
                  <a:lnTo>
                    <a:pt x="280" y="188"/>
                  </a:lnTo>
                  <a:lnTo>
                    <a:pt x="280" y="188"/>
                  </a:lnTo>
                  <a:lnTo>
                    <a:pt x="277" y="188"/>
                  </a:lnTo>
                  <a:lnTo>
                    <a:pt x="268" y="185"/>
                  </a:lnTo>
                  <a:lnTo>
                    <a:pt x="264" y="184"/>
                  </a:lnTo>
                  <a:lnTo>
                    <a:pt x="259" y="182"/>
                  </a:lnTo>
                  <a:lnTo>
                    <a:pt x="256" y="179"/>
                  </a:lnTo>
                  <a:lnTo>
                    <a:pt x="253" y="176"/>
                  </a:lnTo>
                  <a:lnTo>
                    <a:pt x="253" y="176"/>
                  </a:lnTo>
                  <a:lnTo>
                    <a:pt x="257" y="177"/>
                  </a:lnTo>
                  <a:lnTo>
                    <a:pt x="261" y="178"/>
                  </a:lnTo>
                  <a:lnTo>
                    <a:pt x="266" y="179"/>
                  </a:lnTo>
                  <a:lnTo>
                    <a:pt x="266" y="179"/>
                  </a:lnTo>
                  <a:lnTo>
                    <a:pt x="277" y="178"/>
                  </a:lnTo>
                  <a:lnTo>
                    <a:pt x="281" y="178"/>
                  </a:lnTo>
                  <a:lnTo>
                    <a:pt x="281" y="178"/>
                  </a:lnTo>
                  <a:lnTo>
                    <a:pt x="283" y="167"/>
                  </a:lnTo>
                  <a:lnTo>
                    <a:pt x="283" y="157"/>
                  </a:lnTo>
                  <a:lnTo>
                    <a:pt x="283" y="157"/>
                  </a:lnTo>
                  <a:lnTo>
                    <a:pt x="283" y="147"/>
                  </a:lnTo>
                  <a:lnTo>
                    <a:pt x="283" y="147"/>
                  </a:lnTo>
                  <a:lnTo>
                    <a:pt x="275" y="147"/>
                  </a:lnTo>
                  <a:lnTo>
                    <a:pt x="267" y="146"/>
                  </a:lnTo>
                  <a:lnTo>
                    <a:pt x="267" y="146"/>
                  </a:lnTo>
                  <a:lnTo>
                    <a:pt x="258" y="142"/>
                  </a:lnTo>
                  <a:lnTo>
                    <a:pt x="254" y="140"/>
                  </a:lnTo>
                  <a:lnTo>
                    <a:pt x="252" y="136"/>
                  </a:lnTo>
                  <a:lnTo>
                    <a:pt x="252" y="136"/>
                  </a:lnTo>
                  <a:lnTo>
                    <a:pt x="256" y="137"/>
                  </a:lnTo>
                  <a:lnTo>
                    <a:pt x="266" y="140"/>
                  </a:lnTo>
                  <a:lnTo>
                    <a:pt x="266" y="140"/>
                  </a:lnTo>
                  <a:lnTo>
                    <a:pt x="272" y="140"/>
                  </a:lnTo>
                  <a:lnTo>
                    <a:pt x="278" y="139"/>
                  </a:lnTo>
                  <a:lnTo>
                    <a:pt x="283" y="139"/>
                  </a:lnTo>
                  <a:lnTo>
                    <a:pt x="284" y="137"/>
                  </a:lnTo>
                  <a:lnTo>
                    <a:pt x="284" y="137"/>
                  </a:lnTo>
                  <a:lnTo>
                    <a:pt x="284" y="118"/>
                  </a:lnTo>
                  <a:lnTo>
                    <a:pt x="284" y="118"/>
                  </a:lnTo>
                  <a:lnTo>
                    <a:pt x="285" y="113"/>
                  </a:lnTo>
                  <a:lnTo>
                    <a:pt x="285" y="107"/>
                  </a:lnTo>
                  <a:lnTo>
                    <a:pt x="285" y="107"/>
                  </a:lnTo>
                  <a:lnTo>
                    <a:pt x="281" y="107"/>
                  </a:lnTo>
                  <a:lnTo>
                    <a:pt x="274" y="106"/>
                  </a:lnTo>
                  <a:lnTo>
                    <a:pt x="266" y="102"/>
                  </a:lnTo>
                  <a:lnTo>
                    <a:pt x="262" y="99"/>
                  </a:lnTo>
                  <a:lnTo>
                    <a:pt x="257" y="96"/>
                  </a:lnTo>
                  <a:lnTo>
                    <a:pt x="257" y="96"/>
                  </a:lnTo>
                  <a:lnTo>
                    <a:pt x="256" y="93"/>
                  </a:lnTo>
                  <a:lnTo>
                    <a:pt x="256" y="91"/>
                  </a:lnTo>
                  <a:lnTo>
                    <a:pt x="257" y="86"/>
                  </a:lnTo>
                  <a:lnTo>
                    <a:pt x="257" y="86"/>
                  </a:lnTo>
                  <a:lnTo>
                    <a:pt x="235" y="76"/>
                  </a:lnTo>
                  <a:lnTo>
                    <a:pt x="235" y="76"/>
                  </a:lnTo>
                  <a:lnTo>
                    <a:pt x="237" y="74"/>
                  </a:lnTo>
                  <a:lnTo>
                    <a:pt x="240" y="70"/>
                  </a:lnTo>
                  <a:lnTo>
                    <a:pt x="240" y="68"/>
                  </a:lnTo>
                  <a:lnTo>
                    <a:pt x="240" y="68"/>
                  </a:lnTo>
                  <a:lnTo>
                    <a:pt x="238" y="64"/>
                  </a:lnTo>
                  <a:lnTo>
                    <a:pt x="235" y="61"/>
                  </a:lnTo>
                  <a:lnTo>
                    <a:pt x="231" y="60"/>
                  </a:lnTo>
                  <a:lnTo>
                    <a:pt x="226" y="60"/>
                  </a:lnTo>
                  <a:lnTo>
                    <a:pt x="226" y="60"/>
                  </a:lnTo>
                  <a:lnTo>
                    <a:pt x="221" y="61"/>
                  </a:lnTo>
                  <a:lnTo>
                    <a:pt x="219" y="64"/>
                  </a:lnTo>
                  <a:lnTo>
                    <a:pt x="215" y="68"/>
                  </a:lnTo>
                  <a:lnTo>
                    <a:pt x="188" y="55"/>
                  </a:lnTo>
                  <a:lnTo>
                    <a:pt x="166" y="77"/>
                  </a:lnTo>
                  <a:lnTo>
                    <a:pt x="166" y="77"/>
                  </a:lnTo>
                  <a:lnTo>
                    <a:pt x="165" y="79"/>
                  </a:lnTo>
                  <a:lnTo>
                    <a:pt x="165" y="81"/>
                  </a:lnTo>
                  <a:lnTo>
                    <a:pt x="165" y="83"/>
                  </a:lnTo>
                  <a:lnTo>
                    <a:pt x="165" y="83"/>
                  </a:lnTo>
                  <a:lnTo>
                    <a:pt x="165" y="85"/>
                  </a:lnTo>
                  <a:lnTo>
                    <a:pt x="163" y="86"/>
                  </a:lnTo>
                  <a:lnTo>
                    <a:pt x="163" y="86"/>
                  </a:lnTo>
                  <a:lnTo>
                    <a:pt x="157" y="93"/>
                  </a:lnTo>
                  <a:lnTo>
                    <a:pt x="157" y="93"/>
                  </a:lnTo>
                  <a:lnTo>
                    <a:pt x="154" y="99"/>
                  </a:lnTo>
                  <a:lnTo>
                    <a:pt x="154" y="99"/>
                  </a:lnTo>
                  <a:lnTo>
                    <a:pt x="151" y="104"/>
                  </a:lnTo>
                  <a:lnTo>
                    <a:pt x="150" y="108"/>
                  </a:lnTo>
                  <a:lnTo>
                    <a:pt x="150" y="108"/>
                  </a:lnTo>
                  <a:lnTo>
                    <a:pt x="149" y="109"/>
                  </a:lnTo>
                  <a:lnTo>
                    <a:pt x="149" y="112"/>
                  </a:lnTo>
                  <a:lnTo>
                    <a:pt x="151" y="117"/>
                  </a:lnTo>
                  <a:lnTo>
                    <a:pt x="157" y="122"/>
                  </a:lnTo>
                  <a:lnTo>
                    <a:pt x="157" y="123"/>
                  </a:lnTo>
                  <a:lnTo>
                    <a:pt x="157" y="123"/>
                  </a:lnTo>
                  <a:lnTo>
                    <a:pt x="159" y="122"/>
                  </a:lnTo>
                  <a:lnTo>
                    <a:pt x="160" y="122"/>
                  </a:lnTo>
                  <a:lnTo>
                    <a:pt x="160" y="122"/>
                  </a:lnTo>
                  <a:lnTo>
                    <a:pt x="163" y="125"/>
                  </a:lnTo>
                  <a:lnTo>
                    <a:pt x="163" y="125"/>
                  </a:lnTo>
                  <a:lnTo>
                    <a:pt x="165" y="123"/>
                  </a:lnTo>
                  <a:lnTo>
                    <a:pt x="167" y="119"/>
                  </a:lnTo>
                  <a:lnTo>
                    <a:pt x="167" y="119"/>
                  </a:lnTo>
                  <a:lnTo>
                    <a:pt x="171" y="114"/>
                  </a:lnTo>
                  <a:lnTo>
                    <a:pt x="176" y="110"/>
                  </a:lnTo>
                  <a:lnTo>
                    <a:pt x="176" y="110"/>
                  </a:lnTo>
                  <a:lnTo>
                    <a:pt x="181" y="108"/>
                  </a:lnTo>
                  <a:lnTo>
                    <a:pt x="186" y="108"/>
                  </a:lnTo>
                  <a:lnTo>
                    <a:pt x="186" y="108"/>
                  </a:lnTo>
                  <a:lnTo>
                    <a:pt x="191" y="108"/>
                  </a:lnTo>
                  <a:lnTo>
                    <a:pt x="194" y="110"/>
                  </a:lnTo>
                  <a:lnTo>
                    <a:pt x="194" y="110"/>
                  </a:lnTo>
                  <a:lnTo>
                    <a:pt x="197" y="114"/>
                  </a:lnTo>
                  <a:lnTo>
                    <a:pt x="198" y="119"/>
                  </a:lnTo>
                  <a:lnTo>
                    <a:pt x="198" y="124"/>
                  </a:lnTo>
                  <a:lnTo>
                    <a:pt x="198" y="128"/>
                  </a:lnTo>
                  <a:lnTo>
                    <a:pt x="198" y="128"/>
                  </a:lnTo>
                  <a:lnTo>
                    <a:pt x="195" y="125"/>
                  </a:lnTo>
                  <a:lnTo>
                    <a:pt x="195" y="125"/>
                  </a:lnTo>
                  <a:lnTo>
                    <a:pt x="192" y="124"/>
                  </a:lnTo>
                  <a:lnTo>
                    <a:pt x="186" y="123"/>
                  </a:lnTo>
                  <a:lnTo>
                    <a:pt x="178" y="123"/>
                  </a:lnTo>
                  <a:lnTo>
                    <a:pt x="171" y="124"/>
                  </a:lnTo>
                  <a:lnTo>
                    <a:pt x="171" y="124"/>
                  </a:lnTo>
                  <a:lnTo>
                    <a:pt x="162" y="128"/>
                  </a:lnTo>
                  <a:lnTo>
                    <a:pt x="148" y="133"/>
                  </a:lnTo>
                  <a:lnTo>
                    <a:pt x="148" y="133"/>
                  </a:lnTo>
                  <a:lnTo>
                    <a:pt x="144" y="134"/>
                  </a:lnTo>
                  <a:lnTo>
                    <a:pt x="140" y="134"/>
                  </a:lnTo>
                  <a:lnTo>
                    <a:pt x="138" y="131"/>
                  </a:lnTo>
                  <a:lnTo>
                    <a:pt x="136" y="129"/>
                  </a:lnTo>
                  <a:lnTo>
                    <a:pt x="136" y="129"/>
                  </a:lnTo>
                  <a:lnTo>
                    <a:pt x="136" y="125"/>
                  </a:lnTo>
                  <a:lnTo>
                    <a:pt x="136" y="123"/>
                  </a:lnTo>
                  <a:lnTo>
                    <a:pt x="138" y="120"/>
                  </a:lnTo>
                  <a:lnTo>
                    <a:pt x="138" y="120"/>
                  </a:lnTo>
                  <a:lnTo>
                    <a:pt x="134" y="123"/>
                  </a:lnTo>
                  <a:lnTo>
                    <a:pt x="130" y="125"/>
                  </a:lnTo>
                  <a:lnTo>
                    <a:pt x="128" y="129"/>
                  </a:lnTo>
                  <a:lnTo>
                    <a:pt x="128" y="129"/>
                  </a:lnTo>
                  <a:lnTo>
                    <a:pt x="128" y="134"/>
                  </a:lnTo>
                  <a:lnTo>
                    <a:pt x="129" y="139"/>
                  </a:lnTo>
                  <a:lnTo>
                    <a:pt x="132" y="141"/>
                  </a:lnTo>
                  <a:lnTo>
                    <a:pt x="135" y="144"/>
                  </a:lnTo>
                  <a:lnTo>
                    <a:pt x="135" y="144"/>
                  </a:lnTo>
                  <a:lnTo>
                    <a:pt x="140" y="144"/>
                  </a:lnTo>
                  <a:lnTo>
                    <a:pt x="146" y="142"/>
                  </a:lnTo>
                  <a:lnTo>
                    <a:pt x="157" y="137"/>
                  </a:lnTo>
                  <a:lnTo>
                    <a:pt x="157" y="137"/>
                  </a:lnTo>
                  <a:lnTo>
                    <a:pt x="168" y="131"/>
                  </a:lnTo>
                  <a:lnTo>
                    <a:pt x="168" y="131"/>
                  </a:lnTo>
                  <a:lnTo>
                    <a:pt x="173" y="130"/>
                  </a:lnTo>
                  <a:lnTo>
                    <a:pt x="177" y="129"/>
                  </a:lnTo>
                  <a:lnTo>
                    <a:pt x="182" y="130"/>
                  </a:lnTo>
                  <a:lnTo>
                    <a:pt x="187" y="131"/>
                  </a:lnTo>
                  <a:lnTo>
                    <a:pt x="187" y="131"/>
                  </a:lnTo>
                  <a:lnTo>
                    <a:pt x="192" y="135"/>
                  </a:lnTo>
                  <a:lnTo>
                    <a:pt x="194" y="136"/>
                  </a:lnTo>
                  <a:lnTo>
                    <a:pt x="194" y="136"/>
                  </a:lnTo>
                  <a:lnTo>
                    <a:pt x="192" y="140"/>
                  </a:lnTo>
                  <a:lnTo>
                    <a:pt x="189" y="142"/>
                  </a:lnTo>
                  <a:lnTo>
                    <a:pt x="184" y="142"/>
                  </a:lnTo>
                  <a:lnTo>
                    <a:pt x="184" y="142"/>
                  </a:lnTo>
                  <a:lnTo>
                    <a:pt x="179" y="142"/>
                  </a:lnTo>
                  <a:lnTo>
                    <a:pt x="176" y="141"/>
                  </a:lnTo>
                  <a:lnTo>
                    <a:pt x="172" y="139"/>
                  </a:lnTo>
                  <a:lnTo>
                    <a:pt x="171" y="136"/>
                  </a:lnTo>
                  <a:lnTo>
                    <a:pt x="171" y="136"/>
                  </a:lnTo>
                  <a:lnTo>
                    <a:pt x="168" y="141"/>
                  </a:lnTo>
                  <a:lnTo>
                    <a:pt x="168" y="141"/>
                  </a:lnTo>
                  <a:lnTo>
                    <a:pt x="167" y="144"/>
                  </a:lnTo>
                  <a:lnTo>
                    <a:pt x="167" y="146"/>
                  </a:lnTo>
                  <a:lnTo>
                    <a:pt x="168" y="147"/>
                  </a:lnTo>
                  <a:lnTo>
                    <a:pt x="167" y="150"/>
                  </a:lnTo>
                  <a:lnTo>
                    <a:pt x="167" y="150"/>
                  </a:lnTo>
                  <a:lnTo>
                    <a:pt x="166" y="151"/>
                  </a:lnTo>
                  <a:lnTo>
                    <a:pt x="165" y="153"/>
                  </a:lnTo>
                  <a:lnTo>
                    <a:pt x="160" y="157"/>
                  </a:lnTo>
                  <a:lnTo>
                    <a:pt x="160" y="157"/>
                  </a:lnTo>
                  <a:lnTo>
                    <a:pt x="152" y="161"/>
                  </a:lnTo>
                  <a:lnTo>
                    <a:pt x="148" y="162"/>
                  </a:lnTo>
                  <a:lnTo>
                    <a:pt x="148" y="162"/>
                  </a:lnTo>
                  <a:lnTo>
                    <a:pt x="152" y="173"/>
                  </a:lnTo>
                  <a:lnTo>
                    <a:pt x="152" y="173"/>
                  </a:lnTo>
                  <a:lnTo>
                    <a:pt x="156" y="180"/>
                  </a:lnTo>
                  <a:lnTo>
                    <a:pt x="159" y="185"/>
                  </a:lnTo>
                  <a:lnTo>
                    <a:pt x="161" y="189"/>
                  </a:lnTo>
                  <a:lnTo>
                    <a:pt x="161" y="189"/>
                  </a:lnTo>
                  <a:lnTo>
                    <a:pt x="166" y="188"/>
                  </a:lnTo>
                  <a:lnTo>
                    <a:pt x="175" y="184"/>
                  </a:lnTo>
                  <a:lnTo>
                    <a:pt x="175" y="184"/>
                  </a:lnTo>
                  <a:lnTo>
                    <a:pt x="181" y="179"/>
                  </a:lnTo>
                  <a:lnTo>
                    <a:pt x="184" y="174"/>
                  </a:lnTo>
                  <a:lnTo>
                    <a:pt x="184" y="174"/>
                  </a:lnTo>
                  <a:lnTo>
                    <a:pt x="179" y="185"/>
                  </a:lnTo>
                  <a:lnTo>
                    <a:pt x="176" y="191"/>
                  </a:lnTo>
                  <a:lnTo>
                    <a:pt x="171" y="196"/>
                  </a:lnTo>
                  <a:lnTo>
                    <a:pt x="167" y="200"/>
                  </a:lnTo>
                  <a:lnTo>
                    <a:pt x="167" y="200"/>
                  </a:lnTo>
                  <a:lnTo>
                    <a:pt x="151" y="211"/>
                  </a:lnTo>
                  <a:lnTo>
                    <a:pt x="129" y="223"/>
                  </a:lnTo>
                  <a:lnTo>
                    <a:pt x="116" y="231"/>
                  </a:lnTo>
                  <a:lnTo>
                    <a:pt x="103" y="236"/>
                  </a:lnTo>
                  <a:lnTo>
                    <a:pt x="90" y="241"/>
                  </a:lnTo>
                  <a:lnTo>
                    <a:pt x="76" y="243"/>
                  </a:lnTo>
                  <a:lnTo>
                    <a:pt x="76" y="243"/>
                  </a:lnTo>
                  <a:lnTo>
                    <a:pt x="73" y="242"/>
                  </a:lnTo>
                  <a:lnTo>
                    <a:pt x="68" y="241"/>
                  </a:lnTo>
                  <a:lnTo>
                    <a:pt x="59" y="234"/>
                  </a:lnTo>
                  <a:lnTo>
                    <a:pt x="50" y="228"/>
                  </a:lnTo>
                  <a:lnTo>
                    <a:pt x="45" y="222"/>
                  </a:lnTo>
                  <a:lnTo>
                    <a:pt x="45" y="222"/>
                  </a:lnTo>
                  <a:lnTo>
                    <a:pt x="44" y="222"/>
                  </a:lnTo>
                  <a:lnTo>
                    <a:pt x="42" y="221"/>
                  </a:lnTo>
                  <a:lnTo>
                    <a:pt x="39" y="222"/>
                  </a:lnTo>
                  <a:lnTo>
                    <a:pt x="36" y="225"/>
                  </a:lnTo>
                  <a:lnTo>
                    <a:pt x="36" y="225"/>
                  </a:lnTo>
                  <a:lnTo>
                    <a:pt x="33" y="225"/>
                  </a:lnTo>
                  <a:lnTo>
                    <a:pt x="28" y="225"/>
                  </a:lnTo>
                  <a:lnTo>
                    <a:pt x="21" y="226"/>
                  </a:lnTo>
                  <a:lnTo>
                    <a:pt x="18" y="228"/>
                  </a:lnTo>
                  <a:lnTo>
                    <a:pt x="16" y="231"/>
                  </a:lnTo>
                  <a:lnTo>
                    <a:pt x="16" y="231"/>
                  </a:lnTo>
                  <a:lnTo>
                    <a:pt x="16" y="232"/>
                  </a:lnTo>
                  <a:lnTo>
                    <a:pt x="20" y="232"/>
                  </a:lnTo>
                  <a:lnTo>
                    <a:pt x="23" y="231"/>
                  </a:lnTo>
                  <a:lnTo>
                    <a:pt x="28" y="232"/>
                  </a:lnTo>
                  <a:lnTo>
                    <a:pt x="28" y="232"/>
                  </a:lnTo>
                  <a:lnTo>
                    <a:pt x="30" y="233"/>
                  </a:lnTo>
                  <a:lnTo>
                    <a:pt x="28" y="234"/>
                  </a:lnTo>
                  <a:lnTo>
                    <a:pt x="27" y="236"/>
                  </a:lnTo>
                  <a:lnTo>
                    <a:pt x="27" y="238"/>
                  </a:lnTo>
                  <a:lnTo>
                    <a:pt x="27" y="238"/>
                  </a:lnTo>
                  <a:lnTo>
                    <a:pt x="27" y="239"/>
                  </a:lnTo>
                  <a:lnTo>
                    <a:pt x="30" y="242"/>
                  </a:lnTo>
                  <a:lnTo>
                    <a:pt x="36" y="244"/>
                  </a:lnTo>
                  <a:lnTo>
                    <a:pt x="48" y="249"/>
                  </a:lnTo>
                  <a:lnTo>
                    <a:pt x="48" y="249"/>
                  </a:lnTo>
                  <a:lnTo>
                    <a:pt x="49" y="250"/>
                  </a:lnTo>
                  <a:lnTo>
                    <a:pt x="49" y="252"/>
                  </a:lnTo>
                  <a:lnTo>
                    <a:pt x="49" y="252"/>
                  </a:lnTo>
                  <a:lnTo>
                    <a:pt x="41" y="250"/>
                  </a:lnTo>
                  <a:lnTo>
                    <a:pt x="34" y="248"/>
                  </a:lnTo>
                  <a:lnTo>
                    <a:pt x="26" y="244"/>
                  </a:lnTo>
                  <a:lnTo>
                    <a:pt x="26" y="244"/>
                  </a:lnTo>
                  <a:lnTo>
                    <a:pt x="20" y="243"/>
                  </a:lnTo>
                  <a:lnTo>
                    <a:pt x="16" y="243"/>
                  </a:lnTo>
                  <a:lnTo>
                    <a:pt x="15" y="245"/>
                  </a:lnTo>
                  <a:lnTo>
                    <a:pt x="14" y="248"/>
                  </a:lnTo>
                  <a:lnTo>
                    <a:pt x="14" y="248"/>
                  </a:lnTo>
                  <a:lnTo>
                    <a:pt x="12" y="249"/>
                  </a:lnTo>
                  <a:lnTo>
                    <a:pt x="11" y="249"/>
                  </a:lnTo>
                  <a:lnTo>
                    <a:pt x="7" y="252"/>
                  </a:lnTo>
                  <a:lnTo>
                    <a:pt x="5" y="253"/>
                  </a:lnTo>
                  <a:lnTo>
                    <a:pt x="2" y="257"/>
                  </a:lnTo>
                  <a:lnTo>
                    <a:pt x="1" y="260"/>
                  </a:lnTo>
                  <a:lnTo>
                    <a:pt x="0" y="266"/>
                  </a:lnTo>
                  <a:lnTo>
                    <a:pt x="0" y="266"/>
                  </a:lnTo>
                  <a:lnTo>
                    <a:pt x="2" y="265"/>
                  </a:lnTo>
                  <a:lnTo>
                    <a:pt x="6" y="261"/>
                  </a:lnTo>
                  <a:lnTo>
                    <a:pt x="10" y="259"/>
                  </a:lnTo>
                  <a:lnTo>
                    <a:pt x="12" y="258"/>
                  </a:lnTo>
                  <a:lnTo>
                    <a:pt x="12" y="259"/>
                  </a:lnTo>
                  <a:lnTo>
                    <a:pt x="12" y="259"/>
                  </a:lnTo>
                  <a:lnTo>
                    <a:pt x="15" y="264"/>
                  </a:lnTo>
                  <a:lnTo>
                    <a:pt x="18" y="266"/>
                  </a:lnTo>
                  <a:lnTo>
                    <a:pt x="23" y="266"/>
                  </a:lnTo>
                  <a:lnTo>
                    <a:pt x="28" y="266"/>
                  </a:lnTo>
                  <a:lnTo>
                    <a:pt x="39" y="265"/>
                  </a:lnTo>
                  <a:lnTo>
                    <a:pt x="44" y="265"/>
                  </a:lnTo>
                  <a:lnTo>
                    <a:pt x="47" y="265"/>
                  </a:lnTo>
                  <a:lnTo>
                    <a:pt x="47" y="265"/>
                  </a:lnTo>
                  <a:lnTo>
                    <a:pt x="47" y="266"/>
                  </a:lnTo>
                  <a:lnTo>
                    <a:pt x="47" y="266"/>
                  </a:lnTo>
                  <a:lnTo>
                    <a:pt x="44" y="268"/>
                  </a:lnTo>
                  <a:lnTo>
                    <a:pt x="36" y="269"/>
                  </a:lnTo>
                  <a:lnTo>
                    <a:pt x="31" y="270"/>
                  </a:lnTo>
                  <a:lnTo>
                    <a:pt x="26" y="272"/>
                  </a:lnTo>
                  <a:lnTo>
                    <a:pt x="25" y="274"/>
                  </a:lnTo>
                  <a:lnTo>
                    <a:pt x="23" y="276"/>
                  </a:lnTo>
                  <a:lnTo>
                    <a:pt x="25" y="277"/>
                  </a:lnTo>
                  <a:lnTo>
                    <a:pt x="25" y="277"/>
                  </a:lnTo>
                  <a:lnTo>
                    <a:pt x="22" y="280"/>
                  </a:lnTo>
                  <a:lnTo>
                    <a:pt x="20" y="285"/>
                  </a:lnTo>
                  <a:lnTo>
                    <a:pt x="18" y="287"/>
                  </a:lnTo>
                  <a:lnTo>
                    <a:pt x="18" y="291"/>
                  </a:lnTo>
                  <a:lnTo>
                    <a:pt x="20" y="295"/>
                  </a:lnTo>
                  <a:lnTo>
                    <a:pt x="23" y="299"/>
                  </a:lnTo>
                  <a:lnTo>
                    <a:pt x="23" y="299"/>
                  </a:lnTo>
                  <a:lnTo>
                    <a:pt x="25" y="292"/>
                  </a:lnTo>
                  <a:lnTo>
                    <a:pt x="27" y="288"/>
                  </a:lnTo>
                  <a:lnTo>
                    <a:pt x="28" y="287"/>
                  </a:lnTo>
                  <a:lnTo>
                    <a:pt x="31" y="287"/>
                  </a:lnTo>
                  <a:lnTo>
                    <a:pt x="31" y="287"/>
                  </a:lnTo>
                  <a:lnTo>
                    <a:pt x="36" y="287"/>
                  </a:lnTo>
                  <a:lnTo>
                    <a:pt x="39" y="290"/>
                  </a:lnTo>
                  <a:lnTo>
                    <a:pt x="43" y="290"/>
                  </a:lnTo>
                  <a:lnTo>
                    <a:pt x="48" y="287"/>
                  </a:lnTo>
                  <a:lnTo>
                    <a:pt x="48" y="287"/>
                  </a:lnTo>
                  <a:lnTo>
                    <a:pt x="53" y="284"/>
                  </a:lnTo>
                  <a:lnTo>
                    <a:pt x="57" y="281"/>
                  </a:lnTo>
                  <a:lnTo>
                    <a:pt x="64" y="279"/>
                  </a:lnTo>
                  <a:lnTo>
                    <a:pt x="64" y="279"/>
                  </a:lnTo>
                  <a:lnTo>
                    <a:pt x="64" y="281"/>
                  </a:lnTo>
                  <a:lnTo>
                    <a:pt x="66" y="285"/>
                  </a:lnTo>
                  <a:lnTo>
                    <a:pt x="66" y="285"/>
                  </a:lnTo>
                  <a:lnTo>
                    <a:pt x="69" y="286"/>
                  </a:lnTo>
                  <a:lnTo>
                    <a:pt x="70" y="287"/>
                  </a:lnTo>
                  <a:lnTo>
                    <a:pt x="70" y="287"/>
                  </a:lnTo>
                  <a:lnTo>
                    <a:pt x="70" y="287"/>
                  </a:lnTo>
                  <a:lnTo>
                    <a:pt x="69" y="291"/>
                  </a:lnTo>
                  <a:lnTo>
                    <a:pt x="66" y="295"/>
                  </a:lnTo>
                  <a:lnTo>
                    <a:pt x="64" y="297"/>
                  </a:lnTo>
                  <a:lnTo>
                    <a:pt x="64" y="297"/>
                  </a:lnTo>
                  <a:lnTo>
                    <a:pt x="65" y="297"/>
                  </a:lnTo>
                  <a:lnTo>
                    <a:pt x="69" y="297"/>
                  </a:lnTo>
                  <a:lnTo>
                    <a:pt x="73" y="296"/>
                  </a:lnTo>
                  <a:lnTo>
                    <a:pt x="75" y="293"/>
                  </a:lnTo>
                  <a:lnTo>
                    <a:pt x="77" y="290"/>
                  </a:lnTo>
                  <a:lnTo>
                    <a:pt x="77" y="290"/>
                  </a:lnTo>
                  <a:lnTo>
                    <a:pt x="79" y="288"/>
                  </a:lnTo>
                  <a:lnTo>
                    <a:pt x="80" y="288"/>
                  </a:lnTo>
                  <a:lnTo>
                    <a:pt x="84" y="288"/>
                  </a:lnTo>
                  <a:lnTo>
                    <a:pt x="84" y="288"/>
                  </a:lnTo>
                  <a:lnTo>
                    <a:pt x="86" y="287"/>
                  </a:lnTo>
                  <a:lnTo>
                    <a:pt x="87" y="286"/>
                  </a:lnTo>
                  <a:lnTo>
                    <a:pt x="87" y="282"/>
                  </a:lnTo>
                  <a:lnTo>
                    <a:pt x="87" y="279"/>
                  </a:lnTo>
                  <a:lnTo>
                    <a:pt x="87" y="276"/>
                  </a:lnTo>
                  <a:lnTo>
                    <a:pt x="89" y="275"/>
                  </a:lnTo>
                  <a:lnTo>
                    <a:pt x="89" y="275"/>
                  </a:lnTo>
                  <a:lnTo>
                    <a:pt x="93" y="271"/>
                  </a:lnTo>
                  <a:lnTo>
                    <a:pt x="98" y="268"/>
                  </a:lnTo>
                  <a:lnTo>
                    <a:pt x="109" y="263"/>
                  </a:lnTo>
                  <a:lnTo>
                    <a:pt x="109" y="263"/>
                  </a:lnTo>
                  <a:lnTo>
                    <a:pt x="108" y="268"/>
                  </a:lnTo>
                  <a:lnTo>
                    <a:pt x="108" y="272"/>
                  </a:lnTo>
                  <a:lnTo>
                    <a:pt x="111" y="279"/>
                  </a:lnTo>
                  <a:lnTo>
                    <a:pt x="138" y="271"/>
                  </a:lnTo>
                  <a:lnTo>
                    <a:pt x="138" y="271"/>
                  </a:lnTo>
                  <a:lnTo>
                    <a:pt x="136" y="265"/>
                  </a:lnTo>
                  <a:lnTo>
                    <a:pt x="138" y="260"/>
                  </a:lnTo>
                  <a:lnTo>
                    <a:pt x="141" y="254"/>
                  </a:lnTo>
                  <a:lnTo>
                    <a:pt x="145" y="248"/>
                  </a:lnTo>
                  <a:lnTo>
                    <a:pt x="145" y="248"/>
                  </a:lnTo>
                  <a:lnTo>
                    <a:pt x="145" y="250"/>
                  </a:lnTo>
                  <a:lnTo>
                    <a:pt x="144" y="257"/>
                  </a:lnTo>
                  <a:lnTo>
                    <a:pt x="144" y="264"/>
                  </a:lnTo>
                  <a:lnTo>
                    <a:pt x="144" y="268"/>
                  </a:lnTo>
                  <a:lnTo>
                    <a:pt x="145" y="269"/>
                  </a:lnTo>
                  <a:lnTo>
                    <a:pt x="172" y="263"/>
                  </a:lnTo>
                  <a:lnTo>
                    <a:pt x="172" y="263"/>
                  </a:lnTo>
                  <a:lnTo>
                    <a:pt x="171" y="259"/>
                  </a:lnTo>
                  <a:lnTo>
                    <a:pt x="171" y="254"/>
                  </a:lnTo>
                  <a:lnTo>
                    <a:pt x="173" y="245"/>
                  </a:lnTo>
                  <a:lnTo>
                    <a:pt x="173" y="245"/>
                  </a:lnTo>
                  <a:lnTo>
                    <a:pt x="176" y="255"/>
                  </a:lnTo>
                  <a:lnTo>
                    <a:pt x="181" y="264"/>
                  </a:lnTo>
                  <a:lnTo>
                    <a:pt x="187" y="271"/>
                  </a:lnTo>
                  <a:lnTo>
                    <a:pt x="191" y="274"/>
                  </a:lnTo>
                  <a:lnTo>
                    <a:pt x="194" y="276"/>
                  </a:lnTo>
                  <a:lnTo>
                    <a:pt x="194" y="276"/>
                  </a:lnTo>
                  <a:lnTo>
                    <a:pt x="209" y="282"/>
                  </a:lnTo>
                  <a:lnTo>
                    <a:pt x="225" y="287"/>
                  </a:lnTo>
                  <a:lnTo>
                    <a:pt x="263" y="298"/>
                  </a:lnTo>
                  <a:lnTo>
                    <a:pt x="263" y="298"/>
                  </a:lnTo>
                  <a:lnTo>
                    <a:pt x="274" y="302"/>
                  </a:lnTo>
                  <a:lnTo>
                    <a:pt x="283" y="306"/>
                  </a:lnTo>
                  <a:lnTo>
                    <a:pt x="283" y="306"/>
                  </a:lnTo>
                  <a:lnTo>
                    <a:pt x="285" y="307"/>
                  </a:lnTo>
                  <a:lnTo>
                    <a:pt x="285" y="308"/>
                  </a:lnTo>
                  <a:lnTo>
                    <a:pt x="284" y="312"/>
                  </a:lnTo>
                  <a:lnTo>
                    <a:pt x="280" y="314"/>
                  </a:lnTo>
                  <a:lnTo>
                    <a:pt x="280" y="314"/>
                  </a:lnTo>
                  <a:lnTo>
                    <a:pt x="285" y="318"/>
                  </a:lnTo>
                  <a:lnTo>
                    <a:pt x="295" y="324"/>
                  </a:lnTo>
                  <a:lnTo>
                    <a:pt x="295" y="324"/>
                  </a:lnTo>
                  <a:lnTo>
                    <a:pt x="301" y="330"/>
                  </a:lnTo>
                  <a:lnTo>
                    <a:pt x="305" y="338"/>
                  </a:lnTo>
                  <a:lnTo>
                    <a:pt x="309" y="347"/>
                  </a:lnTo>
                  <a:lnTo>
                    <a:pt x="311" y="357"/>
                  </a:lnTo>
                  <a:lnTo>
                    <a:pt x="311" y="357"/>
                  </a:lnTo>
                  <a:lnTo>
                    <a:pt x="313" y="366"/>
                  </a:lnTo>
                  <a:lnTo>
                    <a:pt x="313" y="374"/>
                  </a:lnTo>
                  <a:lnTo>
                    <a:pt x="313" y="382"/>
                  </a:lnTo>
                  <a:lnTo>
                    <a:pt x="313" y="385"/>
                  </a:lnTo>
                  <a:lnTo>
                    <a:pt x="312" y="387"/>
                  </a:lnTo>
                  <a:lnTo>
                    <a:pt x="312" y="387"/>
                  </a:lnTo>
                  <a:lnTo>
                    <a:pt x="310" y="389"/>
                  </a:lnTo>
                  <a:lnTo>
                    <a:pt x="307" y="390"/>
                  </a:lnTo>
                  <a:lnTo>
                    <a:pt x="304" y="392"/>
                  </a:lnTo>
                  <a:lnTo>
                    <a:pt x="296" y="394"/>
                  </a:lnTo>
                  <a:lnTo>
                    <a:pt x="299" y="404"/>
                  </a:lnTo>
                  <a:lnTo>
                    <a:pt x="299" y="404"/>
                  </a:lnTo>
                  <a:lnTo>
                    <a:pt x="304" y="404"/>
                  </a:lnTo>
                  <a:lnTo>
                    <a:pt x="309" y="403"/>
                  </a:lnTo>
                  <a:lnTo>
                    <a:pt x="313" y="401"/>
                  </a:lnTo>
                  <a:lnTo>
                    <a:pt x="313" y="401"/>
                  </a:lnTo>
                  <a:lnTo>
                    <a:pt x="312" y="403"/>
                  </a:lnTo>
                  <a:lnTo>
                    <a:pt x="312" y="403"/>
                  </a:lnTo>
                  <a:lnTo>
                    <a:pt x="309" y="409"/>
                  </a:lnTo>
                  <a:lnTo>
                    <a:pt x="307" y="414"/>
                  </a:lnTo>
                  <a:lnTo>
                    <a:pt x="318" y="421"/>
                  </a:lnTo>
                  <a:lnTo>
                    <a:pt x="318" y="421"/>
                  </a:lnTo>
                  <a:lnTo>
                    <a:pt x="323" y="409"/>
                  </a:lnTo>
                  <a:lnTo>
                    <a:pt x="326" y="405"/>
                  </a:lnTo>
                  <a:lnTo>
                    <a:pt x="328" y="403"/>
                  </a:lnTo>
                  <a:lnTo>
                    <a:pt x="328" y="403"/>
                  </a:lnTo>
                  <a:lnTo>
                    <a:pt x="331" y="403"/>
                  </a:lnTo>
                  <a:lnTo>
                    <a:pt x="334" y="404"/>
                  </a:lnTo>
                  <a:lnTo>
                    <a:pt x="339" y="406"/>
                  </a:lnTo>
                  <a:lnTo>
                    <a:pt x="344" y="409"/>
                  </a:lnTo>
                  <a:lnTo>
                    <a:pt x="350" y="414"/>
                  </a:lnTo>
                  <a:lnTo>
                    <a:pt x="355" y="420"/>
                  </a:lnTo>
                  <a:lnTo>
                    <a:pt x="360" y="426"/>
                  </a:lnTo>
                  <a:lnTo>
                    <a:pt x="364" y="433"/>
                  </a:lnTo>
                  <a:lnTo>
                    <a:pt x="364" y="433"/>
                  </a:lnTo>
                  <a:lnTo>
                    <a:pt x="365" y="439"/>
                  </a:lnTo>
                  <a:lnTo>
                    <a:pt x="366" y="446"/>
                  </a:lnTo>
                  <a:lnTo>
                    <a:pt x="366" y="452"/>
                  </a:lnTo>
                  <a:lnTo>
                    <a:pt x="365" y="459"/>
                  </a:lnTo>
                  <a:lnTo>
                    <a:pt x="364" y="465"/>
                  </a:lnTo>
                  <a:lnTo>
                    <a:pt x="361" y="470"/>
                  </a:lnTo>
                  <a:lnTo>
                    <a:pt x="358" y="474"/>
                  </a:lnTo>
                  <a:lnTo>
                    <a:pt x="354" y="476"/>
                  </a:lnTo>
                  <a:lnTo>
                    <a:pt x="354" y="476"/>
                  </a:lnTo>
                  <a:lnTo>
                    <a:pt x="350" y="476"/>
                  </a:lnTo>
                  <a:lnTo>
                    <a:pt x="348" y="475"/>
                  </a:lnTo>
                  <a:lnTo>
                    <a:pt x="339" y="471"/>
                  </a:lnTo>
                  <a:lnTo>
                    <a:pt x="332" y="468"/>
                  </a:lnTo>
                  <a:lnTo>
                    <a:pt x="329" y="468"/>
                  </a:lnTo>
                  <a:lnTo>
                    <a:pt x="327" y="470"/>
                  </a:lnTo>
                  <a:lnTo>
                    <a:pt x="327" y="470"/>
                  </a:lnTo>
                  <a:lnTo>
                    <a:pt x="326" y="471"/>
                  </a:lnTo>
                  <a:lnTo>
                    <a:pt x="322" y="474"/>
                  </a:lnTo>
                  <a:lnTo>
                    <a:pt x="316" y="477"/>
                  </a:lnTo>
                  <a:lnTo>
                    <a:pt x="313" y="480"/>
                  </a:lnTo>
                  <a:lnTo>
                    <a:pt x="311" y="484"/>
                  </a:lnTo>
                  <a:lnTo>
                    <a:pt x="311" y="488"/>
                  </a:lnTo>
                  <a:lnTo>
                    <a:pt x="312" y="495"/>
                  </a:lnTo>
                  <a:lnTo>
                    <a:pt x="312" y="495"/>
                  </a:lnTo>
                  <a:lnTo>
                    <a:pt x="318" y="488"/>
                  </a:lnTo>
                  <a:lnTo>
                    <a:pt x="321" y="486"/>
                  </a:lnTo>
                  <a:lnTo>
                    <a:pt x="323" y="486"/>
                  </a:lnTo>
                  <a:lnTo>
                    <a:pt x="323" y="486"/>
                  </a:lnTo>
                  <a:lnTo>
                    <a:pt x="325" y="487"/>
                  </a:lnTo>
                  <a:lnTo>
                    <a:pt x="325" y="488"/>
                  </a:lnTo>
                  <a:lnTo>
                    <a:pt x="327" y="491"/>
                  </a:lnTo>
                  <a:lnTo>
                    <a:pt x="327" y="491"/>
                  </a:lnTo>
                  <a:lnTo>
                    <a:pt x="328" y="492"/>
                  </a:lnTo>
                  <a:lnTo>
                    <a:pt x="331" y="492"/>
                  </a:lnTo>
                  <a:lnTo>
                    <a:pt x="338" y="492"/>
                  </a:lnTo>
                  <a:lnTo>
                    <a:pt x="344" y="491"/>
                  </a:lnTo>
                  <a:lnTo>
                    <a:pt x="347" y="491"/>
                  </a:lnTo>
                  <a:lnTo>
                    <a:pt x="348" y="492"/>
                  </a:lnTo>
                  <a:lnTo>
                    <a:pt x="348" y="492"/>
                  </a:lnTo>
                  <a:lnTo>
                    <a:pt x="348" y="493"/>
                  </a:lnTo>
                  <a:lnTo>
                    <a:pt x="347" y="493"/>
                  </a:lnTo>
                  <a:lnTo>
                    <a:pt x="343" y="493"/>
                  </a:lnTo>
                  <a:lnTo>
                    <a:pt x="343" y="493"/>
                  </a:lnTo>
                  <a:lnTo>
                    <a:pt x="331" y="496"/>
                  </a:lnTo>
                  <a:lnTo>
                    <a:pt x="326" y="498"/>
                  </a:lnTo>
                  <a:lnTo>
                    <a:pt x="322" y="501"/>
                  </a:lnTo>
                  <a:lnTo>
                    <a:pt x="322" y="501"/>
                  </a:lnTo>
                  <a:lnTo>
                    <a:pt x="322" y="502"/>
                  </a:lnTo>
                  <a:lnTo>
                    <a:pt x="322" y="504"/>
                  </a:lnTo>
                  <a:lnTo>
                    <a:pt x="322" y="504"/>
                  </a:lnTo>
                  <a:lnTo>
                    <a:pt x="320" y="508"/>
                  </a:lnTo>
                  <a:lnTo>
                    <a:pt x="316" y="511"/>
                  </a:lnTo>
                  <a:lnTo>
                    <a:pt x="313" y="514"/>
                  </a:lnTo>
                  <a:lnTo>
                    <a:pt x="312" y="518"/>
                  </a:lnTo>
                  <a:lnTo>
                    <a:pt x="312" y="522"/>
                  </a:lnTo>
                  <a:lnTo>
                    <a:pt x="312" y="522"/>
                  </a:lnTo>
                  <a:lnTo>
                    <a:pt x="313" y="527"/>
                  </a:lnTo>
                  <a:lnTo>
                    <a:pt x="316" y="529"/>
                  </a:lnTo>
                  <a:lnTo>
                    <a:pt x="320" y="533"/>
                  </a:lnTo>
                  <a:lnTo>
                    <a:pt x="320" y="533"/>
                  </a:lnTo>
                  <a:lnTo>
                    <a:pt x="320" y="530"/>
                  </a:lnTo>
                  <a:lnTo>
                    <a:pt x="321" y="527"/>
                  </a:lnTo>
                  <a:lnTo>
                    <a:pt x="322" y="522"/>
                  </a:lnTo>
                  <a:lnTo>
                    <a:pt x="322" y="519"/>
                  </a:lnTo>
                  <a:lnTo>
                    <a:pt x="325" y="519"/>
                  </a:lnTo>
                  <a:lnTo>
                    <a:pt x="325" y="519"/>
                  </a:lnTo>
                  <a:lnTo>
                    <a:pt x="326" y="519"/>
                  </a:lnTo>
                  <a:lnTo>
                    <a:pt x="328" y="520"/>
                  </a:lnTo>
                  <a:lnTo>
                    <a:pt x="329" y="523"/>
                  </a:lnTo>
                  <a:lnTo>
                    <a:pt x="332" y="523"/>
                  </a:lnTo>
                  <a:lnTo>
                    <a:pt x="332" y="523"/>
                  </a:lnTo>
                  <a:lnTo>
                    <a:pt x="334" y="523"/>
                  </a:lnTo>
                  <a:lnTo>
                    <a:pt x="338" y="520"/>
                  </a:lnTo>
                  <a:lnTo>
                    <a:pt x="345" y="513"/>
                  </a:lnTo>
                  <a:lnTo>
                    <a:pt x="353" y="507"/>
                  </a:lnTo>
                  <a:lnTo>
                    <a:pt x="355" y="504"/>
                  </a:lnTo>
                  <a:lnTo>
                    <a:pt x="358" y="504"/>
                  </a:lnTo>
                  <a:lnTo>
                    <a:pt x="358" y="504"/>
                  </a:lnTo>
                  <a:lnTo>
                    <a:pt x="359" y="506"/>
                  </a:lnTo>
                  <a:lnTo>
                    <a:pt x="358" y="507"/>
                  </a:lnTo>
                  <a:lnTo>
                    <a:pt x="353" y="511"/>
                  </a:lnTo>
                  <a:lnTo>
                    <a:pt x="348" y="515"/>
                  </a:lnTo>
                  <a:lnTo>
                    <a:pt x="345" y="518"/>
                  </a:lnTo>
                  <a:lnTo>
                    <a:pt x="344" y="522"/>
                  </a:lnTo>
                  <a:lnTo>
                    <a:pt x="344" y="522"/>
                  </a:lnTo>
                  <a:lnTo>
                    <a:pt x="345" y="525"/>
                  </a:lnTo>
                  <a:lnTo>
                    <a:pt x="347" y="528"/>
                  </a:lnTo>
                  <a:lnTo>
                    <a:pt x="349" y="530"/>
                  </a:lnTo>
                  <a:lnTo>
                    <a:pt x="350" y="533"/>
                  </a:lnTo>
                  <a:lnTo>
                    <a:pt x="350" y="533"/>
                  </a:lnTo>
                  <a:lnTo>
                    <a:pt x="352" y="535"/>
                  </a:lnTo>
                  <a:lnTo>
                    <a:pt x="354" y="539"/>
                  </a:lnTo>
                  <a:lnTo>
                    <a:pt x="356" y="541"/>
                  </a:lnTo>
                  <a:lnTo>
                    <a:pt x="360" y="542"/>
                  </a:lnTo>
                  <a:lnTo>
                    <a:pt x="368" y="545"/>
                  </a:lnTo>
                  <a:lnTo>
                    <a:pt x="371" y="545"/>
                  </a:lnTo>
                  <a:lnTo>
                    <a:pt x="371" y="545"/>
                  </a:lnTo>
                  <a:lnTo>
                    <a:pt x="370" y="542"/>
                  </a:lnTo>
                  <a:lnTo>
                    <a:pt x="366" y="539"/>
                  </a:lnTo>
                  <a:lnTo>
                    <a:pt x="363" y="534"/>
                  </a:lnTo>
                  <a:lnTo>
                    <a:pt x="363" y="533"/>
                  </a:lnTo>
                  <a:lnTo>
                    <a:pt x="363" y="530"/>
                  </a:lnTo>
                  <a:lnTo>
                    <a:pt x="363" y="530"/>
                  </a:lnTo>
                  <a:lnTo>
                    <a:pt x="364" y="529"/>
                  </a:lnTo>
                  <a:lnTo>
                    <a:pt x="366" y="530"/>
                  </a:lnTo>
                  <a:lnTo>
                    <a:pt x="369" y="530"/>
                  </a:lnTo>
                  <a:lnTo>
                    <a:pt x="371" y="529"/>
                  </a:lnTo>
                  <a:lnTo>
                    <a:pt x="371" y="529"/>
                  </a:lnTo>
                  <a:lnTo>
                    <a:pt x="371" y="527"/>
                  </a:lnTo>
                  <a:lnTo>
                    <a:pt x="371" y="519"/>
                  </a:lnTo>
                  <a:lnTo>
                    <a:pt x="371" y="515"/>
                  </a:lnTo>
                  <a:lnTo>
                    <a:pt x="372" y="511"/>
                  </a:lnTo>
                  <a:lnTo>
                    <a:pt x="376" y="506"/>
                  </a:lnTo>
                  <a:lnTo>
                    <a:pt x="381" y="500"/>
                  </a:lnTo>
                  <a:lnTo>
                    <a:pt x="381" y="500"/>
                  </a:lnTo>
                  <a:lnTo>
                    <a:pt x="384" y="503"/>
                  </a:lnTo>
                  <a:lnTo>
                    <a:pt x="386" y="504"/>
                  </a:lnTo>
                  <a:lnTo>
                    <a:pt x="391" y="506"/>
                  </a:lnTo>
                  <a:lnTo>
                    <a:pt x="391" y="506"/>
                  </a:lnTo>
                  <a:lnTo>
                    <a:pt x="392" y="507"/>
                  </a:lnTo>
                  <a:lnTo>
                    <a:pt x="393" y="508"/>
                  </a:lnTo>
                  <a:lnTo>
                    <a:pt x="393" y="513"/>
                  </a:lnTo>
                  <a:lnTo>
                    <a:pt x="393" y="519"/>
                  </a:lnTo>
                  <a:lnTo>
                    <a:pt x="393" y="519"/>
                  </a:lnTo>
                  <a:lnTo>
                    <a:pt x="395" y="518"/>
                  </a:lnTo>
                  <a:lnTo>
                    <a:pt x="397" y="514"/>
                  </a:lnTo>
                  <a:lnTo>
                    <a:pt x="399" y="508"/>
                  </a:lnTo>
                  <a:lnTo>
                    <a:pt x="399" y="501"/>
                  </a:lnTo>
                  <a:lnTo>
                    <a:pt x="399" y="501"/>
                  </a:lnTo>
                  <a:lnTo>
                    <a:pt x="402" y="500"/>
                  </a:lnTo>
                  <a:lnTo>
                    <a:pt x="404" y="495"/>
                  </a:lnTo>
                  <a:lnTo>
                    <a:pt x="404" y="495"/>
                  </a:lnTo>
                  <a:lnTo>
                    <a:pt x="406" y="492"/>
                  </a:lnTo>
                  <a:lnTo>
                    <a:pt x="404" y="491"/>
                  </a:lnTo>
                  <a:lnTo>
                    <a:pt x="401" y="487"/>
                  </a:lnTo>
                  <a:lnTo>
                    <a:pt x="399" y="485"/>
                  </a:lnTo>
                  <a:lnTo>
                    <a:pt x="398" y="481"/>
                  </a:lnTo>
                  <a:lnTo>
                    <a:pt x="397" y="475"/>
                  </a:lnTo>
                  <a:lnTo>
                    <a:pt x="397" y="468"/>
                  </a:lnTo>
                  <a:lnTo>
                    <a:pt x="397" y="468"/>
                  </a:lnTo>
                  <a:lnTo>
                    <a:pt x="397" y="465"/>
                  </a:lnTo>
                  <a:lnTo>
                    <a:pt x="396" y="464"/>
                  </a:lnTo>
                  <a:lnTo>
                    <a:pt x="392" y="461"/>
                  </a:lnTo>
                  <a:lnTo>
                    <a:pt x="392" y="461"/>
                  </a:lnTo>
                  <a:lnTo>
                    <a:pt x="390" y="458"/>
                  </a:lnTo>
                  <a:lnTo>
                    <a:pt x="390" y="457"/>
                  </a:lnTo>
                  <a:lnTo>
                    <a:pt x="391" y="457"/>
                  </a:lnTo>
                  <a:lnTo>
                    <a:pt x="391" y="457"/>
                  </a:lnTo>
                  <a:lnTo>
                    <a:pt x="396" y="458"/>
                  </a:lnTo>
                  <a:lnTo>
                    <a:pt x="401" y="458"/>
                  </a:lnTo>
                  <a:lnTo>
                    <a:pt x="406" y="457"/>
                  </a:lnTo>
                  <a:lnTo>
                    <a:pt x="406" y="457"/>
                  </a:lnTo>
                  <a:lnTo>
                    <a:pt x="406" y="442"/>
                  </a:lnTo>
                  <a:lnTo>
                    <a:pt x="407" y="434"/>
                  </a:lnTo>
                  <a:lnTo>
                    <a:pt x="406" y="431"/>
                  </a:lnTo>
                  <a:lnTo>
                    <a:pt x="406" y="431"/>
                  </a:lnTo>
                  <a:lnTo>
                    <a:pt x="401" y="431"/>
                  </a:lnTo>
                  <a:lnTo>
                    <a:pt x="396" y="430"/>
                  </a:lnTo>
                  <a:lnTo>
                    <a:pt x="393" y="428"/>
                  </a:lnTo>
                  <a:lnTo>
                    <a:pt x="391" y="426"/>
                  </a:lnTo>
                  <a:lnTo>
                    <a:pt x="391" y="426"/>
                  </a:lnTo>
                  <a:lnTo>
                    <a:pt x="395" y="426"/>
                  </a:lnTo>
                  <a:lnTo>
                    <a:pt x="399" y="426"/>
                  </a:lnTo>
                  <a:lnTo>
                    <a:pt x="403" y="426"/>
                  </a:lnTo>
                  <a:lnTo>
                    <a:pt x="406" y="423"/>
                  </a:lnTo>
                  <a:lnTo>
                    <a:pt x="406" y="423"/>
                  </a:lnTo>
                  <a:lnTo>
                    <a:pt x="406" y="411"/>
                  </a:lnTo>
                  <a:lnTo>
                    <a:pt x="404" y="403"/>
                  </a:lnTo>
                  <a:lnTo>
                    <a:pt x="404" y="400"/>
                  </a:lnTo>
                  <a:lnTo>
                    <a:pt x="403" y="399"/>
                  </a:lnTo>
                  <a:lnTo>
                    <a:pt x="403" y="399"/>
                  </a:lnTo>
                  <a:lnTo>
                    <a:pt x="398" y="400"/>
                  </a:lnTo>
                  <a:lnTo>
                    <a:pt x="395" y="400"/>
                  </a:lnTo>
                  <a:lnTo>
                    <a:pt x="391" y="399"/>
                  </a:lnTo>
                  <a:lnTo>
                    <a:pt x="387" y="398"/>
                  </a:lnTo>
                  <a:lnTo>
                    <a:pt x="387" y="398"/>
                  </a:lnTo>
                  <a:lnTo>
                    <a:pt x="386" y="396"/>
                  </a:lnTo>
                  <a:lnTo>
                    <a:pt x="385" y="394"/>
                  </a:lnTo>
                  <a:lnTo>
                    <a:pt x="385" y="390"/>
                  </a:lnTo>
                  <a:lnTo>
                    <a:pt x="384" y="388"/>
                  </a:lnTo>
                  <a:lnTo>
                    <a:pt x="384" y="387"/>
                  </a:lnTo>
                  <a:lnTo>
                    <a:pt x="382" y="385"/>
                  </a:lnTo>
                  <a:lnTo>
                    <a:pt x="382" y="385"/>
                  </a:lnTo>
                  <a:lnTo>
                    <a:pt x="375" y="383"/>
                  </a:lnTo>
                  <a:lnTo>
                    <a:pt x="368" y="379"/>
                  </a:lnTo>
                  <a:lnTo>
                    <a:pt x="364" y="376"/>
                  </a:lnTo>
                  <a:lnTo>
                    <a:pt x="360" y="373"/>
                  </a:lnTo>
                  <a:lnTo>
                    <a:pt x="360" y="373"/>
                  </a:lnTo>
                  <a:lnTo>
                    <a:pt x="358" y="369"/>
                  </a:lnTo>
                  <a:lnTo>
                    <a:pt x="358" y="366"/>
                  </a:lnTo>
                  <a:lnTo>
                    <a:pt x="358" y="363"/>
                  </a:lnTo>
                  <a:lnTo>
                    <a:pt x="358" y="363"/>
                  </a:lnTo>
                  <a:lnTo>
                    <a:pt x="364" y="366"/>
                  </a:lnTo>
                  <a:lnTo>
                    <a:pt x="366" y="366"/>
                  </a:lnTo>
                  <a:lnTo>
                    <a:pt x="370" y="365"/>
                  </a:lnTo>
                  <a:lnTo>
                    <a:pt x="371" y="345"/>
                  </a:lnTo>
                  <a:lnTo>
                    <a:pt x="371" y="345"/>
                  </a:lnTo>
                  <a:lnTo>
                    <a:pt x="369" y="345"/>
                  </a:lnTo>
                  <a:lnTo>
                    <a:pt x="364" y="344"/>
                  </a:lnTo>
                  <a:lnTo>
                    <a:pt x="364" y="344"/>
                  </a:lnTo>
                  <a:lnTo>
                    <a:pt x="361" y="341"/>
                  </a:lnTo>
                  <a:lnTo>
                    <a:pt x="359" y="339"/>
                  </a:lnTo>
                  <a:lnTo>
                    <a:pt x="358" y="336"/>
                  </a:lnTo>
                  <a:lnTo>
                    <a:pt x="358" y="336"/>
                  </a:lnTo>
                  <a:lnTo>
                    <a:pt x="360" y="338"/>
                  </a:lnTo>
                  <a:lnTo>
                    <a:pt x="365" y="339"/>
                  </a:lnTo>
                  <a:lnTo>
                    <a:pt x="365" y="339"/>
                  </a:lnTo>
                  <a:lnTo>
                    <a:pt x="370" y="339"/>
                  </a:lnTo>
                  <a:lnTo>
                    <a:pt x="372" y="338"/>
                  </a:lnTo>
                  <a:lnTo>
                    <a:pt x="375" y="315"/>
                  </a:lnTo>
                  <a:lnTo>
                    <a:pt x="375" y="315"/>
                  </a:lnTo>
                  <a:lnTo>
                    <a:pt x="371" y="315"/>
                  </a:lnTo>
                  <a:lnTo>
                    <a:pt x="368" y="314"/>
                  </a:lnTo>
                  <a:lnTo>
                    <a:pt x="364" y="313"/>
                  </a:lnTo>
                  <a:lnTo>
                    <a:pt x="363" y="309"/>
                  </a:lnTo>
                  <a:lnTo>
                    <a:pt x="363" y="308"/>
                  </a:lnTo>
                  <a:lnTo>
                    <a:pt x="363" y="308"/>
                  </a:lnTo>
                  <a:lnTo>
                    <a:pt x="371" y="306"/>
                  </a:lnTo>
                  <a:lnTo>
                    <a:pt x="379" y="302"/>
                  </a:lnTo>
                  <a:lnTo>
                    <a:pt x="385" y="297"/>
                  </a:lnTo>
                  <a:lnTo>
                    <a:pt x="390" y="292"/>
                  </a:lnTo>
                  <a:lnTo>
                    <a:pt x="395" y="286"/>
                  </a:lnTo>
                  <a:lnTo>
                    <a:pt x="398" y="279"/>
                  </a:lnTo>
                  <a:lnTo>
                    <a:pt x="402" y="272"/>
                  </a:lnTo>
                  <a:lnTo>
                    <a:pt x="403" y="265"/>
                  </a:lnTo>
                  <a:lnTo>
                    <a:pt x="403" y="265"/>
                  </a:lnTo>
                  <a:lnTo>
                    <a:pt x="409" y="268"/>
                  </a:lnTo>
                  <a:lnTo>
                    <a:pt x="413" y="268"/>
                  </a:lnTo>
                  <a:lnTo>
                    <a:pt x="415" y="268"/>
                  </a:lnTo>
                  <a:lnTo>
                    <a:pt x="415" y="268"/>
                  </a:lnTo>
                  <a:lnTo>
                    <a:pt x="417" y="259"/>
                  </a:lnTo>
                  <a:lnTo>
                    <a:pt x="417" y="249"/>
                  </a:lnTo>
                  <a:lnTo>
                    <a:pt x="417" y="249"/>
                  </a:lnTo>
                  <a:lnTo>
                    <a:pt x="411" y="248"/>
                  </a:lnTo>
                  <a:lnTo>
                    <a:pt x="408" y="247"/>
                  </a:lnTo>
                  <a:lnTo>
                    <a:pt x="406" y="24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7" name="Freeform 30"/>
            <p:cNvSpPr>
              <a:spLocks/>
            </p:cNvSpPr>
            <p:nvPr userDrawn="1"/>
          </p:nvSpPr>
          <p:spPr bwMode="auto">
            <a:xfrm>
              <a:off x="876300" y="1428750"/>
              <a:ext cx="373063" cy="96838"/>
            </a:xfrm>
            <a:custGeom>
              <a:avLst/>
              <a:gdLst>
                <a:gd name="T0" fmla="*/ 0 w 235"/>
                <a:gd name="T1" fmla="*/ 23 h 61"/>
                <a:gd name="T2" fmla="*/ 0 w 235"/>
                <a:gd name="T3" fmla="*/ 23 h 61"/>
                <a:gd name="T4" fmla="*/ 14 w 235"/>
                <a:gd name="T5" fmla="*/ 33 h 61"/>
                <a:gd name="T6" fmla="*/ 26 w 235"/>
                <a:gd name="T7" fmla="*/ 40 h 61"/>
                <a:gd name="T8" fmla="*/ 26 w 235"/>
                <a:gd name="T9" fmla="*/ 40 h 61"/>
                <a:gd name="T10" fmla="*/ 47 w 235"/>
                <a:gd name="T11" fmla="*/ 48 h 61"/>
                <a:gd name="T12" fmla="*/ 61 w 235"/>
                <a:gd name="T13" fmla="*/ 52 h 61"/>
                <a:gd name="T14" fmla="*/ 75 w 235"/>
                <a:gd name="T15" fmla="*/ 56 h 61"/>
                <a:gd name="T16" fmla="*/ 93 w 235"/>
                <a:gd name="T17" fmla="*/ 59 h 61"/>
                <a:gd name="T18" fmla="*/ 111 w 235"/>
                <a:gd name="T19" fmla="*/ 61 h 61"/>
                <a:gd name="T20" fmla="*/ 131 w 235"/>
                <a:gd name="T21" fmla="*/ 61 h 61"/>
                <a:gd name="T22" fmla="*/ 153 w 235"/>
                <a:gd name="T23" fmla="*/ 60 h 61"/>
                <a:gd name="T24" fmla="*/ 153 w 235"/>
                <a:gd name="T25" fmla="*/ 60 h 61"/>
                <a:gd name="T26" fmla="*/ 172 w 235"/>
                <a:gd name="T27" fmla="*/ 57 h 61"/>
                <a:gd name="T28" fmla="*/ 188 w 235"/>
                <a:gd name="T29" fmla="*/ 54 h 61"/>
                <a:gd name="T30" fmla="*/ 203 w 235"/>
                <a:gd name="T31" fmla="*/ 50 h 61"/>
                <a:gd name="T32" fmla="*/ 214 w 235"/>
                <a:gd name="T33" fmla="*/ 46 h 61"/>
                <a:gd name="T34" fmla="*/ 230 w 235"/>
                <a:gd name="T35" fmla="*/ 38 h 61"/>
                <a:gd name="T36" fmla="*/ 235 w 235"/>
                <a:gd name="T37" fmla="*/ 35 h 61"/>
                <a:gd name="T38" fmla="*/ 235 w 235"/>
                <a:gd name="T39" fmla="*/ 35 h 61"/>
                <a:gd name="T40" fmla="*/ 228 w 235"/>
                <a:gd name="T41" fmla="*/ 33 h 61"/>
                <a:gd name="T42" fmla="*/ 222 w 235"/>
                <a:gd name="T43" fmla="*/ 29 h 61"/>
                <a:gd name="T44" fmla="*/ 212 w 235"/>
                <a:gd name="T45" fmla="*/ 21 h 61"/>
                <a:gd name="T46" fmla="*/ 212 w 235"/>
                <a:gd name="T47" fmla="*/ 21 h 61"/>
                <a:gd name="T48" fmla="*/ 211 w 235"/>
                <a:gd name="T49" fmla="*/ 25 h 61"/>
                <a:gd name="T50" fmla="*/ 211 w 235"/>
                <a:gd name="T51" fmla="*/ 25 h 61"/>
                <a:gd name="T52" fmla="*/ 209 w 235"/>
                <a:gd name="T53" fmla="*/ 34 h 61"/>
                <a:gd name="T54" fmla="*/ 209 w 235"/>
                <a:gd name="T55" fmla="*/ 34 h 61"/>
                <a:gd name="T56" fmla="*/ 204 w 235"/>
                <a:gd name="T57" fmla="*/ 33 h 61"/>
                <a:gd name="T58" fmla="*/ 204 w 235"/>
                <a:gd name="T59" fmla="*/ 33 h 61"/>
                <a:gd name="T60" fmla="*/ 201 w 235"/>
                <a:gd name="T61" fmla="*/ 30 h 61"/>
                <a:gd name="T62" fmla="*/ 197 w 235"/>
                <a:gd name="T63" fmla="*/ 27 h 61"/>
                <a:gd name="T64" fmla="*/ 195 w 235"/>
                <a:gd name="T65" fmla="*/ 22 h 61"/>
                <a:gd name="T66" fmla="*/ 193 w 235"/>
                <a:gd name="T67" fmla="*/ 16 h 61"/>
                <a:gd name="T68" fmla="*/ 193 w 235"/>
                <a:gd name="T69" fmla="*/ 16 h 61"/>
                <a:gd name="T70" fmla="*/ 193 w 235"/>
                <a:gd name="T71" fmla="*/ 14 h 61"/>
                <a:gd name="T72" fmla="*/ 193 w 235"/>
                <a:gd name="T73" fmla="*/ 14 h 61"/>
                <a:gd name="T74" fmla="*/ 183 w 235"/>
                <a:gd name="T75" fmla="*/ 18 h 61"/>
                <a:gd name="T76" fmla="*/ 170 w 235"/>
                <a:gd name="T77" fmla="*/ 22 h 61"/>
                <a:gd name="T78" fmla="*/ 154 w 235"/>
                <a:gd name="T79" fmla="*/ 25 h 61"/>
                <a:gd name="T80" fmla="*/ 138 w 235"/>
                <a:gd name="T81" fmla="*/ 27 h 61"/>
                <a:gd name="T82" fmla="*/ 138 w 235"/>
                <a:gd name="T83" fmla="*/ 27 h 61"/>
                <a:gd name="T84" fmla="*/ 108 w 235"/>
                <a:gd name="T85" fmla="*/ 25 h 61"/>
                <a:gd name="T86" fmla="*/ 94 w 235"/>
                <a:gd name="T87" fmla="*/ 24 h 61"/>
                <a:gd name="T88" fmla="*/ 79 w 235"/>
                <a:gd name="T89" fmla="*/ 22 h 61"/>
                <a:gd name="T90" fmla="*/ 64 w 235"/>
                <a:gd name="T91" fmla="*/ 19 h 61"/>
                <a:gd name="T92" fmla="*/ 49 w 235"/>
                <a:gd name="T93" fmla="*/ 14 h 61"/>
                <a:gd name="T94" fmla="*/ 35 w 235"/>
                <a:gd name="T95" fmla="*/ 9 h 61"/>
                <a:gd name="T96" fmla="*/ 21 w 235"/>
                <a:gd name="T97" fmla="*/ 5 h 61"/>
                <a:gd name="T98" fmla="*/ 21 w 235"/>
                <a:gd name="T99" fmla="*/ 5 h 61"/>
                <a:gd name="T100" fmla="*/ 10 w 235"/>
                <a:gd name="T101" fmla="*/ 0 h 61"/>
                <a:gd name="T102" fmla="*/ 10 w 235"/>
                <a:gd name="T103" fmla="*/ 0 h 61"/>
                <a:gd name="T104" fmla="*/ 10 w 235"/>
                <a:gd name="T105" fmla="*/ 1 h 61"/>
                <a:gd name="T106" fmla="*/ 10 w 235"/>
                <a:gd name="T107" fmla="*/ 3 h 61"/>
                <a:gd name="T108" fmla="*/ 13 w 235"/>
                <a:gd name="T109" fmla="*/ 9 h 61"/>
                <a:gd name="T110" fmla="*/ 18 w 235"/>
                <a:gd name="T111" fmla="*/ 17 h 61"/>
                <a:gd name="T112" fmla="*/ 18 w 235"/>
                <a:gd name="T113" fmla="*/ 17 h 61"/>
                <a:gd name="T114" fmla="*/ 11 w 235"/>
                <a:gd name="T115" fmla="*/ 16 h 61"/>
                <a:gd name="T116" fmla="*/ 5 w 235"/>
                <a:gd name="T117" fmla="*/ 18 h 61"/>
                <a:gd name="T118" fmla="*/ 5 w 235"/>
                <a:gd name="T119" fmla="*/ 18 h 61"/>
                <a:gd name="T120" fmla="*/ 2 w 235"/>
                <a:gd name="T121" fmla="*/ 21 h 61"/>
                <a:gd name="T122" fmla="*/ 0 w 235"/>
                <a:gd name="T123"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5" h="61">
                  <a:moveTo>
                    <a:pt x="0" y="23"/>
                  </a:moveTo>
                  <a:lnTo>
                    <a:pt x="0" y="23"/>
                  </a:lnTo>
                  <a:lnTo>
                    <a:pt x="14" y="33"/>
                  </a:lnTo>
                  <a:lnTo>
                    <a:pt x="26" y="40"/>
                  </a:lnTo>
                  <a:lnTo>
                    <a:pt x="26" y="40"/>
                  </a:lnTo>
                  <a:lnTo>
                    <a:pt x="47" y="48"/>
                  </a:lnTo>
                  <a:lnTo>
                    <a:pt x="61" y="52"/>
                  </a:lnTo>
                  <a:lnTo>
                    <a:pt x="75" y="56"/>
                  </a:lnTo>
                  <a:lnTo>
                    <a:pt x="93" y="59"/>
                  </a:lnTo>
                  <a:lnTo>
                    <a:pt x="111" y="61"/>
                  </a:lnTo>
                  <a:lnTo>
                    <a:pt x="131" y="61"/>
                  </a:lnTo>
                  <a:lnTo>
                    <a:pt x="153" y="60"/>
                  </a:lnTo>
                  <a:lnTo>
                    <a:pt x="153" y="60"/>
                  </a:lnTo>
                  <a:lnTo>
                    <a:pt x="172" y="57"/>
                  </a:lnTo>
                  <a:lnTo>
                    <a:pt x="188" y="54"/>
                  </a:lnTo>
                  <a:lnTo>
                    <a:pt x="203" y="50"/>
                  </a:lnTo>
                  <a:lnTo>
                    <a:pt x="214" y="46"/>
                  </a:lnTo>
                  <a:lnTo>
                    <a:pt x="230" y="38"/>
                  </a:lnTo>
                  <a:lnTo>
                    <a:pt x="235" y="35"/>
                  </a:lnTo>
                  <a:lnTo>
                    <a:pt x="235" y="35"/>
                  </a:lnTo>
                  <a:lnTo>
                    <a:pt x="228" y="33"/>
                  </a:lnTo>
                  <a:lnTo>
                    <a:pt x="222" y="29"/>
                  </a:lnTo>
                  <a:lnTo>
                    <a:pt x="212" y="21"/>
                  </a:lnTo>
                  <a:lnTo>
                    <a:pt x="212" y="21"/>
                  </a:lnTo>
                  <a:lnTo>
                    <a:pt x="211" y="25"/>
                  </a:lnTo>
                  <a:lnTo>
                    <a:pt x="211" y="25"/>
                  </a:lnTo>
                  <a:lnTo>
                    <a:pt x="209" y="34"/>
                  </a:lnTo>
                  <a:lnTo>
                    <a:pt x="209" y="34"/>
                  </a:lnTo>
                  <a:lnTo>
                    <a:pt x="204" y="33"/>
                  </a:lnTo>
                  <a:lnTo>
                    <a:pt x="204" y="33"/>
                  </a:lnTo>
                  <a:lnTo>
                    <a:pt x="201" y="30"/>
                  </a:lnTo>
                  <a:lnTo>
                    <a:pt x="197" y="27"/>
                  </a:lnTo>
                  <a:lnTo>
                    <a:pt x="195" y="22"/>
                  </a:lnTo>
                  <a:lnTo>
                    <a:pt x="193" y="16"/>
                  </a:lnTo>
                  <a:lnTo>
                    <a:pt x="193" y="16"/>
                  </a:lnTo>
                  <a:lnTo>
                    <a:pt x="193" y="14"/>
                  </a:lnTo>
                  <a:lnTo>
                    <a:pt x="193" y="14"/>
                  </a:lnTo>
                  <a:lnTo>
                    <a:pt x="183" y="18"/>
                  </a:lnTo>
                  <a:lnTo>
                    <a:pt x="170" y="22"/>
                  </a:lnTo>
                  <a:lnTo>
                    <a:pt x="154" y="25"/>
                  </a:lnTo>
                  <a:lnTo>
                    <a:pt x="138" y="27"/>
                  </a:lnTo>
                  <a:lnTo>
                    <a:pt x="138" y="27"/>
                  </a:lnTo>
                  <a:lnTo>
                    <a:pt x="108" y="25"/>
                  </a:lnTo>
                  <a:lnTo>
                    <a:pt x="94" y="24"/>
                  </a:lnTo>
                  <a:lnTo>
                    <a:pt x="79" y="22"/>
                  </a:lnTo>
                  <a:lnTo>
                    <a:pt x="64" y="19"/>
                  </a:lnTo>
                  <a:lnTo>
                    <a:pt x="49" y="14"/>
                  </a:lnTo>
                  <a:lnTo>
                    <a:pt x="35" y="9"/>
                  </a:lnTo>
                  <a:lnTo>
                    <a:pt x="21" y="5"/>
                  </a:lnTo>
                  <a:lnTo>
                    <a:pt x="21" y="5"/>
                  </a:lnTo>
                  <a:lnTo>
                    <a:pt x="10" y="0"/>
                  </a:lnTo>
                  <a:lnTo>
                    <a:pt x="10" y="0"/>
                  </a:lnTo>
                  <a:lnTo>
                    <a:pt x="10" y="1"/>
                  </a:lnTo>
                  <a:lnTo>
                    <a:pt x="10" y="3"/>
                  </a:lnTo>
                  <a:lnTo>
                    <a:pt x="13" y="9"/>
                  </a:lnTo>
                  <a:lnTo>
                    <a:pt x="18" y="17"/>
                  </a:lnTo>
                  <a:lnTo>
                    <a:pt x="18" y="17"/>
                  </a:lnTo>
                  <a:lnTo>
                    <a:pt x="11" y="16"/>
                  </a:lnTo>
                  <a:lnTo>
                    <a:pt x="5" y="18"/>
                  </a:lnTo>
                  <a:lnTo>
                    <a:pt x="5" y="18"/>
                  </a:lnTo>
                  <a:lnTo>
                    <a:pt x="2" y="21"/>
                  </a:lnTo>
                  <a:lnTo>
                    <a:pt x="0"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8" name="Freeform 31"/>
            <p:cNvSpPr>
              <a:spLocks/>
            </p:cNvSpPr>
            <p:nvPr userDrawn="1"/>
          </p:nvSpPr>
          <p:spPr bwMode="auto">
            <a:xfrm>
              <a:off x="792163" y="1114425"/>
              <a:ext cx="381000" cy="271463"/>
            </a:xfrm>
            <a:custGeom>
              <a:avLst/>
              <a:gdLst>
                <a:gd name="T0" fmla="*/ 219 w 240"/>
                <a:gd name="T1" fmla="*/ 14 h 171"/>
                <a:gd name="T2" fmla="*/ 216 w 240"/>
                <a:gd name="T3" fmla="*/ 3 h 171"/>
                <a:gd name="T4" fmla="*/ 209 w 240"/>
                <a:gd name="T5" fmla="*/ 0 h 171"/>
                <a:gd name="T6" fmla="*/ 153 w 240"/>
                <a:gd name="T7" fmla="*/ 27 h 171"/>
                <a:gd name="T8" fmla="*/ 139 w 240"/>
                <a:gd name="T9" fmla="*/ 36 h 171"/>
                <a:gd name="T10" fmla="*/ 118 w 240"/>
                <a:gd name="T11" fmla="*/ 36 h 171"/>
                <a:gd name="T12" fmla="*/ 122 w 240"/>
                <a:gd name="T13" fmla="*/ 48 h 171"/>
                <a:gd name="T14" fmla="*/ 116 w 240"/>
                <a:gd name="T15" fmla="*/ 53 h 171"/>
                <a:gd name="T16" fmla="*/ 122 w 240"/>
                <a:gd name="T17" fmla="*/ 63 h 171"/>
                <a:gd name="T18" fmla="*/ 133 w 240"/>
                <a:gd name="T19" fmla="*/ 61 h 171"/>
                <a:gd name="T20" fmla="*/ 127 w 240"/>
                <a:gd name="T21" fmla="*/ 77 h 171"/>
                <a:gd name="T22" fmla="*/ 99 w 240"/>
                <a:gd name="T23" fmla="*/ 98 h 171"/>
                <a:gd name="T24" fmla="*/ 68 w 240"/>
                <a:gd name="T25" fmla="*/ 104 h 171"/>
                <a:gd name="T26" fmla="*/ 53 w 240"/>
                <a:gd name="T27" fmla="*/ 92 h 171"/>
                <a:gd name="T28" fmla="*/ 46 w 240"/>
                <a:gd name="T29" fmla="*/ 85 h 171"/>
                <a:gd name="T30" fmla="*/ 34 w 240"/>
                <a:gd name="T31" fmla="*/ 85 h 171"/>
                <a:gd name="T32" fmla="*/ 19 w 240"/>
                <a:gd name="T33" fmla="*/ 92 h 171"/>
                <a:gd name="T34" fmla="*/ 32 w 240"/>
                <a:gd name="T35" fmla="*/ 95 h 171"/>
                <a:gd name="T36" fmla="*/ 30 w 240"/>
                <a:gd name="T37" fmla="*/ 101 h 171"/>
                <a:gd name="T38" fmla="*/ 51 w 240"/>
                <a:gd name="T39" fmla="*/ 114 h 171"/>
                <a:gd name="T40" fmla="*/ 51 w 240"/>
                <a:gd name="T41" fmla="*/ 115 h 171"/>
                <a:gd name="T42" fmla="*/ 26 w 240"/>
                <a:gd name="T43" fmla="*/ 108 h 171"/>
                <a:gd name="T44" fmla="*/ 19 w 240"/>
                <a:gd name="T45" fmla="*/ 111 h 171"/>
                <a:gd name="T46" fmla="*/ 5 w 240"/>
                <a:gd name="T47" fmla="*/ 115 h 171"/>
                <a:gd name="T48" fmla="*/ 2 w 240"/>
                <a:gd name="T49" fmla="*/ 130 h 171"/>
                <a:gd name="T50" fmla="*/ 12 w 240"/>
                <a:gd name="T51" fmla="*/ 122 h 171"/>
                <a:gd name="T52" fmla="*/ 15 w 240"/>
                <a:gd name="T53" fmla="*/ 126 h 171"/>
                <a:gd name="T54" fmla="*/ 18 w 240"/>
                <a:gd name="T55" fmla="*/ 133 h 171"/>
                <a:gd name="T56" fmla="*/ 45 w 240"/>
                <a:gd name="T57" fmla="*/ 131 h 171"/>
                <a:gd name="T58" fmla="*/ 51 w 240"/>
                <a:gd name="T59" fmla="*/ 133 h 171"/>
                <a:gd name="T60" fmla="*/ 26 w 240"/>
                <a:gd name="T61" fmla="*/ 139 h 171"/>
                <a:gd name="T62" fmla="*/ 25 w 240"/>
                <a:gd name="T63" fmla="*/ 144 h 171"/>
                <a:gd name="T64" fmla="*/ 19 w 240"/>
                <a:gd name="T65" fmla="*/ 157 h 171"/>
                <a:gd name="T66" fmla="*/ 24 w 240"/>
                <a:gd name="T67" fmla="*/ 167 h 171"/>
                <a:gd name="T68" fmla="*/ 28 w 240"/>
                <a:gd name="T69" fmla="*/ 165 h 171"/>
                <a:gd name="T70" fmla="*/ 29 w 240"/>
                <a:gd name="T71" fmla="*/ 158 h 171"/>
                <a:gd name="T72" fmla="*/ 37 w 240"/>
                <a:gd name="T73" fmla="*/ 163 h 171"/>
                <a:gd name="T74" fmla="*/ 48 w 240"/>
                <a:gd name="T75" fmla="*/ 156 h 171"/>
                <a:gd name="T76" fmla="*/ 63 w 240"/>
                <a:gd name="T77" fmla="*/ 144 h 171"/>
                <a:gd name="T78" fmla="*/ 73 w 240"/>
                <a:gd name="T79" fmla="*/ 142 h 171"/>
                <a:gd name="T80" fmla="*/ 74 w 240"/>
                <a:gd name="T81" fmla="*/ 150 h 171"/>
                <a:gd name="T82" fmla="*/ 78 w 240"/>
                <a:gd name="T83" fmla="*/ 157 h 171"/>
                <a:gd name="T84" fmla="*/ 77 w 240"/>
                <a:gd name="T85" fmla="*/ 163 h 171"/>
                <a:gd name="T86" fmla="*/ 91 w 240"/>
                <a:gd name="T87" fmla="*/ 151 h 171"/>
                <a:gd name="T88" fmla="*/ 95 w 240"/>
                <a:gd name="T89" fmla="*/ 147 h 171"/>
                <a:gd name="T90" fmla="*/ 98 w 240"/>
                <a:gd name="T91" fmla="*/ 142 h 171"/>
                <a:gd name="T92" fmla="*/ 99 w 240"/>
                <a:gd name="T93" fmla="*/ 135 h 171"/>
                <a:gd name="T94" fmla="*/ 112 w 240"/>
                <a:gd name="T95" fmla="*/ 130 h 171"/>
                <a:gd name="T96" fmla="*/ 115 w 240"/>
                <a:gd name="T97" fmla="*/ 122 h 171"/>
                <a:gd name="T98" fmla="*/ 122 w 240"/>
                <a:gd name="T99" fmla="*/ 120 h 171"/>
                <a:gd name="T100" fmla="*/ 134 w 240"/>
                <a:gd name="T101" fmla="*/ 133 h 171"/>
                <a:gd name="T102" fmla="*/ 155 w 240"/>
                <a:gd name="T103" fmla="*/ 123 h 171"/>
                <a:gd name="T104" fmla="*/ 153 w 240"/>
                <a:gd name="T105" fmla="*/ 114 h 171"/>
                <a:gd name="T106" fmla="*/ 150 w 240"/>
                <a:gd name="T107" fmla="*/ 104 h 171"/>
                <a:gd name="T108" fmla="*/ 165 w 240"/>
                <a:gd name="T109" fmla="*/ 117 h 171"/>
                <a:gd name="T110" fmla="*/ 186 w 240"/>
                <a:gd name="T111" fmla="*/ 104 h 171"/>
                <a:gd name="T112" fmla="*/ 184 w 240"/>
                <a:gd name="T113" fmla="*/ 101 h 171"/>
                <a:gd name="T114" fmla="*/ 177 w 240"/>
                <a:gd name="T115" fmla="*/ 88 h 171"/>
                <a:gd name="T116" fmla="*/ 176 w 240"/>
                <a:gd name="T117" fmla="*/ 77 h 171"/>
                <a:gd name="T118" fmla="*/ 176 w 240"/>
                <a:gd name="T119" fmla="*/ 66 h 171"/>
                <a:gd name="T120" fmla="*/ 238 w 240"/>
                <a:gd name="T121" fmla="*/ 3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 h="171">
                  <a:moveTo>
                    <a:pt x="232" y="21"/>
                  </a:moveTo>
                  <a:lnTo>
                    <a:pt x="232" y="21"/>
                  </a:lnTo>
                  <a:lnTo>
                    <a:pt x="225" y="16"/>
                  </a:lnTo>
                  <a:lnTo>
                    <a:pt x="219" y="14"/>
                  </a:lnTo>
                  <a:lnTo>
                    <a:pt x="208" y="9"/>
                  </a:lnTo>
                  <a:lnTo>
                    <a:pt x="208" y="9"/>
                  </a:lnTo>
                  <a:lnTo>
                    <a:pt x="213" y="5"/>
                  </a:lnTo>
                  <a:lnTo>
                    <a:pt x="216" y="3"/>
                  </a:lnTo>
                  <a:lnTo>
                    <a:pt x="216" y="1"/>
                  </a:lnTo>
                  <a:lnTo>
                    <a:pt x="216" y="1"/>
                  </a:lnTo>
                  <a:lnTo>
                    <a:pt x="212" y="0"/>
                  </a:lnTo>
                  <a:lnTo>
                    <a:pt x="209" y="0"/>
                  </a:lnTo>
                  <a:lnTo>
                    <a:pt x="209" y="0"/>
                  </a:lnTo>
                  <a:lnTo>
                    <a:pt x="189" y="9"/>
                  </a:lnTo>
                  <a:lnTo>
                    <a:pt x="170" y="17"/>
                  </a:lnTo>
                  <a:lnTo>
                    <a:pt x="153" y="27"/>
                  </a:lnTo>
                  <a:lnTo>
                    <a:pt x="141" y="36"/>
                  </a:lnTo>
                  <a:lnTo>
                    <a:pt x="141" y="36"/>
                  </a:lnTo>
                  <a:lnTo>
                    <a:pt x="139" y="36"/>
                  </a:lnTo>
                  <a:lnTo>
                    <a:pt x="139" y="36"/>
                  </a:lnTo>
                  <a:lnTo>
                    <a:pt x="136" y="38"/>
                  </a:lnTo>
                  <a:lnTo>
                    <a:pt x="132" y="38"/>
                  </a:lnTo>
                  <a:lnTo>
                    <a:pt x="125" y="37"/>
                  </a:lnTo>
                  <a:lnTo>
                    <a:pt x="118" y="36"/>
                  </a:lnTo>
                  <a:lnTo>
                    <a:pt x="117" y="34"/>
                  </a:lnTo>
                  <a:lnTo>
                    <a:pt x="115" y="45"/>
                  </a:lnTo>
                  <a:lnTo>
                    <a:pt x="115" y="45"/>
                  </a:lnTo>
                  <a:lnTo>
                    <a:pt x="122" y="48"/>
                  </a:lnTo>
                  <a:lnTo>
                    <a:pt x="127" y="50"/>
                  </a:lnTo>
                  <a:lnTo>
                    <a:pt x="127" y="50"/>
                  </a:lnTo>
                  <a:lnTo>
                    <a:pt x="120" y="52"/>
                  </a:lnTo>
                  <a:lnTo>
                    <a:pt x="116" y="53"/>
                  </a:lnTo>
                  <a:lnTo>
                    <a:pt x="114" y="55"/>
                  </a:lnTo>
                  <a:lnTo>
                    <a:pt x="117" y="65"/>
                  </a:lnTo>
                  <a:lnTo>
                    <a:pt x="117" y="65"/>
                  </a:lnTo>
                  <a:lnTo>
                    <a:pt x="122" y="63"/>
                  </a:lnTo>
                  <a:lnTo>
                    <a:pt x="127" y="61"/>
                  </a:lnTo>
                  <a:lnTo>
                    <a:pt x="133" y="60"/>
                  </a:lnTo>
                  <a:lnTo>
                    <a:pt x="133" y="60"/>
                  </a:lnTo>
                  <a:lnTo>
                    <a:pt x="133" y="61"/>
                  </a:lnTo>
                  <a:lnTo>
                    <a:pt x="133" y="61"/>
                  </a:lnTo>
                  <a:lnTo>
                    <a:pt x="133" y="66"/>
                  </a:lnTo>
                  <a:lnTo>
                    <a:pt x="131" y="71"/>
                  </a:lnTo>
                  <a:lnTo>
                    <a:pt x="127" y="77"/>
                  </a:lnTo>
                  <a:lnTo>
                    <a:pt x="122" y="82"/>
                  </a:lnTo>
                  <a:lnTo>
                    <a:pt x="111" y="92"/>
                  </a:lnTo>
                  <a:lnTo>
                    <a:pt x="105" y="96"/>
                  </a:lnTo>
                  <a:lnTo>
                    <a:pt x="99" y="98"/>
                  </a:lnTo>
                  <a:lnTo>
                    <a:pt x="99" y="98"/>
                  </a:lnTo>
                  <a:lnTo>
                    <a:pt x="87" y="102"/>
                  </a:lnTo>
                  <a:lnTo>
                    <a:pt x="75" y="104"/>
                  </a:lnTo>
                  <a:lnTo>
                    <a:pt x="68" y="104"/>
                  </a:lnTo>
                  <a:lnTo>
                    <a:pt x="64" y="103"/>
                  </a:lnTo>
                  <a:lnTo>
                    <a:pt x="64" y="103"/>
                  </a:lnTo>
                  <a:lnTo>
                    <a:pt x="57" y="97"/>
                  </a:lnTo>
                  <a:lnTo>
                    <a:pt x="53" y="92"/>
                  </a:lnTo>
                  <a:lnTo>
                    <a:pt x="50" y="87"/>
                  </a:lnTo>
                  <a:lnTo>
                    <a:pt x="48" y="85"/>
                  </a:lnTo>
                  <a:lnTo>
                    <a:pt x="46" y="85"/>
                  </a:lnTo>
                  <a:lnTo>
                    <a:pt x="46" y="85"/>
                  </a:lnTo>
                  <a:lnTo>
                    <a:pt x="43" y="85"/>
                  </a:lnTo>
                  <a:lnTo>
                    <a:pt x="41" y="86"/>
                  </a:lnTo>
                  <a:lnTo>
                    <a:pt x="41" y="86"/>
                  </a:lnTo>
                  <a:lnTo>
                    <a:pt x="34" y="85"/>
                  </a:lnTo>
                  <a:lnTo>
                    <a:pt x="28" y="86"/>
                  </a:lnTo>
                  <a:lnTo>
                    <a:pt x="23" y="88"/>
                  </a:lnTo>
                  <a:lnTo>
                    <a:pt x="20" y="90"/>
                  </a:lnTo>
                  <a:lnTo>
                    <a:pt x="19" y="92"/>
                  </a:lnTo>
                  <a:lnTo>
                    <a:pt x="19" y="92"/>
                  </a:lnTo>
                  <a:lnTo>
                    <a:pt x="28" y="92"/>
                  </a:lnTo>
                  <a:lnTo>
                    <a:pt x="32" y="93"/>
                  </a:lnTo>
                  <a:lnTo>
                    <a:pt x="32" y="95"/>
                  </a:lnTo>
                  <a:lnTo>
                    <a:pt x="31" y="96"/>
                  </a:lnTo>
                  <a:lnTo>
                    <a:pt x="31" y="96"/>
                  </a:lnTo>
                  <a:lnTo>
                    <a:pt x="29" y="98"/>
                  </a:lnTo>
                  <a:lnTo>
                    <a:pt x="30" y="101"/>
                  </a:lnTo>
                  <a:lnTo>
                    <a:pt x="31" y="103"/>
                  </a:lnTo>
                  <a:lnTo>
                    <a:pt x="35" y="106"/>
                  </a:lnTo>
                  <a:lnTo>
                    <a:pt x="51" y="114"/>
                  </a:lnTo>
                  <a:lnTo>
                    <a:pt x="51" y="114"/>
                  </a:lnTo>
                  <a:lnTo>
                    <a:pt x="51" y="114"/>
                  </a:lnTo>
                  <a:lnTo>
                    <a:pt x="51" y="115"/>
                  </a:lnTo>
                  <a:lnTo>
                    <a:pt x="51" y="115"/>
                  </a:lnTo>
                  <a:lnTo>
                    <a:pt x="51" y="115"/>
                  </a:lnTo>
                  <a:lnTo>
                    <a:pt x="46" y="115"/>
                  </a:lnTo>
                  <a:lnTo>
                    <a:pt x="40" y="113"/>
                  </a:lnTo>
                  <a:lnTo>
                    <a:pt x="26" y="108"/>
                  </a:lnTo>
                  <a:lnTo>
                    <a:pt x="26" y="108"/>
                  </a:lnTo>
                  <a:lnTo>
                    <a:pt x="24" y="108"/>
                  </a:lnTo>
                  <a:lnTo>
                    <a:pt x="21" y="108"/>
                  </a:lnTo>
                  <a:lnTo>
                    <a:pt x="19" y="111"/>
                  </a:lnTo>
                  <a:lnTo>
                    <a:pt x="19" y="111"/>
                  </a:lnTo>
                  <a:lnTo>
                    <a:pt x="16" y="111"/>
                  </a:lnTo>
                  <a:lnTo>
                    <a:pt x="13" y="111"/>
                  </a:lnTo>
                  <a:lnTo>
                    <a:pt x="8" y="113"/>
                  </a:lnTo>
                  <a:lnTo>
                    <a:pt x="5" y="115"/>
                  </a:lnTo>
                  <a:lnTo>
                    <a:pt x="2" y="118"/>
                  </a:lnTo>
                  <a:lnTo>
                    <a:pt x="0" y="122"/>
                  </a:lnTo>
                  <a:lnTo>
                    <a:pt x="0" y="125"/>
                  </a:lnTo>
                  <a:lnTo>
                    <a:pt x="2" y="130"/>
                  </a:lnTo>
                  <a:lnTo>
                    <a:pt x="2" y="130"/>
                  </a:lnTo>
                  <a:lnTo>
                    <a:pt x="5" y="125"/>
                  </a:lnTo>
                  <a:lnTo>
                    <a:pt x="9" y="122"/>
                  </a:lnTo>
                  <a:lnTo>
                    <a:pt x="12" y="122"/>
                  </a:lnTo>
                  <a:lnTo>
                    <a:pt x="14" y="122"/>
                  </a:lnTo>
                  <a:lnTo>
                    <a:pt x="14" y="122"/>
                  </a:lnTo>
                  <a:lnTo>
                    <a:pt x="15" y="123"/>
                  </a:lnTo>
                  <a:lnTo>
                    <a:pt x="15" y="126"/>
                  </a:lnTo>
                  <a:lnTo>
                    <a:pt x="15" y="129"/>
                  </a:lnTo>
                  <a:lnTo>
                    <a:pt x="16" y="131"/>
                  </a:lnTo>
                  <a:lnTo>
                    <a:pt x="18" y="133"/>
                  </a:lnTo>
                  <a:lnTo>
                    <a:pt x="18" y="133"/>
                  </a:lnTo>
                  <a:lnTo>
                    <a:pt x="20" y="134"/>
                  </a:lnTo>
                  <a:lnTo>
                    <a:pt x="25" y="134"/>
                  </a:lnTo>
                  <a:lnTo>
                    <a:pt x="35" y="133"/>
                  </a:lnTo>
                  <a:lnTo>
                    <a:pt x="45" y="131"/>
                  </a:lnTo>
                  <a:lnTo>
                    <a:pt x="50" y="131"/>
                  </a:lnTo>
                  <a:lnTo>
                    <a:pt x="51" y="131"/>
                  </a:lnTo>
                  <a:lnTo>
                    <a:pt x="51" y="131"/>
                  </a:lnTo>
                  <a:lnTo>
                    <a:pt x="51" y="133"/>
                  </a:lnTo>
                  <a:lnTo>
                    <a:pt x="48" y="134"/>
                  </a:lnTo>
                  <a:lnTo>
                    <a:pt x="40" y="135"/>
                  </a:lnTo>
                  <a:lnTo>
                    <a:pt x="30" y="136"/>
                  </a:lnTo>
                  <a:lnTo>
                    <a:pt x="26" y="139"/>
                  </a:lnTo>
                  <a:lnTo>
                    <a:pt x="25" y="140"/>
                  </a:lnTo>
                  <a:lnTo>
                    <a:pt x="25" y="140"/>
                  </a:lnTo>
                  <a:lnTo>
                    <a:pt x="25" y="144"/>
                  </a:lnTo>
                  <a:lnTo>
                    <a:pt x="25" y="144"/>
                  </a:lnTo>
                  <a:lnTo>
                    <a:pt x="25" y="145"/>
                  </a:lnTo>
                  <a:lnTo>
                    <a:pt x="23" y="147"/>
                  </a:lnTo>
                  <a:lnTo>
                    <a:pt x="20" y="152"/>
                  </a:lnTo>
                  <a:lnTo>
                    <a:pt x="19" y="157"/>
                  </a:lnTo>
                  <a:lnTo>
                    <a:pt x="19" y="157"/>
                  </a:lnTo>
                  <a:lnTo>
                    <a:pt x="19" y="160"/>
                  </a:lnTo>
                  <a:lnTo>
                    <a:pt x="20" y="163"/>
                  </a:lnTo>
                  <a:lnTo>
                    <a:pt x="24" y="167"/>
                  </a:lnTo>
                  <a:lnTo>
                    <a:pt x="28" y="171"/>
                  </a:lnTo>
                  <a:lnTo>
                    <a:pt x="28" y="171"/>
                  </a:lnTo>
                  <a:lnTo>
                    <a:pt x="29" y="169"/>
                  </a:lnTo>
                  <a:lnTo>
                    <a:pt x="28" y="165"/>
                  </a:lnTo>
                  <a:lnTo>
                    <a:pt x="28" y="161"/>
                  </a:lnTo>
                  <a:lnTo>
                    <a:pt x="29" y="160"/>
                  </a:lnTo>
                  <a:lnTo>
                    <a:pt x="29" y="158"/>
                  </a:lnTo>
                  <a:lnTo>
                    <a:pt x="29" y="158"/>
                  </a:lnTo>
                  <a:lnTo>
                    <a:pt x="31" y="158"/>
                  </a:lnTo>
                  <a:lnTo>
                    <a:pt x="32" y="160"/>
                  </a:lnTo>
                  <a:lnTo>
                    <a:pt x="35" y="162"/>
                  </a:lnTo>
                  <a:lnTo>
                    <a:pt x="37" y="163"/>
                  </a:lnTo>
                  <a:lnTo>
                    <a:pt x="37" y="163"/>
                  </a:lnTo>
                  <a:lnTo>
                    <a:pt x="40" y="162"/>
                  </a:lnTo>
                  <a:lnTo>
                    <a:pt x="42" y="161"/>
                  </a:lnTo>
                  <a:lnTo>
                    <a:pt x="48" y="156"/>
                  </a:lnTo>
                  <a:lnTo>
                    <a:pt x="55" y="150"/>
                  </a:lnTo>
                  <a:lnTo>
                    <a:pt x="58" y="146"/>
                  </a:lnTo>
                  <a:lnTo>
                    <a:pt x="63" y="144"/>
                  </a:lnTo>
                  <a:lnTo>
                    <a:pt x="63" y="144"/>
                  </a:lnTo>
                  <a:lnTo>
                    <a:pt x="69" y="141"/>
                  </a:lnTo>
                  <a:lnTo>
                    <a:pt x="72" y="140"/>
                  </a:lnTo>
                  <a:lnTo>
                    <a:pt x="73" y="141"/>
                  </a:lnTo>
                  <a:lnTo>
                    <a:pt x="73" y="142"/>
                  </a:lnTo>
                  <a:lnTo>
                    <a:pt x="73" y="146"/>
                  </a:lnTo>
                  <a:lnTo>
                    <a:pt x="73" y="149"/>
                  </a:lnTo>
                  <a:lnTo>
                    <a:pt x="74" y="150"/>
                  </a:lnTo>
                  <a:lnTo>
                    <a:pt x="74" y="150"/>
                  </a:lnTo>
                  <a:lnTo>
                    <a:pt x="78" y="151"/>
                  </a:lnTo>
                  <a:lnTo>
                    <a:pt x="79" y="152"/>
                  </a:lnTo>
                  <a:lnTo>
                    <a:pt x="79" y="155"/>
                  </a:lnTo>
                  <a:lnTo>
                    <a:pt x="78" y="157"/>
                  </a:lnTo>
                  <a:lnTo>
                    <a:pt x="75" y="161"/>
                  </a:lnTo>
                  <a:lnTo>
                    <a:pt x="73" y="163"/>
                  </a:lnTo>
                  <a:lnTo>
                    <a:pt x="73" y="163"/>
                  </a:lnTo>
                  <a:lnTo>
                    <a:pt x="77" y="163"/>
                  </a:lnTo>
                  <a:lnTo>
                    <a:pt x="82" y="162"/>
                  </a:lnTo>
                  <a:lnTo>
                    <a:pt x="87" y="157"/>
                  </a:lnTo>
                  <a:lnTo>
                    <a:pt x="89" y="155"/>
                  </a:lnTo>
                  <a:lnTo>
                    <a:pt x="91" y="151"/>
                  </a:lnTo>
                  <a:lnTo>
                    <a:pt x="91" y="151"/>
                  </a:lnTo>
                  <a:lnTo>
                    <a:pt x="91" y="149"/>
                  </a:lnTo>
                  <a:lnTo>
                    <a:pt x="93" y="149"/>
                  </a:lnTo>
                  <a:lnTo>
                    <a:pt x="95" y="147"/>
                  </a:lnTo>
                  <a:lnTo>
                    <a:pt x="96" y="146"/>
                  </a:lnTo>
                  <a:lnTo>
                    <a:pt x="96" y="146"/>
                  </a:lnTo>
                  <a:lnTo>
                    <a:pt x="98" y="145"/>
                  </a:lnTo>
                  <a:lnTo>
                    <a:pt x="98" y="142"/>
                  </a:lnTo>
                  <a:lnTo>
                    <a:pt x="98" y="140"/>
                  </a:lnTo>
                  <a:lnTo>
                    <a:pt x="98" y="138"/>
                  </a:lnTo>
                  <a:lnTo>
                    <a:pt x="98" y="138"/>
                  </a:lnTo>
                  <a:lnTo>
                    <a:pt x="99" y="135"/>
                  </a:lnTo>
                  <a:lnTo>
                    <a:pt x="101" y="134"/>
                  </a:lnTo>
                  <a:lnTo>
                    <a:pt x="106" y="133"/>
                  </a:lnTo>
                  <a:lnTo>
                    <a:pt x="111" y="131"/>
                  </a:lnTo>
                  <a:lnTo>
                    <a:pt x="112" y="130"/>
                  </a:lnTo>
                  <a:lnTo>
                    <a:pt x="112" y="129"/>
                  </a:lnTo>
                  <a:lnTo>
                    <a:pt x="112" y="129"/>
                  </a:lnTo>
                  <a:lnTo>
                    <a:pt x="112" y="125"/>
                  </a:lnTo>
                  <a:lnTo>
                    <a:pt x="115" y="122"/>
                  </a:lnTo>
                  <a:lnTo>
                    <a:pt x="118" y="120"/>
                  </a:lnTo>
                  <a:lnTo>
                    <a:pt x="121" y="119"/>
                  </a:lnTo>
                  <a:lnTo>
                    <a:pt x="121" y="119"/>
                  </a:lnTo>
                  <a:lnTo>
                    <a:pt x="122" y="120"/>
                  </a:lnTo>
                  <a:lnTo>
                    <a:pt x="123" y="124"/>
                  </a:lnTo>
                  <a:lnTo>
                    <a:pt x="127" y="128"/>
                  </a:lnTo>
                  <a:lnTo>
                    <a:pt x="131" y="130"/>
                  </a:lnTo>
                  <a:lnTo>
                    <a:pt x="134" y="133"/>
                  </a:lnTo>
                  <a:lnTo>
                    <a:pt x="134" y="133"/>
                  </a:lnTo>
                  <a:lnTo>
                    <a:pt x="149" y="125"/>
                  </a:lnTo>
                  <a:lnTo>
                    <a:pt x="149" y="125"/>
                  </a:lnTo>
                  <a:lnTo>
                    <a:pt x="155" y="123"/>
                  </a:lnTo>
                  <a:lnTo>
                    <a:pt x="158" y="120"/>
                  </a:lnTo>
                  <a:lnTo>
                    <a:pt x="158" y="120"/>
                  </a:lnTo>
                  <a:lnTo>
                    <a:pt x="155" y="117"/>
                  </a:lnTo>
                  <a:lnTo>
                    <a:pt x="153" y="114"/>
                  </a:lnTo>
                  <a:lnTo>
                    <a:pt x="152" y="111"/>
                  </a:lnTo>
                  <a:lnTo>
                    <a:pt x="152" y="111"/>
                  </a:lnTo>
                  <a:lnTo>
                    <a:pt x="150" y="107"/>
                  </a:lnTo>
                  <a:lnTo>
                    <a:pt x="150" y="104"/>
                  </a:lnTo>
                  <a:lnTo>
                    <a:pt x="150" y="104"/>
                  </a:lnTo>
                  <a:lnTo>
                    <a:pt x="154" y="109"/>
                  </a:lnTo>
                  <a:lnTo>
                    <a:pt x="159" y="113"/>
                  </a:lnTo>
                  <a:lnTo>
                    <a:pt x="165" y="117"/>
                  </a:lnTo>
                  <a:lnTo>
                    <a:pt x="165" y="117"/>
                  </a:lnTo>
                  <a:lnTo>
                    <a:pt x="182" y="106"/>
                  </a:lnTo>
                  <a:lnTo>
                    <a:pt x="182" y="106"/>
                  </a:lnTo>
                  <a:lnTo>
                    <a:pt x="186" y="104"/>
                  </a:lnTo>
                  <a:lnTo>
                    <a:pt x="186" y="104"/>
                  </a:lnTo>
                  <a:lnTo>
                    <a:pt x="186" y="104"/>
                  </a:lnTo>
                  <a:lnTo>
                    <a:pt x="186" y="104"/>
                  </a:lnTo>
                  <a:lnTo>
                    <a:pt x="184" y="101"/>
                  </a:lnTo>
                  <a:lnTo>
                    <a:pt x="180" y="97"/>
                  </a:lnTo>
                  <a:lnTo>
                    <a:pt x="176" y="92"/>
                  </a:lnTo>
                  <a:lnTo>
                    <a:pt x="176" y="90"/>
                  </a:lnTo>
                  <a:lnTo>
                    <a:pt x="177" y="88"/>
                  </a:lnTo>
                  <a:lnTo>
                    <a:pt x="177" y="88"/>
                  </a:lnTo>
                  <a:lnTo>
                    <a:pt x="179" y="87"/>
                  </a:lnTo>
                  <a:lnTo>
                    <a:pt x="179" y="85"/>
                  </a:lnTo>
                  <a:lnTo>
                    <a:pt x="176" y="77"/>
                  </a:lnTo>
                  <a:lnTo>
                    <a:pt x="174" y="71"/>
                  </a:lnTo>
                  <a:lnTo>
                    <a:pt x="174" y="68"/>
                  </a:lnTo>
                  <a:lnTo>
                    <a:pt x="176" y="66"/>
                  </a:lnTo>
                  <a:lnTo>
                    <a:pt x="176" y="66"/>
                  </a:lnTo>
                  <a:lnTo>
                    <a:pt x="211" y="49"/>
                  </a:lnTo>
                  <a:lnTo>
                    <a:pt x="240" y="34"/>
                  </a:lnTo>
                  <a:lnTo>
                    <a:pt x="240" y="34"/>
                  </a:lnTo>
                  <a:lnTo>
                    <a:pt x="238" y="31"/>
                  </a:lnTo>
                  <a:lnTo>
                    <a:pt x="235" y="26"/>
                  </a:lnTo>
                  <a:lnTo>
                    <a:pt x="232"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9" name="Freeform 32"/>
            <p:cNvSpPr>
              <a:spLocks/>
            </p:cNvSpPr>
            <p:nvPr userDrawn="1"/>
          </p:nvSpPr>
          <p:spPr bwMode="auto">
            <a:xfrm>
              <a:off x="738188" y="1357313"/>
              <a:ext cx="161925" cy="153988"/>
            </a:xfrm>
            <a:custGeom>
              <a:avLst/>
              <a:gdLst>
                <a:gd name="T0" fmla="*/ 0 w 102"/>
                <a:gd name="T1" fmla="*/ 29 h 97"/>
                <a:gd name="T2" fmla="*/ 1 w 102"/>
                <a:gd name="T3" fmla="*/ 35 h 97"/>
                <a:gd name="T4" fmla="*/ 3 w 102"/>
                <a:gd name="T5" fmla="*/ 39 h 97"/>
                <a:gd name="T6" fmla="*/ 10 w 102"/>
                <a:gd name="T7" fmla="*/ 41 h 97"/>
                <a:gd name="T8" fmla="*/ 12 w 102"/>
                <a:gd name="T9" fmla="*/ 40 h 97"/>
                <a:gd name="T10" fmla="*/ 14 w 102"/>
                <a:gd name="T11" fmla="*/ 35 h 97"/>
                <a:gd name="T12" fmla="*/ 15 w 102"/>
                <a:gd name="T13" fmla="*/ 30 h 97"/>
                <a:gd name="T14" fmla="*/ 16 w 102"/>
                <a:gd name="T15" fmla="*/ 29 h 97"/>
                <a:gd name="T16" fmla="*/ 17 w 102"/>
                <a:gd name="T17" fmla="*/ 29 h 97"/>
                <a:gd name="T18" fmla="*/ 18 w 102"/>
                <a:gd name="T19" fmla="*/ 27 h 97"/>
                <a:gd name="T20" fmla="*/ 46 w 102"/>
                <a:gd name="T21" fmla="*/ 41 h 97"/>
                <a:gd name="T22" fmla="*/ 71 w 102"/>
                <a:gd name="T23" fmla="*/ 58 h 97"/>
                <a:gd name="T24" fmla="*/ 75 w 102"/>
                <a:gd name="T25" fmla="*/ 61 h 97"/>
                <a:gd name="T26" fmla="*/ 71 w 102"/>
                <a:gd name="T27" fmla="*/ 68 h 97"/>
                <a:gd name="T28" fmla="*/ 64 w 102"/>
                <a:gd name="T29" fmla="*/ 86 h 97"/>
                <a:gd name="T30" fmla="*/ 63 w 102"/>
                <a:gd name="T31" fmla="*/ 91 h 97"/>
                <a:gd name="T32" fmla="*/ 65 w 102"/>
                <a:gd name="T33" fmla="*/ 96 h 97"/>
                <a:gd name="T34" fmla="*/ 70 w 102"/>
                <a:gd name="T35" fmla="*/ 97 h 97"/>
                <a:gd name="T36" fmla="*/ 74 w 102"/>
                <a:gd name="T37" fmla="*/ 97 h 97"/>
                <a:gd name="T38" fmla="*/ 79 w 102"/>
                <a:gd name="T39" fmla="*/ 94 h 97"/>
                <a:gd name="T40" fmla="*/ 80 w 102"/>
                <a:gd name="T41" fmla="*/ 91 h 97"/>
                <a:gd name="T42" fmla="*/ 80 w 102"/>
                <a:gd name="T43" fmla="*/ 88 h 97"/>
                <a:gd name="T44" fmla="*/ 75 w 102"/>
                <a:gd name="T45" fmla="*/ 83 h 97"/>
                <a:gd name="T46" fmla="*/ 74 w 102"/>
                <a:gd name="T47" fmla="*/ 83 h 97"/>
                <a:gd name="T48" fmla="*/ 77 w 102"/>
                <a:gd name="T49" fmla="*/ 74 h 97"/>
                <a:gd name="T50" fmla="*/ 82 w 102"/>
                <a:gd name="T51" fmla="*/ 63 h 97"/>
                <a:gd name="T52" fmla="*/ 89 w 102"/>
                <a:gd name="T53" fmla="*/ 58 h 97"/>
                <a:gd name="T54" fmla="*/ 95 w 102"/>
                <a:gd name="T55" fmla="*/ 57 h 97"/>
                <a:gd name="T56" fmla="*/ 93 w 102"/>
                <a:gd name="T57" fmla="*/ 54 h 97"/>
                <a:gd name="T58" fmla="*/ 91 w 102"/>
                <a:gd name="T59" fmla="*/ 47 h 97"/>
                <a:gd name="T60" fmla="*/ 92 w 102"/>
                <a:gd name="T61" fmla="*/ 39 h 97"/>
                <a:gd name="T62" fmla="*/ 95 w 102"/>
                <a:gd name="T63" fmla="*/ 34 h 97"/>
                <a:gd name="T64" fmla="*/ 102 w 102"/>
                <a:gd name="T65" fmla="*/ 13 h 97"/>
                <a:gd name="T66" fmla="*/ 102 w 102"/>
                <a:gd name="T67" fmla="*/ 9 h 97"/>
                <a:gd name="T68" fmla="*/ 98 w 102"/>
                <a:gd name="T69" fmla="*/ 4 h 97"/>
                <a:gd name="T70" fmla="*/ 95 w 102"/>
                <a:gd name="T71" fmla="*/ 3 h 97"/>
                <a:gd name="T72" fmla="*/ 89 w 102"/>
                <a:gd name="T73" fmla="*/ 5 h 97"/>
                <a:gd name="T74" fmla="*/ 86 w 102"/>
                <a:gd name="T75" fmla="*/ 10 h 97"/>
                <a:gd name="T76" fmla="*/ 86 w 102"/>
                <a:gd name="T77" fmla="*/ 14 h 97"/>
                <a:gd name="T78" fmla="*/ 90 w 102"/>
                <a:gd name="T79" fmla="*/ 19 h 97"/>
                <a:gd name="T80" fmla="*/ 92 w 102"/>
                <a:gd name="T81" fmla="*/ 20 h 97"/>
                <a:gd name="T82" fmla="*/ 89 w 102"/>
                <a:gd name="T83" fmla="*/ 31 h 97"/>
                <a:gd name="T84" fmla="*/ 84 w 102"/>
                <a:gd name="T85" fmla="*/ 37 h 97"/>
                <a:gd name="T86" fmla="*/ 79 w 102"/>
                <a:gd name="T87" fmla="*/ 35 h 97"/>
                <a:gd name="T88" fmla="*/ 41 w 102"/>
                <a:gd name="T89" fmla="*/ 16 h 97"/>
                <a:gd name="T90" fmla="*/ 27 w 102"/>
                <a:gd name="T91" fmla="*/ 13 h 97"/>
                <a:gd name="T92" fmla="*/ 28 w 102"/>
                <a:gd name="T93" fmla="*/ 9 h 97"/>
                <a:gd name="T94" fmla="*/ 33 w 102"/>
                <a:gd name="T95" fmla="*/ 0 h 97"/>
                <a:gd name="T96" fmla="*/ 31 w 102"/>
                <a:gd name="T97" fmla="*/ 2 h 97"/>
                <a:gd name="T98" fmla="*/ 26 w 102"/>
                <a:gd name="T99" fmla="*/ 4 h 97"/>
                <a:gd name="T100" fmla="*/ 16 w 102"/>
                <a:gd name="T101" fmla="*/ 8 h 97"/>
                <a:gd name="T102" fmla="*/ 12 w 102"/>
                <a:gd name="T103" fmla="*/ 8 h 97"/>
                <a:gd name="T104" fmla="*/ 10 w 102"/>
                <a:gd name="T105" fmla="*/ 8 h 97"/>
                <a:gd name="T106" fmla="*/ 6 w 102"/>
                <a:gd name="T107" fmla="*/ 15 h 97"/>
                <a:gd name="T108" fmla="*/ 4 w 102"/>
                <a:gd name="T109" fmla="*/ 23 h 97"/>
                <a:gd name="T110" fmla="*/ 1 w 102"/>
                <a:gd name="T111" fmla="*/ 2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 h="97">
                  <a:moveTo>
                    <a:pt x="0" y="29"/>
                  </a:moveTo>
                  <a:lnTo>
                    <a:pt x="0" y="29"/>
                  </a:lnTo>
                  <a:lnTo>
                    <a:pt x="0" y="32"/>
                  </a:lnTo>
                  <a:lnTo>
                    <a:pt x="1" y="35"/>
                  </a:lnTo>
                  <a:lnTo>
                    <a:pt x="3" y="39"/>
                  </a:lnTo>
                  <a:lnTo>
                    <a:pt x="3" y="39"/>
                  </a:lnTo>
                  <a:lnTo>
                    <a:pt x="7" y="40"/>
                  </a:lnTo>
                  <a:lnTo>
                    <a:pt x="10" y="41"/>
                  </a:lnTo>
                  <a:lnTo>
                    <a:pt x="12" y="40"/>
                  </a:lnTo>
                  <a:lnTo>
                    <a:pt x="12" y="40"/>
                  </a:lnTo>
                  <a:lnTo>
                    <a:pt x="14" y="37"/>
                  </a:lnTo>
                  <a:lnTo>
                    <a:pt x="14" y="35"/>
                  </a:lnTo>
                  <a:lnTo>
                    <a:pt x="14" y="32"/>
                  </a:lnTo>
                  <a:lnTo>
                    <a:pt x="15" y="30"/>
                  </a:lnTo>
                  <a:lnTo>
                    <a:pt x="15" y="30"/>
                  </a:lnTo>
                  <a:lnTo>
                    <a:pt x="16" y="29"/>
                  </a:lnTo>
                  <a:lnTo>
                    <a:pt x="17" y="29"/>
                  </a:lnTo>
                  <a:lnTo>
                    <a:pt x="17" y="29"/>
                  </a:lnTo>
                  <a:lnTo>
                    <a:pt x="18" y="27"/>
                  </a:lnTo>
                  <a:lnTo>
                    <a:pt x="18" y="27"/>
                  </a:lnTo>
                  <a:lnTo>
                    <a:pt x="32" y="34"/>
                  </a:lnTo>
                  <a:lnTo>
                    <a:pt x="46" y="41"/>
                  </a:lnTo>
                  <a:lnTo>
                    <a:pt x="71" y="58"/>
                  </a:lnTo>
                  <a:lnTo>
                    <a:pt x="71" y="58"/>
                  </a:lnTo>
                  <a:lnTo>
                    <a:pt x="75" y="61"/>
                  </a:lnTo>
                  <a:lnTo>
                    <a:pt x="75" y="61"/>
                  </a:lnTo>
                  <a:lnTo>
                    <a:pt x="71" y="68"/>
                  </a:lnTo>
                  <a:lnTo>
                    <a:pt x="71" y="68"/>
                  </a:lnTo>
                  <a:lnTo>
                    <a:pt x="65" y="80"/>
                  </a:lnTo>
                  <a:lnTo>
                    <a:pt x="64" y="86"/>
                  </a:lnTo>
                  <a:lnTo>
                    <a:pt x="63" y="91"/>
                  </a:lnTo>
                  <a:lnTo>
                    <a:pt x="63" y="91"/>
                  </a:lnTo>
                  <a:lnTo>
                    <a:pt x="64" y="94"/>
                  </a:lnTo>
                  <a:lnTo>
                    <a:pt x="65" y="96"/>
                  </a:lnTo>
                  <a:lnTo>
                    <a:pt x="68" y="97"/>
                  </a:lnTo>
                  <a:lnTo>
                    <a:pt x="70" y="97"/>
                  </a:lnTo>
                  <a:lnTo>
                    <a:pt x="70" y="97"/>
                  </a:lnTo>
                  <a:lnTo>
                    <a:pt x="74" y="97"/>
                  </a:lnTo>
                  <a:lnTo>
                    <a:pt x="76" y="96"/>
                  </a:lnTo>
                  <a:lnTo>
                    <a:pt x="79" y="94"/>
                  </a:lnTo>
                  <a:lnTo>
                    <a:pt x="80" y="91"/>
                  </a:lnTo>
                  <a:lnTo>
                    <a:pt x="80" y="91"/>
                  </a:lnTo>
                  <a:lnTo>
                    <a:pt x="80" y="89"/>
                  </a:lnTo>
                  <a:lnTo>
                    <a:pt x="80" y="88"/>
                  </a:lnTo>
                  <a:lnTo>
                    <a:pt x="77" y="84"/>
                  </a:lnTo>
                  <a:lnTo>
                    <a:pt x="75" y="83"/>
                  </a:lnTo>
                  <a:lnTo>
                    <a:pt x="74" y="83"/>
                  </a:lnTo>
                  <a:lnTo>
                    <a:pt x="74" y="83"/>
                  </a:lnTo>
                  <a:lnTo>
                    <a:pt x="77" y="74"/>
                  </a:lnTo>
                  <a:lnTo>
                    <a:pt x="77" y="74"/>
                  </a:lnTo>
                  <a:lnTo>
                    <a:pt x="80" y="68"/>
                  </a:lnTo>
                  <a:lnTo>
                    <a:pt x="82" y="63"/>
                  </a:lnTo>
                  <a:lnTo>
                    <a:pt x="86" y="61"/>
                  </a:lnTo>
                  <a:lnTo>
                    <a:pt x="89" y="58"/>
                  </a:lnTo>
                  <a:lnTo>
                    <a:pt x="92" y="57"/>
                  </a:lnTo>
                  <a:lnTo>
                    <a:pt x="95" y="57"/>
                  </a:lnTo>
                  <a:lnTo>
                    <a:pt x="95" y="57"/>
                  </a:lnTo>
                  <a:lnTo>
                    <a:pt x="93" y="54"/>
                  </a:lnTo>
                  <a:lnTo>
                    <a:pt x="91" y="51"/>
                  </a:lnTo>
                  <a:lnTo>
                    <a:pt x="91" y="47"/>
                  </a:lnTo>
                  <a:lnTo>
                    <a:pt x="91" y="43"/>
                  </a:lnTo>
                  <a:lnTo>
                    <a:pt x="92" y="39"/>
                  </a:lnTo>
                  <a:lnTo>
                    <a:pt x="95" y="34"/>
                  </a:lnTo>
                  <a:lnTo>
                    <a:pt x="95" y="34"/>
                  </a:lnTo>
                  <a:lnTo>
                    <a:pt x="100" y="21"/>
                  </a:lnTo>
                  <a:lnTo>
                    <a:pt x="102" y="13"/>
                  </a:lnTo>
                  <a:lnTo>
                    <a:pt x="102" y="13"/>
                  </a:lnTo>
                  <a:lnTo>
                    <a:pt x="102" y="9"/>
                  </a:lnTo>
                  <a:lnTo>
                    <a:pt x="101" y="7"/>
                  </a:lnTo>
                  <a:lnTo>
                    <a:pt x="98" y="4"/>
                  </a:lnTo>
                  <a:lnTo>
                    <a:pt x="95" y="3"/>
                  </a:lnTo>
                  <a:lnTo>
                    <a:pt x="95" y="3"/>
                  </a:lnTo>
                  <a:lnTo>
                    <a:pt x="92" y="4"/>
                  </a:lnTo>
                  <a:lnTo>
                    <a:pt x="89" y="5"/>
                  </a:lnTo>
                  <a:lnTo>
                    <a:pt x="87" y="8"/>
                  </a:lnTo>
                  <a:lnTo>
                    <a:pt x="86" y="10"/>
                  </a:lnTo>
                  <a:lnTo>
                    <a:pt x="86" y="10"/>
                  </a:lnTo>
                  <a:lnTo>
                    <a:pt x="86" y="14"/>
                  </a:lnTo>
                  <a:lnTo>
                    <a:pt x="87" y="16"/>
                  </a:lnTo>
                  <a:lnTo>
                    <a:pt x="90" y="19"/>
                  </a:lnTo>
                  <a:lnTo>
                    <a:pt x="92" y="20"/>
                  </a:lnTo>
                  <a:lnTo>
                    <a:pt x="92" y="20"/>
                  </a:lnTo>
                  <a:lnTo>
                    <a:pt x="92" y="20"/>
                  </a:lnTo>
                  <a:lnTo>
                    <a:pt x="89" y="31"/>
                  </a:lnTo>
                  <a:lnTo>
                    <a:pt x="84" y="37"/>
                  </a:lnTo>
                  <a:lnTo>
                    <a:pt x="84" y="37"/>
                  </a:lnTo>
                  <a:lnTo>
                    <a:pt x="79" y="35"/>
                  </a:lnTo>
                  <a:lnTo>
                    <a:pt x="79" y="35"/>
                  </a:lnTo>
                  <a:lnTo>
                    <a:pt x="54" y="21"/>
                  </a:lnTo>
                  <a:lnTo>
                    <a:pt x="41" y="16"/>
                  </a:lnTo>
                  <a:lnTo>
                    <a:pt x="27" y="13"/>
                  </a:lnTo>
                  <a:lnTo>
                    <a:pt x="27" y="13"/>
                  </a:lnTo>
                  <a:lnTo>
                    <a:pt x="28" y="9"/>
                  </a:lnTo>
                  <a:lnTo>
                    <a:pt x="28" y="9"/>
                  </a:lnTo>
                  <a:lnTo>
                    <a:pt x="32" y="3"/>
                  </a:lnTo>
                  <a:lnTo>
                    <a:pt x="33" y="0"/>
                  </a:lnTo>
                  <a:lnTo>
                    <a:pt x="33" y="0"/>
                  </a:lnTo>
                  <a:lnTo>
                    <a:pt x="31" y="2"/>
                  </a:lnTo>
                  <a:lnTo>
                    <a:pt x="26" y="4"/>
                  </a:lnTo>
                  <a:lnTo>
                    <a:pt x="26" y="4"/>
                  </a:lnTo>
                  <a:lnTo>
                    <a:pt x="20" y="7"/>
                  </a:lnTo>
                  <a:lnTo>
                    <a:pt x="16" y="8"/>
                  </a:lnTo>
                  <a:lnTo>
                    <a:pt x="16" y="8"/>
                  </a:lnTo>
                  <a:lnTo>
                    <a:pt x="12" y="8"/>
                  </a:lnTo>
                  <a:lnTo>
                    <a:pt x="10" y="8"/>
                  </a:lnTo>
                  <a:lnTo>
                    <a:pt x="10" y="8"/>
                  </a:lnTo>
                  <a:lnTo>
                    <a:pt x="9" y="9"/>
                  </a:lnTo>
                  <a:lnTo>
                    <a:pt x="6" y="15"/>
                  </a:lnTo>
                  <a:lnTo>
                    <a:pt x="6" y="15"/>
                  </a:lnTo>
                  <a:lnTo>
                    <a:pt x="4" y="23"/>
                  </a:lnTo>
                  <a:lnTo>
                    <a:pt x="4" y="23"/>
                  </a:lnTo>
                  <a:lnTo>
                    <a:pt x="1" y="26"/>
                  </a:lnTo>
                  <a:lnTo>
                    <a:pt x="0"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0" name="Freeform 33"/>
            <p:cNvSpPr>
              <a:spLocks/>
            </p:cNvSpPr>
            <p:nvPr userDrawn="1"/>
          </p:nvSpPr>
          <p:spPr bwMode="auto">
            <a:xfrm>
              <a:off x="735013" y="708025"/>
              <a:ext cx="38100" cy="46038"/>
            </a:xfrm>
            <a:custGeom>
              <a:avLst/>
              <a:gdLst>
                <a:gd name="T0" fmla="*/ 8 w 24"/>
                <a:gd name="T1" fmla="*/ 29 h 29"/>
                <a:gd name="T2" fmla="*/ 8 w 24"/>
                <a:gd name="T3" fmla="*/ 29 h 29"/>
                <a:gd name="T4" fmla="*/ 18 w 24"/>
                <a:gd name="T5" fmla="*/ 28 h 29"/>
                <a:gd name="T6" fmla="*/ 24 w 24"/>
                <a:gd name="T7" fmla="*/ 27 h 29"/>
                <a:gd name="T8" fmla="*/ 24 w 24"/>
                <a:gd name="T9" fmla="*/ 2 h 29"/>
                <a:gd name="T10" fmla="*/ 24 w 24"/>
                <a:gd name="T11" fmla="*/ 2 h 29"/>
                <a:gd name="T12" fmla="*/ 11 w 24"/>
                <a:gd name="T13" fmla="*/ 0 h 29"/>
                <a:gd name="T14" fmla="*/ 11 w 24"/>
                <a:gd name="T15" fmla="*/ 0 h 29"/>
                <a:gd name="T16" fmla="*/ 7 w 24"/>
                <a:gd name="T17" fmla="*/ 0 h 29"/>
                <a:gd name="T18" fmla="*/ 5 w 24"/>
                <a:gd name="T19" fmla="*/ 1 h 29"/>
                <a:gd name="T20" fmla="*/ 2 w 24"/>
                <a:gd name="T21" fmla="*/ 2 h 29"/>
                <a:gd name="T22" fmla="*/ 1 w 24"/>
                <a:gd name="T23" fmla="*/ 4 h 29"/>
                <a:gd name="T24" fmla="*/ 0 w 24"/>
                <a:gd name="T25" fmla="*/ 8 h 29"/>
                <a:gd name="T26" fmla="*/ 0 w 24"/>
                <a:gd name="T27" fmla="*/ 11 h 29"/>
                <a:gd name="T28" fmla="*/ 0 w 24"/>
                <a:gd name="T29" fmla="*/ 18 h 29"/>
                <a:gd name="T30" fmla="*/ 0 w 24"/>
                <a:gd name="T31" fmla="*/ 18 h 29"/>
                <a:gd name="T32" fmla="*/ 1 w 24"/>
                <a:gd name="T33" fmla="*/ 23 h 29"/>
                <a:gd name="T34" fmla="*/ 3 w 24"/>
                <a:gd name="T35" fmla="*/ 27 h 29"/>
                <a:gd name="T36" fmla="*/ 6 w 24"/>
                <a:gd name="T37" fmla="*/ 28 h 29"/>
                <a:gd name="T38" fmla="*/ 8 w 24"/>
                <a:gd name="T39"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29">
                  <a:moveTo>
                    <a:pt x="8" y="29"/>
                  </a:moveTo>
                  <a:lnTo>
                    <a:pt x="8" y="29"/>
                  </a:lnTo>
                  <a:lnTo>
                    <a:pt x="18" y="28"/>
                  </a:lnTo>
                  <a:lnTo>
                    <a:pt x="24" y="27"/>
                  </a:lnTo>
                  <a:lnTo>
                    <a:pt x="24" y="2"/>
                  </a:lnTo>
                  <a:lnTo>
                    <a:pt x="24" y="2"/>
                  </a:lnTo>
                  <a:lnTo>
                    <a:pt x="11" y="0"/>
                  </a:lnTo>
                  <a:lnTo>
                    <a:pt x="11" y="0"/>
                  </a:lnTo>
                  <a:lnTo>
                    <a:pt x="7" y="0"/>
                  </a:lnTo>
                  <a:lnTo>
                    <a:pt x="5" y="1"/>
                  </a:lnTo>
                  <a:lnTo>
                    <a:pt x="2" y="2"/>
                  </a:lnTo>
                  <a:lnTo>
                    <a:pt x="1" y="4"/>
                  </a:lnTo>
                  <a:lnTo>
                    <a:pt x="0" y="8"/>
                  </a:lnTo>
                  <a:lnTo>
                    <a:pt x="0" y="11"/>
                  </a:lnTo>
                  <a:lnTo>
                    <a:pt x="0" y="18"/>
                  </a:lnTo>
                  <a:lnTo>
                    <a:pt x="0" y="18"/>
                  </a:lnTo>
                  <a:lnTo>
                    <a:pt x="1" y="23"/>
                  </a:lnTo>
                  <a:lnTo>
                    <a:pt x="3" y="27"/>
                  </a:lnTo>
                  <a:lnTo>
                    <a:pt x="6" y="28"/>
                  </a:lnTo>
                  <a:lnTo>
                    <a:pt x="8"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1" name="Freeform 34"/>
            <p:cNvSpPr>
              <a:spLocks/>
            </p:cNvSpPr>
            <p:nvPr userDrawn="1"/>
          </p:nvSpPr>
          <p:spPr bwMode="auto">
            <a:xfrm>
              <a:off x="782638" y="696913"/>
              <a:ext cx="58738" cy="57150"/>
            </a:xfrm>
            <a:custGeom>
              <a:avLst/>
              <a:gdLst>
                <a:gd name="T0" fmla="*/ 37 w 37"/>
                <a:gd name="T1" fmla="*/ 26 h 36"/>
                <a:gd name="T2" fmla="*/ 37 w 37"/>
                <a:gd name="T3" fmla="*/ 19 h 36"/>
                <a:gd name="T4" fmla="*/ 37 w 37"/>
                <a:gd name="T5" fmla="*/ 5 h 36"/>
                <a:gd name="T6" fmla="*/ 37 w 37"/>
                <a:gd name="T7" fmla="*/ 2 h 36"/>
                <a:gd name="T8" fmla="*/ 36 w 37"/>
                <a:gd name="T9" fmla="*/ 0 h 36"/>
                <a:gd name="T10" fmla="*/ 31 w 37"/>
                <a:gd name="T11" fmla="*/ 0 h 36"/>
                <a:gd name="T12" fmla="*/ 27 w 37"/>
                <a:gd name="T13" fmla="*/ 0 h 36"/>
                <a:gd name="T14" fmla="*/ 20 w 37"/>
                <a:gd name="T15" fmla="*/ 0 h 36"/>
                <a:gd name="T16" fmla="*/ 19 w 37"/>
                <a:gd name="T17" fmla="*/ 5 h 36"/>
                <a:gd name="T18" fmla="*/ 18 w 37"/>
                <a:gd name="T19" fmla="*/ 0 h 36"/>
                <a:gd name="T20" fmla="*/ 11 w 37"/>
                <a:gd name="T21" fmla="*/ 0 h 36"/>
                <a:gd name="T22" fmla="*/ 8 w 37"/>
                <a:gd name="T23" fmla="*/ 0 h 36"/>
                <a:gd name="T24" fmla="*/ 3 w 37"/>
                <a:gd name="T25" fmla="*/ 0 h 36"/>
                <a:gd name="T26" fmla="*/ 2 w 37"/>
                <a:gd name="T27" fmla="*/ 2 h 36"/>
                <a:gd name="T28" fmla="*/ 0 w 37"/>
                <a:gd name="T29" fmla="*/ 5 h 36"/>
                <a:gd name="T30" fmla="*/ 0 w 37"/>
                <a:gd name="T31" fmla="*/ 19 h 36"/>
                <a:gd name="T32" fmla="*/ 0 w 37"/>
                <a:gd name="T33" fmla="*/ 34 h 36"/>
                <a:gd name="T34" fmla="*/ 4 w 37"/>
                <a:gd name="T35" fmla="*/ 34 h 36"/>
                <a:gd name="T36" fmla="*/ 6 w 37"/>
                <a:gd name="T37" fmla="*/ 32 h 36"/>
                <a:gd name="T38" fmla="*/ 9 w 37"/>
                <a:gd name="T39" fmla="*/ 27 h 36"/>
                <a:gd name="T40" fmla="*/ 9 w 37"/>
                <a:gd name="T41" fmla="*/ 36 h 36"/>
                <a:gd name="T42" fmla="*/ 11 w 37"/>
                <a:gd name="T43" fmla="*/ 36 h 36"/>
                <a:gd name="T44" fmla="*/ 16 w 37"/>
                <a:gd name="T45" fmla="*/ 34 h 36"/>
                <a:gd name="T46" fmla="*/ 18 w 37"/>
                <a:gd name="T47" fmla="*/ 30 h 36"/>
                <a:gd name="T48" fmla="*/ 19 w 37"/>
                <a:gd name="T49" fmla="*/ 27 h 36"/>
                <a:gd name="T50" fmla="*/ 19 w 37"/>
                <a:gd name="T51" fmla="*/ 36 h 36"/>
                <a:gd name="T52" fmla="*/ 26 w 37"/>
                <a:gd name="T53" fmla="*/ 34 h 36"/>
                <a:gd name="T54" fmla="*/ 29 w 37"/>
                <a:gd name="T55" fmla="*/ 30 h 36"/>
                <a:gd name="T56" fmla="*/ 29 w 37"/>
                <a:gd name="T57" fmla="*/ 27 h 36"/>
                <a:gd name="T58" fmla="*/ 29 w 37"/>
                <a:gd name="T59" fmla="*/ 34 h 36"/>
                <a:gd name="T60" fmla="*/ 31 w 37"/>
                <a:gd name="T61" fmla="*/ 32 h 36"/>
                <a:gd name="T62" fmla="*/ 35 w 37"/>
                <a:gd name="T63" fmla="*/ 31 h 36"/>
                <a:gd name="T64" fmla="*/ 37 w 37"/>
                <a:gd name="T65"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 h="36">
                  <a:moveTo>
                    <a:pt x="37" y="26"/>
                  </a:moveTo>
                  <a:lnTo>
                    <a:pt x="37" y="26"/>
                  </a:lnTo>
                  <a:lnTo>
                    <a:pt x="37" y="19"/>
                  </a:lnTo>
                  <a:lnTo>
                    <a:pt x="37" y="19"/>
                  </a:lnTo>
                  <a:lnTo>
                    <a:pt x="37" y="5"/>
                  </a:lnTo>
                  <a:lnTo>
                    <a:pt x="37" y="5"/>
                  </a:lnTo>
                  <a:lnTo>
                    <a:pt x="37" y="3"/>
                  </a:lnTo>
                  <a:lnTo>
                    <a:pt x="37" y="2"/>
                  </a:lnTo>
                  <a:lnTo>
                    <a:pt x="36" y="0"/>
                  </a:lnTo>
                  <a:lnTo>
                    <a:pt x="36" y="0"/>
                  </a:lnTo>
                  <a:lnTo>
                    <a:pt x="31" y="0"/>
                  </a:lnTo>
                  <a:lnTo>
                    <a:pt x="31" y="0"/>
                  </a:lnTo>
                  <a:lnTo>
                    <a:pt x="29" y="5"/>
                  </a:lnTo>
                  <a:lnTo>
                    <a:pt x="27" y="0"/>
                  </a:lnTo>
                  <a:lnTo>
                    <a:pt x="27" y="0"/>
                  </a:lnTo>
                  <a:lnTo>
                    <a:pt x="20" y="0"/>
                  </a:lnTo>
                  <a:lnTo>
                    <a:pt x="20" y="0"/>
                  </a:lnTo>
                  <a:lnTo>
                    <a:pt x="19" y="5"/>
                  </a:lnTo>
                  <a:lnTo>
                    <a:pt x="18" y="0"/>
                  </a:lnTo>
                  <a:lnTo>
                    <a:pt x="18" y="0"/>
                  </a:lnTo>
                  <a:lnTo>
                    <a:pt x="11" y="0"/>
                  </a:lnTo>
                  <a:lnTo>
                    <a:pt x="11" y="0"/>
                  </a:lnTo>
                  <a:lnTo>
                    <a:pt x="9" y="5"/>
                  </a:lnTo>
                  <a:lnTo>
                    <a:pt x="8" y="0"/>
                  </a:lnTo>
                  <a:lnTo>
                    <a:pt x="8" y="0"/>
                  </a:lnTo>
                  <a:lnTo>
                    <a:pt x="3" y="0"/>
                  </a:lnTo>
                  <a:lnTo>
                    <a:pt x="3" y="0"/>
                  </a:lnTo>
                  <a:lnTo>
                    <a:pt x="2" y="2"/>
                  </a:lnTo>
                  <a:lnTo>
                    <a:pt x="0" y="3"/>
                  </a:lnTo>
                  <a:lnTo>
                    <a:pt x="0" y="5"/>
                  </a:lnTo>
                  <a:lnTo>
                    <a:pt x="0" y="5"/>
                  </a:lnTo>
                  <a:lnTo>
                    <a:pt x="0" y="19"/>
                  </a:lnTo>
                  <a:lnTo>
                    <a:pt x="0" y="19"/>
                  </a:lnTo>
                  <a:lnTo>
                    <a:pt x="0" y="34"/>
                  </a:lnTo>
                  <a:lnTo>
                    <a:pt x="0" y="34"/>
                  </a:lnTo>
                  <a:lnTo>
                    <a:pt x="4" y="34"/>
                  </a:lnTo>
                  <a:lnTo>
                    <a:pt x="6" y="32"/>
                  </a:lnTo>
                  <a:lnTo>
                    <a:pt x="6" y="32"/>
                  </a:lnTo>
                  <a:lnTo>
                    <a:pt x="8" y="29"/>
                  </a:lnTo>
                  <a:lnTo>
                    <a:pt x="9" y="27"/>
                  </a:lnTo>
                  <a:lnTo>
                    <a:pt x="9" y="27"/>
                  </a:lnTo>
                  <a:lnTo>
                    <a:pt x="9" y="36"/>
                  </a:lnTo>
                  <a:lnTo>
                    <a:pt x="9" y="36"/>
                  </a:lnTo>
                  <a:lnTo>
                    <a:pt x="11" y="36"/>
                  </a:lnTo>
                  <a:lnTo>
                    <a:pt x="14" y="35"/>
                  </a:lnTo>
                  <a:lnTo>
                    <a:pt x="16" y="34"/>
                  </a:lnTo>
                  <a:lnTo>
                    <a:pt x="16" y="34"/>
                  </a:lnTo>
                  <a:lnTo>
                    <a:pt x="18" y="30"/>
                  </a:lnTo>
                  <a:lnTo>
                    <a:pt x="19" y="27"/>
                  </a:lnTo>
                  <a:lnTo>
                    <a:pt x="19" y="27"/>
                  </a:lnTo>
                  <a:lnTo>
                    <a:pt x="19" y="36"/>
                  </a:lnTo>
                  <a:lnTo>
                    <a:pt x="19" y="36"/>
                  </a:lnTo>
                  <a:lnTo>
                    <a:pt x="22" y="35"/>
                  </a:lnTo>
                  <a:lnTo>
                    <a:pt x="26" y="34"/>
                  </a:lnTo>
                  <a:lnTo>
                    <a:pt x="26" y="34"/>
                  </a:lnTo>
                  <a:lnTo>
                    <a:pt x="29" y="30"/>
                  </a:lnTo>
                  <a:lnTo>
                    <a:pt x="29" y="27"/>
                  </a:lnTo>
                  <a:lnTo>
                    <a:pt x="29" y="27"/>
                  </a:lnTo>
                  <a:lnTo>
                    <a:pt x="29" y="34"/>
                  </a:lnTo>
                  <a:lnTo>
                    <a:pt x="29" y="34"/>
                  </a:lnTo>
                  <a:lnTo>
                    <a:pt x="31" y="32"/>
                  </a:lnTo>
                  <a:lnTo>
                    <a:pt x="31" y="32"/>
                  </a:lnTo>
                  <a:lnTo>
                    <a:pt x="35" y="31"/>
                  </a:lnTo>
                  <a:lnTo>
                    <a:pt x="35" y="31"/>
                  </a:lnTo>
                  <a:lnTo>
                    <a:pt x="36" y="30"/>
                  </a:lnTo>
                  <a:lnTo>
                    <a:pt x="37"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2" name="Freeform 35"/>
            <p:cNvSpPr>
              <a:spLocks/>
            </p:cNvSpPr>
            <p:nvPr userDrawn="1"/>
          </p:nvSpPr>
          <p:spPr bwMode="auto">
            <a:xfrm>
              <a:off x="790575" y="700088"/>
              <a:ext cx="73025" cy="80963"/>
            </a:xfrm>
            <a:custGeom>
              <a:avLst/>
              <a:gdLst>
                <a:gd name="T0" fmla="*/ 46 w 46"/>
                <a:gd name="T1" fmla="*/ 38 h 51"/>
                <a:gd name="T2" fmla="*/ 46 w 46"/>
                <a:gd name="T3" fmla="*/ 29 h 51"/>
                <a:gd name="T4" fmla="*/ 46 w 46"/>
                <a:gd name="T5" fmla="*/ 29 h 51"/>
                <a:gd name="T6" fmla="*/ 44 w 46"/>
                <a:gd name="T7" fmla="*/ 28 h 51"/>
                <a:gd name="T8" fmla="*/ 43 w 46"/>
                <a:gd name="T9" fmla="*/ 24 h 51"/>
                <a:gd name="T10" fmla="*/ 43 w 46"/>
                <a:gd name="T11" fmla="*/ 19 h 51"/>
                <a:gd name="T12" fmla="*/ 43 w 46"/>
                <a:gd name="T13" fmla="*/ 19 h 51"/>
                <a:gd name="T14" fmla="*/ 43 w 46"/>
                <a:gd name="T15" fmla="*/ 17 h 51"/>
                <a:gd name="T16" fmla="*/ 44 w 46"/>
                <a:gd name="T17" fmla="*/ 13 h 51"/>
                <a:gd name="T18" fmla="*/ 46 w 46"/>
                <a:gd name="T19" fmla="*/ 11 h 51"/>
                <a:gd name="T20" fmla="*/ 46 w 46"/>
                <a:gd name="T21" fmla="*/ 3 h 51"/>
                <a:gd name="T22" fmla="*/ 46 w 46"/>
                <a:gd name="T23" fmla="*/ 3 h 51"/>
                <a:gd name="T24" fmla="*/ 43 w 46"/>
                <a:gd name="T25" fmla="*/ 1 h 51"/>
                <a:gd name="T26" fmla="*/ 41 w 46"/>
                <a:gd name="T27" fmla="*/ 0 h 51"/>
                <a:gd name="T28" fmla="*/ 38 w 46"/>
                <a:gd name="T29" fmla="*/ 0 h 51"/>
                <a:gd name="T30" fmla="*/ 38 w 46"/>
                <a:gd name="T31" fmla="*/ 27 h 51"/>
                <a:gd name="T32" fmla="*/ 38 w 46"/>
                <a:gd name="T33" fmla="*/ 27 h 51"/>
                <a:gd name="T34" fmla="*/ 37 w 46"/>
                <a:gd name="T35" fmla="*/ 30 h 51"/>
                <a:gd name="T36" fmla="*/ 35 w 46"/>
                <a:gd name="T37" fmla="*/ 34 h 51"/>
                <a:gd name="T38" fmla="*/ 31 w 46"/>
                <a:gd name="T39" fmla="*/ 36 h 51"/>
                <a:gd name="T40" fmla="*/ 26 w 46"/>
                <a:gd name="T41" fmla="*/ 38 h 51"/>
                <a:gd name="T42" fmla="*/ 26 w 46"/>
                <a:gd name="T43" fmla="*/ 38 h 51"/>
                <a:gd name="T44" fmla="*/ 16 w 46"/>
                <a:gd name="T45" fmla="*/ 39 h 51"/>
                <a:gd name="T46" fmla="*/ 8 w 46"/>
                <a:gd name="T47" fmla="*/ 40 h 51"/>
                <a:gd name="T48" fmla="*/ 0 w 46"/>
                <a:gd name="T49" fmla="*/ 40 h 51"/>
                <a:gd name="T50" fmla="*/ 0 w 46"/>
                <a:gd name="T51" fmla="*/ 40 h 51"/>
                <a:gd name="T52" fmla="*/ 1 w 46"/>
                <a:gd name="T53" fmla="*/ 46 h 51"/>
                <a:gd name="T54" fmla="*/ 1 w 46"/>
                <a:gd name="T55" fmla="*/ 46 h 51"/>
                <a:gd name="T56" fmla="*/ 4 w 46"/>
                <a:gd name="T57" fmla="*/ 50 h 51"/>
                <a:gd name="T58" fmla="*/ 5 w 46"/>
                <a:gd name="T59" fmla="*/ 51 h 51"/>
                <a:gd name="T60" fmla="*/ 37 w 46"/>
                <a:gd name="T61" fmla="*/ 51 h 51"/>
                <a:gd name="T62" fmla="*/ 46 w 46"/>
                <a:gd name="T63" fmla="*/ 3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 h="51">
                  <a:moveTo>
                    <a:pt x="46" y="38"/>
                  </a:moveTo>
                  <a:lnTo>
                    <a:pt x="46" y="29"/>
                  </a:lnTo>
                  <a:lnTo>
                    <a:pt x="46" y="29"/>
                  </a:lnTo>
                  <a:lnTo>
                    <a:pt x="44" y="28"/>
                  </a:lnTo>
                  <a:lnTo>
                    <a:pt x="43" y="24"/>
                  </a:lnTo>
                  <a:lnTo>
                    <a:pt x="43" y="19"/>
                  </a:lnTo>
                  <a:lnTo>
                    <a:pt x="43" y="19"/>
                  </a:lnTo>
                  <a:lnTo>
                    <a:pt x="43" y="17"/>
                  </a:lnTo>
                  <a:lnTo>
                    <a:pt x="44" y="13"/>
                  </a:lnTo>
                  <a:lnTo>
                    <a:pt x="46" y="11"/>
                  </a:lnTo>
                  <a:lnTo>
                    <a:pt x="46" y="3"/>
                  </a:lnTo>
                  <a:lnTo>
                    <a:pt x="46" y="3"/>
                  </a:lnTo>
                  <a:lnTo>
                    <a:pt x="43" y="1"/>
                  </a:lnTo>
                  <a:lnTo>
                    <a:pt x="41" y="0"/>
                  </a:lnTo>
                  <a:lnTo>
                    <a:pt x="38" y="0"/>
                  </a:lnTo>
                  <a:lnTo>
                    <a:pt x="38" y="27"/>
                  </a:lnTo>
                  <a:lnTo>
                    <a:pt x="38" y="27"/>
                  </a:lnTo>
                  <a:lnTo>
                    <a:pt x="37" y="30"/>
                  </a:lnTo>
                  <a:lnTo>
                    <a:pt x="35" y="34"/>
                  </a:lnTo>
                  <a:lnTo>
                    <a:pt x="31" y="36"/>
                  </a:lnTo>
                  <a:lnTo>
                    <a:pt x="26" y="38"/>
                  </a:lnTo>
                  <a:lnTo>
                    <a:pt x="26" y="38"/>
                  </a:lnTo>
                  <a:lnTo>
                    <a:pt x="16" y="39"/>
                  </a:lnTo>
                  <a:lnTo>
                    <a:pt x="8" y="40"/>
                  </a:lnTo>
                  <a:lnTo>
                    <a:pt x="0" y="40"/>
                  </a:lnTo>
                  <a:lnTo>
                    <a:pt x="0" y="40"/>
                  </a:lnTo>
                  <a:lnTo>
                    <a:pt x="1" y="46"/>
                  </a:lnTo>
                  <a:lnTo>
                    <a:pt x="1" y="46"/>
                  </a:lnTo>
                  <a:lnTo>
                    <a:pt x="4" y="50"/>
                  </a:lnTo>
                  <a:lnTo>
                    <a:pt x="5" y="51"/>
                  </a:lnTo>
                  <a:lnTo>
                    <a:pt x="37" y="51"/>
                  </a:lnTo>
                  <a:lnTo>
                    <a:pt x="46"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3" name="Freeform 36"/>
            <p:cNvSpPr>
              <a:spLocks/>
            </p:cNvSpPr>
            <p:nvPr userDrawn="1"/>
          </p:nvSpPr>
          <p:spPr bwMode="auto">
            <a:xfrm>
              <a:off x="795338" y="790575"/>
              <a:ext cx="58738" cy="20638"/>
            </a:xfrm>
            <a:custGeom>
              <a:avLst/>
              <a:gdLst>
                <a:gd name="T0" fmla="*/ 2 w 37"/>
                <a:gd name="T1" fmla="*/ 13 h 13"/>
                <a:gd name="T2" fmla="*/ 34 w 37"/>
                <a:gd name="T3" fmla="*/ 13 h 13"/>
                <a:gd name="T4" fmla="*/ 34 w 37"/>
                <a:gd name="T5" fmla="*/ 13 h 13"/>
                <a:gd name="T6" fmla="*/ 37 w 37"/>
                <a:gd name="T7" fmla="*/ 6 h 13"/>
                <a:gd name="T8" fmla="*/ 35 w 37"/>
                <a:gd name="T9" fmla="*/ 0 h 13"/>
                <a:gd name="T10" fmla="*/ 2 w 37"/>
                <a:gd name="T11" fmla="*/ 0 h 13"/>
                <a:gd name="T12" fmla="*/ 0 w 37"/>
                <a:gd name="T13" fmla="*/ 6 h 13"/>
                <a:gd name="T14" fmla="*/ 2 w 37"/>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13">
                  <a:moveTo>
                    <a:pt x="2" y="13"/>
                  </a:moveTo>
                  <a:lnTo>
                    <a:pt x="34" y="13"/>
                  </a:lnTo>
                  <a:lnTo>
                    <a:pt x="34" y="13"/>
                  </a:lnTo>
                  <a:lnTo>
                    <a:pt x="37" y="6"/>
                  </a:lnTo>
                  <a:lnTo>
                    <a:pt x="35" y="0"/>
                  </a:lnTo>
                  <a:lnTo>
                    <a:pt x="2" y="0"/>
                  </a:lnTo>
                  <a:lnTo>
                    <a:pt x="0" y="6"/>
                  </a:lnTo>
                  <a:lnTo>
                    <a:pt x="2" y="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4" name="Freeform 37"/>
            <p:cNvSpPr>
              <a:spLocks/>
            </p:cNvSpPr>
            <p:nvPr userDrawn="1"/>
          </p:nvSpPr>
          <p:spPr bwMode="auto">
            <a:xfrm>
              <a:off x="798513" y="820738"/>
              <a:ext cx="58738" cy="68263"/>
            </a:xfrm>
            <a:custGeom>
              <a:avLst/>
              <a:gdLst>
                <a:gd name="T0" fmla="*/ 32 w 37"/>
                <a:gd name="T1" fmla="*/ 0 h 43"/>
                <a:gd name="T2" fmla="*/ 0 w 37"/>
                <a:gd name="T3" fmla="*/ 0 h 43"/>
                <a:gd name="T4" fmla="*/ 0 w 37"/>
                <a:gd name="T5" fmla="*/ 41 h 43"/>
                <a:gd name="T6" fmla="*/ 28 w 37"/>
                <a:gd name="T7" fmla="*/ 43 h 43"/>
                <a:gd name="T8" fmla="*/ 37 w 37"/>
                <a:gd name="T9" fmla="*/ 35 h 43"/>
                <a:gd name="T10" fmla="*/ 32 w 37"/>
                <a:gd name="T11" fmla="*/ 0 h 43"/>
              </a:gdLst>
              <a:ahLst/>
              <a:cxnLst>
                <a:cxn ang="0">
                  <a:pos x="T0" y="T1"/>
                </a:cxn>
                <a:cxn ang="0">
                  <a:pos x="T2" y="T3"/>
                </a:cxn>
                <a:cxn ang="0">
                  <a:pos x="T4" y="T5"/>
                </a:cxn>
                <a:cxn ang="0">
                  <a:pos x="T6" y="T7"/>
                </a:cxn>
                <a:cxn ang="0">
                  <a:pos x="T8" y="T9"/>
                </a:cxn>
                <a:cxn ang="0">
                  <a:pos x="T10" y="T11"/>
                </a:cxn>
              </a:cxnLst>
              <a:rect l="0" t="0" r="r" b="b"/>
              <a:pathLst>
                <a:path w="37" h="43">
                  <a:moveTo>
                    <a:pt x="32" y="0"/>
                  </a:moveTo>
                  <a:lnTo>
                    <a:pt x="0" y="0"/>
                  </a:lnTo>
                  <a:lnTo>
                    <a:pt x="0" y="41"/>
                  </a:lnTo>
                  <a:lnTo>
                    <a:pt x="28" y="43"/>
                  </a:lnTo>
                  <a:lnTo>
                    <a:pt x="37" y="35"/>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5" name="Freeform 38"/>
            <p:cNvSpPr>
              <a:spLocks/>
            </p:cNvSpPr>
            <p:nvPr userDrawn="1"/>
          </p:nvSpPr>
          <p:spPr bwMode="auto">
            <a:xfrm>
              <a:off x="796925" y="885825"/>
              <a:ext cx="77788" cy="68263"/>
            </a:xfrm>
            <a:custGeom>
              <a:avLst/>
              <a:gdLst>
                <a:gd name="T0" fmla="*/ 49 w 49"/>
                <a:gd name="T1" fmla="*/ 12 h 43"/>
                <a:gd name="T2" fmla="*/ 49 w 49"/>
                <a:gd name="T3" fmla="*/ 12 h 43"/>
                <a:gd name="T4" fmla="*/ 43 w 49"/>
                <a:gd name="T5" fmla="*/ 7 h 43"/>
                <a:gd name="T6" fmla="*/ 43 w 49"/>
                <a:gd name="T7" fmla="*/ 7 h 43"/>
                <a:gd name="T8" fmla="*/ 42 w 49"/>
                <a:gd name="T9" fmla="*/ 0 h 43"/>
                <a:gd name="T10" fmla="*/ 32 w 49"/>
                <a:gd name="T11" fmla="*/ 8 h 43"/>
                <a:gd name="T12" fmla="*/ 0 w 49"/>
                <a:gd name="T13" fmla="*/ 8 h 43"/>
                <a:gd name="T14" fmla="*/ 0 w 49"/>
                <a:gd name="T15" fmla="*/ 8 h 43"/>
                <a:gd name="T16" fmla="*/ 0 w 49"/>
                <a:gd name="T17" fmla="*/ 19 h 43"/>
                <a:gd name="T18" fmla="*/ 0 w 49"/>
                <a:gd name="T19" fmla="*/ 31 h 43"/>
                <a:gd name="T20" fmla="*/ 0 w 49"/>
                <a:gd name="T21" fmla="*/ 31 h 43"/>
                <a:gd name="T22" fmla="*/ 7 w 49"/>
                <a:gd name="T23" fmla="*/ 37 h 43"/>
                <a:gd name="T24" fmla="*/ 16 w 49"/>
                <a:gd name="T25" fmla="*/ 43 h 43"/>
                <a:gd name="T26" fmla="*/ 37 w 49"/>
                <a:gd name="T27" fmla="*/ 18 h 43"/>
                <a:gd name="T28" fmla="*/ 49 w 49"/>
                <a:gd name="T29" fmla="*/ 1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43">
                  <a:moveTo>
                    <a:pt x="49" y="12"/>
                  </a:moveTo>
                  <a:lnTo>
                    <a:pt x="49" y="12"/>
                  </a:lnTo>
                  <a:lnTo>
                    <a:pt x="43" y="7"/>
                  </a:lnTo>
                  <a:lnTo>
                    <a:pt x="43" y="7"/>
                  </a:lnTo>
                  <a:lnTo>
                    <a:pt x="42" y="0"/>
                  </a:lnTo>
                  <a:lnTo>
                    <a:pt x="32" y="8"/>
                  </a:lnTo>
                  <a:lnTo>
                    <a:pt x="0" y="8"/>
                  </a:lnTo>
                  <a:lnTo>
                    <a:pt x="0" y="8"/>
                  </a:lnTo>
                  <a:lnTo>
                    <a:pt x="0" y="19"/>
                  </a:lnTo>
                  <a:lnTo>
                    <a:pt x="0" y="31"/>
                  </a:lnTo>
                  <a:lnTo>
                    <a:pt x="0" y="31"/>
                  </a:lnTo>
                  <a:lnTo>
                    <a:pt x="7" y="37"/>
                  </a:lnTo>
                  <a:lnTo>
                    <a:pt x="16" y="43"/>
                  </a:lnTo>
                  <a:lnTo>
                    <a:pt x="37" y="18"/>
                  </a:lnTo>
                  <a:lnTo>
                    <a:pt x="49"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6" name="Freeform 39"/>
            <p:cNvSpPr>
              <a:spLocks/>
            </p:cNvSpPr>
            <p:nvPr userDrawn="1"/>
          </p:nvSpPr>
          <p:spPr bwMode="auto">
            <a:xfrm>
              <a:off x="833438" y="911225"/>
              <a:ext cx="115888" cy="68263"/>
            </a:xfrm>
            <a:custGeom>
              <a:avLst/>
              <a:gdLst>
                <a:gd name="T0" fmla="*/ 19 w 73"/>
                <a:gd name="T1" fmla="*/ 5 h 43"/>
                <a:gd name="T2" fmla="*/ 0 w 73"/>
                <a:gd name="T3" fmla="*/ 30 h 43"/>
                <a:gd name="T4" fmla="*/ 31 w 73"/>
                <a:gd name="T5" fmla="*/ 43 h 43"/>
                <a:gd name="T6" fmla="*/ 31 w 73"/>
                <a:gd name="T7" fmla="*/ 43 h 43"/>
                <a:gd name="T8" fmla="*/ 45 w 73"/>
                <a:gd name="T9" fmla="*/ 35 h 43"/>
                <a:gd name="T10" fmla="*/ 58 w 73"/>
                <a:gd name="T11" fmla="*/ 26 h 43"/>
                <a:gd name="T12" fmla="*/ 73 w 73"/>
                <a:gd name="T13" fmla="*/ 16 h 43"/>
                <a:gd name="T14" fmla="*/ 30 w 73"/>
                <a:gd name="T15" fmla="*/ 0 h 43"/>
                <a:gd name="T16" fmla="*/ 19 w 73"/>
                <a:gd name="T17"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43">
                  <a:moveTo>
                    <a:pt x="19" y="5"/>
                  </a:moveTo>
                  <a:lnTo>
                    <a:pt x="0" y="30"/>
                  </a:lnTo>
                  <a:lnTo>
                    <a:pt x="31" y="43"/>
                  </a:lnTo>
                  <a:lnTo>
                    <a:pt x="31" y="43"/>
                  </a:lnTo>
                  <a:lnTo>
                    <a:pt x="45" y="35"/>
                  </a:lnTo>
                  <a:lnTo>
                    <a:pt x="58" y="26"/>
                  </a:lnTo>
                  <a:lnTo>
                    <a:pt x="73" y="16"/>
                  </a:lnTo>
                  <a:lnTo>
                    <a:pt x="30" y="0"/>
                  </a:lnTo>
                  <a:lnTo>
                    <a:pt x="19"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7" name="Freeform 40"/>
            <p:cNvSpPr>
              <a:spLocks/>
            </p:cNvSpPr>
            <p:nvPr userDrawn="1"/>
          </p:nvSpPr>
          <p:spPr bwMode="auto">
            <a:xfrm>
              <a:off x="866775" y="666750"/>
              <a:ext cx="30163" cy="123825"/>
            </a:xfrm>
            <a:custGeom>
              <a:avLst/>
              <a:gdLst>
                <a:gd name="T0" fmla="*/ 15 w 19"/>
                <a:gd name="T1" fmla="*/ 33 h 78"/>
                <a:gd name="T2" fmla="*/ 15 w 19"/>
                <a:gd name="T3" fmla="*/ 33 h 78"/>
                <a:gd name="T4" fmla="*/ 15 w 19"/>
                <a:gd name="T5" fmla="*/ 7 h 78"/>
                <a:gd name="T6" fmla="*/ 15 w 19"/>
                <a:gd name="T7" fmla="*/ 7 h 78"/>
                <a:gd name="T8" fmla="*/ 16 w 19"/>
                <a:gd name="T9" fmla="*/ 5 h 78"/>
                <a:gd name="T10" fmla="*/ 16 w 19"/>
                <a:gd name="T11" fmla="*/ 5 h 78"/>
                <a:gd name="T12" fmla="*/ 16 w 19"/>
                <a:gd name="T13" fmla="*/ 2 h 78"/>
                <a:gd name="T14" fmla="*/ 16 w 19"/>
                <a:gd name="T15" fmla="*/ 0 h 78"/>
                <a:gd name="T16" fmla="*/ 1 w 19"/>
                <a:gd name="T17" fmla="*/ 0 h 78"/>
                <a:gd name="T18" fmla="*/ 1 w 19"/>
                <a:gd name="T19" fmla="*/ 0 h 78"/>
                <a:gd name="T20" fmla="*/ 1 w 19"/>
                <a:gd name="T21" fmla="*/ 3 h 78"/>
                <a:gd name="T22" fmla="*/ 1 w 19"/>
                <a:gd name="T23" fmla="*/ 3 h 78"/>
                <a:gd name="T24" fmla="*/ 1 w 19"/>
                <a:gd name="T25" fmla="*/ 6 h 78"/>
                <a:gd name="T26" fmla="*/ 3 w 19"/>
                <a:gd name="T27" fmla="*/ 7 h 78"/>
                <a:gd name="T28" fmla="*/ 3 w 19"/>
                <a:gd name="T29" fmla="*/ 33 h 78"/>
                <a:gd name="T30" fmla="*/ 3 w 19"/>
                <a:gd name="T31" fmla="*/ 33 h 78"/>
                <a:gd name="T32" fmla="*/ 1 w 19"/>
                <a:gd name="T33" fmla="*/ 34 h 78"/>
                <a:gd name="T34" fmla="*/ 0 w 19"/>
                <a:gd name="T35" fmla="*/ 40 h 78"/>
                <a:gd name="T36" fmla="*/ 0 w 19"/>
                <a:gd name="T37" fmla="*/ 40 h 78"/>
                <a:gd name="T38" fmla="*/ 0 w 19"/>
                <a:gd name="T39" fmla="*/ 44 h 78"/>
                <a:gd name="T40" fmla="*/ 1 w 19"/>
                <a:gd name="T41" fmla="*/ 48 h 78"/>
                <a:gd name="T42" fmla="*/ 4 w 19"/>
                <a:gd name="T43" fmla="*/ 50 h 78"/>
                <a:gd name="T44" fmla="*/ 3 w 19"/>
                <a:gd name="T45" fmla="*/ 71 h 78"/>
                <a:gd name="T46" fmla="*/ 3 w 19"/>
                <a:gd name="T47" fmla="*/ 71 h 78"/>
                <a:gd name="T48" fmla="*/ 3 w 19"/>
                <a:gd name="T49" fmla="*/ 72 h 78"/>
                <a:gd name="T50" fmla="*/ 1 w 19"/>
                <a:gd name="T51" fmla="*/ 75 h 78"/>
                <a:gd name="T52" fmla="*/ 1 w 19"/>
                <a:gd name="T53" fmla="*/ 75 h 78"/>
                <a:gd name="T54" fmla="*/ 1 w 19"/>
                <a:gd name="T55" fmla="*/ 78 h 78"/>
                <a:gd name="T56" fmla="*/ 16 w 19"/>
                <a:gd name="T57" fmla="*/ 78 h 78"/>
                <a:gd name="T58" fmla="*/ 16 w 19"/>
                <a:gd name="T59" fmla="*/ 78 h 78"/>
                <a:gd name="T60" fmla="*/ 16 w 19"/>
                <a:gd name="T61" fmla="*/ 73 h 78"/>
                <a:gd name="T62" fmla="*/ 16 w 19"/>
                <a:gd name="T63" fmla="*/ 73 h 78"/>
                <a:gd name="T64" fmla="*/ 15 w 19"/>
                <a:gd name="T65" fmla="*/ 71 h 78"/>
                <a:gd name="T66" fmla="*/ 15 w 19"/>
                <a:gd name="T67" fmla="*/ 50 h 78"/>
                <a:gd name="T68" fmla="*/ 15 w 19"/>
                <a:gd name="T69" fmla="*/ 50 h 78"/>
                <a:gd name="T70" fmla="*/ 17 w 19"/>
                <a:gd name="T71" fmla="*/ 46 h 78"/>
                <a:gd name="T72" fmla="*/ 17 w 19"/>
                <a:gd name="T73" fmla="*/ 44 h 78"/>
                <a:gd name="T74" fmla="*/ 19 w 19"/>
                <a:gd name="T75" fmla="*/ 42 h 78"/>
                <a:gd name="T76" fmla="*/ 19 w 19"/>
                <a:gd name="T77" fmla="*/ 42 h 78"/>
                <a:gd name="T78" fmla="*/ 16 w 19"/>
                <a:gd name="T79" fmla="*/ 35 h 78"/>
                <a:gd name="T80" fmla="*/ 15 w 19"/>
                <a:gd name="T81"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 h="78">
                  <a:moveTo>
                    <a:pt x="15" y="33"/>
                  </a:moveTo>
                  <a:lnTo>
                    <a:pt x="15" y="33"/>
                  </a:lnTo>
                  <a:lnTo>
                    <a:pt x="15" y="7"/>
                  </a:lnTo>
                  <a:lnTo>
                    <a:pt x="15" y="7"/>
                  </a:lnTo>
                  <a:lnTo>
                    <a:pt x="16" y="5"/>
                  </a:lnTo>
                  <a:lnTo>
                    <a:pt x="16" y="5"/>
                  </a:lnTo>
                  <a:lnTo>
                    <a:pt x="16" y="2"/>
                  </a:lnTo>
                  <a:lnTo>
                    <a:pt x="16" y="0"/>
                  </a:lnTo>
                  <a:lnTo>
                    <a:pt x="1" y="0"/>
                  </a:lnTo>
                  <a:lnTo>
                    <a:pt x="1" y="0"/>
                  </a:lnTo>
                  <a:lnTo>
                    <a:pt x="1" y="3"/>
                  </a:lnTo>
                  <a:lnTo>
                    <a:pt x="1" y="3"/>
                  </a:lnTo>
                  <a:lnTo>
                    <a:pt x="1" y="6"/>
                  </a:lnTo>
                  <a:lnTo>
                    <a:pt x="3" y="7"/>
                  </a:lnTo>
                  <a:lnTo>
                    <a:pt x="3" y="33"/>
                  </a:lnTo>
                  <a:lnTo>
                    <a:pt x="3" y="33"/>
                  </a:lnTo>
                  <a:lnTo>
                    <a:pt x="1" y="34"/>
                  </a:lnTo>
                  <a:lnTo>
                    <a:pt x="0" y="40"/>
                  </a:lnTo>
                  <a:lnTo>
                    <a:pt x="0" y="40"/>
                  </a:lnTo>
                  <a:lnTo>
                    <a:pt x="0" y="44"/>
                  </a:lnTo>
                  <a:lnTo>
                    <a:pt x="1" y="48"/>
                  </a:lnTo>
                  <a:lnTo>
                    <a:pt x="4" y="50"/>
                  </a:lnTo>
                  <a:lnTo>
                    <a:pt x="3" y="71"/>
                  </a:lnTo>
                  <a:lnTo>
                    <a:pt x="3" y="71"/>
                  </a:lnTo>
                  <a:lnTo>
                    <a:pt x="3" y="72"/>
                  </a:lnTo>
                  <a:lnTo>
                    <a:pt x="1" y="75"/>
                  </a:lnTo>
                  <a:lnTo>
                    <a:pt x="1" y="75"/>
                  </a:lnTo>
                  <a:lnTo>
                    <a:pt x="1" y="78"/>
                  </a:lnTo>
                  <a:lnTo>
                    <a:pt x="16" y="78"/>
                  </a:lnTo>
                  <a:lnTo>
                    <a:pt x="16" y="78"/>
                  </a:lnTo>
                  <a:lnTo>
                    <a:pt x="16" y="73"/>
                  </a:lnTo>
                  <a:lnTo>
                    <a:pt x="16" y="73"/>
                  </a:lnTo>
                  <a:lnTo>
                    <a:pt x="15" y="71"/>
                  </a:lnTo>
                  <a:lnTo>
                    <a:pt x="15" y="50"/>
                  </a:lnTo>
                  <a:lnTo>
                    <a:pt x="15" y="50"/>
                  </a:lnTo>
                  <a:lnTo>
                    <a:pt x="17" y="46"/>
                  </a:lnTo>
                  <a:lnTo>
                    <a:pt x="17" y="44"/>
                  </a:lnTo>
                  <a:lnTo>
                    <a:pt x="19" y="42"/>
                  </a:lnTo>
                  <a:lnTo>
                    <a:pt x="19" y="42"/>
                  </a:lnTo>
                  <a:lnTo>
                    <a:pt x="16" y="35"/>
                  </a:lnTo>
                  <a:lnTo>
                    <a:pt x="15"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8" name="Freeform 41"/>
            <p:cNvSpPr>
              <a:spLocks/>
            </p:cNvSpPr>
            <p:nvPr userDrawn="1"/>
          </p:nvSpPr>
          <p:spPr bwMode="auto">
            <a:xfrm>
              <a:off x="896938" y="703263"/>
              <a:ext cx="80963" cy="58738"/>
            </a:xfrm>
            <a:custGeom>
              <a:avLst/>
              <a:gdLst>
                <a:gd name="T0" fmla="*/ 28 w 51"/>
                <a:gd name="T1" fmla="*/ 31 h 37"/>
                <a:gd name="T2" fmla="*/ 51 w 51"/>
                <a:gd name="T3" fmla="*/ 6 h 37"/>
                <a:gd name="T4" fmla="*/ 51 w 51"/>
                <a:gd name="T5" fmla="*/ 6 h 37"/>
                <a:gd name="T6" fmla="*/ 17 w 51"/>
                <a:gd name="T7" fmla="*/ 6 h 37"/>
                <a:gd name="T8" fmla="*/ 17 w 51"/>
                <a:gd name="T9" fmla="*/ 6 h 37"/>
                <a:gd name="T10" fmla="*/ 13 w 51"/>
                <a:gd name="T11" fmla="*/ 5 h 37"/>
                <a:gd name="T12" fmla="*/ 9 w 51"/>
                <a:gd name="T13" fmla="*/ 3 h 37"/>
                <a:gd name="T14" fmla="*/ 5 w 51"/>
                <a:gd name="T15" fmla="*/ 0 h 37"/>
                <a:gd name="T16" fmla="*/ 3 w 51"/>
                <a:gd name="T17" fmla="*/ 0 h 37"/>
                <a:gd name="T18" fmla="*/ 3 w 51"/>
                <a:gd name="T19" fmla="*/ 0 h 37"/>
                <a:gd name="T20" fmla="*/ 0 w 51"/>
                <a:gd name="T21" fmla="*/ 7 h 37"/>
                <a:gd name="T22" fmla="*/ 0 w 51"/>
                <a:gd name="T23" fmla="*/ 7 h 37"/>
                <a:gd name="T24" fmla="*/ 2 w 51"/>
                <a:gd name="T25" fmla="*/ 11 h 37"/>
                <a:gd name="T26" fmla="*/ 3 w 51"/>
                <a:gd name="T27" fmla="*/ 14 h 37"/>
                <a:gd name="T28" fmla="*/ 5 w 51"/>
                <a:gd name="T29" fmla="*/ 19 h 37"/>
                <a:gd name="T30" fmla="*/ 5 w 51"/>
                <a:gd name="T31" fmla="*/ 19 h 37"/>
                <a:gd name="T32" fmla="*/ 5 w 51"/>
                <a:gd name="T33" fmla="*/ 22 h 37"/>
                <a:gd name="T34" fmla="*/ 2 w 51"/>
                <a:gd name="T35" fmla="*/ 26 h 37"/>
                <a:gd name="T36" fmla="*/ 0 w 51"/>
                <a:gd name="T37" fmla="*/ 28 h 37"/>
                <a:gd name="T38" fmla="*/ 0 w 51"/>
                <a:gd name="T39" fmla="*/ 28 h 37"/>
                <a:gd name="T40" fmla="*/ 5 w 51"/>
                <a:gd name="T41" fmla="*/ 37 h 37"/>
                <a:gd name="T42" fmla="*/ 5 w 51"/>
                <a:gd name="T43" fmla="*/ 37 h 37"/>
                <a:gd name="T44" fmla="*/ 8 w 51"/>
                <a:gd name="T45" fmla="*/ 34 h 37"/>
                <a:gd name="T46" fmla="*/ 18 w 51"/>
                <a:gd name="T47" fmla="*/ 31 h 37"/>
                <a:gd name="T48" fmla="*/ 18 w 51"/>
                <a:gd name="T49" fmla="*/ 31 h 37"/>
                <a:gd name="T50" fmla="*/ 28 w 51"/>
                <a:gd name="T51"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37">
                  <a:moveTo>
                    <a:pt x="28" y="31"/>
                  </a:moveTo>
                  <a:lnTo>
                    <a:pt x="51" y="6"/>
                  </a:lnTo>
                  <a:lnTo>
                    <a:pt x="51" y="6"/>
                  </a:lnTo>
                  <a:lnTo>
                    <a:pt x="17" y="6"/>
                  </a:lnTo>
                  <a:lnTo>
                    <a:pt x="17" y="6"/>
                  </a:lnTo>
                  <a:lnTo>
                    <a:pt x="13" y="5"/>
                  </a:lnTo>
                  <a:lnTo>
                    <a:pt x="9" y="3"/>
                  </a:lnTo>
                  <a:lnTo>
                    <a:pt x="5" y="0"/>
                  </a:lnTo>
                  <a:lnTo>
                    <a:pt x="3" y="0"/>
                  </a:lnTo>
                  <a:lnTo>
                    <a:pt x="3" y="0"/>
                  </a:lnTo>
                  <a:lnTo>
                    <a:pt x="0" y="7"/>
                  </a:lnTo>
                  <a:lnTo>
                    <a:pt x="0" y="7"/>
                  </a:lnTo>
                  <a:lnTo>
                    <a:pt x="2" y="11"/>
                  </a:lnTo>
                  <a:lnTo>
                    <a:pt x="3" y="14"/>
                  </a:lnTo>
                  <a:lnTo>
                    <a:pt x="5" y="19"/>
                  </a:lnTo>
                  <a:lnTo>
                    <a:pt x="5" y="19"/>
                  </a:lnTo>
                  <a:lnTo>
                    <a:pt x="5" y="22"/>
                  </a:lnTo>
                  <a:lnTo>
                    <a:pt x="2" y="26"/>
                  </a:lnTo>
                  <a:lnTo>
                    <a:pt x="0" y="28"/>
                  </a:lnTo>
                  <a:lnTo>
                    <a:pt x="0" y="28"/>
                  </a:lnTo>
                  <a:lnTo>
                    <a:pt x="5" y="37"/>
                  </a:lnTo>
                  <a:lnTo>
                    <a:pt x="5" y="37"/>
                  </a:lnTo>
                  <a:lnTo>
                    <a:pt x="8" y="34"/>
                  </a:lnTo>
                  <a:lnTo>
                    <a:pt x="18" y="31"/>
                  </a:lnTo>
                  <a:lnTo>
                    <a:pt x="18" y="31"/>
                  </a:lnTo>
                  <a:lnTo>
                    <a:pt x="28"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9" name="Freeform 42"/>
            <p:cNvSpPr>
              <a:spLocks/>
            </p:cNvSpPr>
            <p:nvPr userDrawn="1"/>
          </p:nvSpPr>
          <p:spPr bwMode="auto">
            <a:xfrm>
              <a:off x="998538" y="625475"/>
              <a:ext cx="161925" cy="127000"/>
            </a:xfrm>
            <a:custGeom>
              <a:avLst/>
              <a:gdLst>
                <a:gd name="T0" fmla="*/ 102 w 102"/>
                <a:gd name="T1" fmla="*/ 41 h 80"/>
                <a:gd name="T2" fmla="*/ 99 w 102"/>
                <a:gd name="T3" fmla="*/ 39 h 80"/>
                <a:gd name="T4" fmla="*/ 93 w 102"/>
                <a:gd name="T5" fmla="*/ 42 h 80"/>
                <a:gd name="T6" fmla="*/ 90 w 102"/>
                <a:gd name="T7" fmla="*/ 43 h 80"/>
                <a:gd name="T8" fmla="*/ 89 w 102"/>
                <a:gd name="T9" fmla="*/ 50 h 80"/>
                <a:gd name="T10" fmla="*/ 87 w 102"/>
                <a:gd name="T11" fmla="*/ 48 h 80"/>
                <a:gd name="T12" fmla="*/ 81 w 102"/>
                <a:gd name="T13" fmla="*/ 47 h 80"/>
                <a:gd name="T14" fmla="*/ 76 w 102"/>
                <a:gd name="T15" fmla="*/ 48 h 80"/>
                <a:gd name="T16" fmla="*/ 78 w 102"/>
                <a:gd name="T17" fmla="*/ 54 h 80"/>
                <a:gd name="T18" fmla="*/ 76 w 102"/>
                <a:gd name="T19" fmla="*/ 60 h 80"/>
                <a:gd name="T20" fmla="*/ 73 w 102"/>
                <a:gd name="T21" fmla="*/ 60 h 80"/>
                <a:gd name="T22" fmla="*/ 68 w 102"/>
                <a:gd name="T23" fmla="*/ 56 h 80"/>
                <a:gd name="T24" fmla="*/ 68 w 102"/>
                <a:gd name="T25" fmla="*/ 53 h 80"/>
                <a:gd name="T26" fmla="*/ 62 w 102"/>
                <a:gd name="T27" fmla="*/ 55 h 80"/>
                <a:gd name="T28" fmla="*/ 59 w 102"/>
                <a:gd name="T29" fmla="*/ 53 h 80"/>
                <a:gd name="T30" fmla="*/ 60 w 102"/>
                <a:gd name="T31" fmla="*/ 47 h 80"/>
                <a:gd name="T32" fmla="*/ 70 w 102"/>
                <a:gd name="T33" fmla="*/ 44 h 80"/>
                <a:gd name="T34" fmla="*/ 68 w 102"/>
                <a:gd name="T35" fmla="*/ 41 h 80"/>
                <a:gd name="T36" fmla="*/ 65 w 102"/>
                <a:gd name="T37" fmla="*/ 36 h 80"/>
                <a:gd name="T38" fmla="*/ 61 w 102"/>
                <a:gd name="T39" fmla="*/ 34 h 80"/>
                <a:gd name="T40" fmla="*/ 55 w 102"/>
                <a:gd name="T41" fmla="*/ 36 h 80"/>
                <a:gd name="T42" fmla="*/ 57 w 102"/>
                <a:gd name="T43" fmla="*/ 34 h 80"/>
                <a:gd name="T44" fmla="*/ 60 w 102"/>
                <a:gd name="T45" fmla="*/ 29 h 80"/>
                <a:gd name="T46" fmla="*/ 60 w 102"/>
                <a:gd name="T47" fmla="*/ 23 h 80"/>
                <a:gd name="T48" fmla="*/ 56 w 102"/>
                <a:gd name="T49" fmla="*/ 17 h 80"/>
                <a:gd name="T50" fmla="*/ 56 w 102"/>
                <a:gd name="T51" fmla="*/ 17 h 80"/>
                <a:gd name="T52" fmla="*/ 52 w 102"/>
                <a:gd name="T53" fmla="*/ 18 h 80"/>
                <a:gd name="T54" fmla="*/ 45 w 102"/>
                <a:gd name="T55" fmla="*/ 22 h 80"/>
                <a:gd name="T56" fmla="*/ 44 w 102"/>
                <a:gd name="T57" fmla="*/ 26 h 80"/>
                <a:gd name="T58" fmla="*/ 44 w 102"/>
                <a:gd name="T59" fmla="*/ 31 h 80"/>
                <a:gd name="T60" fmla="*/ 41 w 102"/>
                <a:gd name="T61" fmla="*/ 27 h 80"/>
                <a:gd name="T62" fmla="*/ 36 w 102"/>
                <a:gd name="T63" fmla="*/ 23 h 80"/>
                <a:gd name="T64" fmla="*/ 33 w 102"/>
                <a:gd name="T65" fmla="*/ 23 h 80"/>
                <a:gd name="T66" fmla="*/ 28 w 102"/>
                <a:gd name="T67" fmla="*/ 26 h 80"/>
                <a:gd name="T68" fmla="*/ 31 w 102"/>
                <a:gd name="T69" fmla="*/ 31 h 80"/>
                <a:gd name="T70" fmla="*/ 31 w 102"/>
                <a:gd name="T71" fmla="*/ 38 h 80"/>
                <a:gd name="T72" fmla="*/ 28 w 102"/>
                <a:gd name="T73" fmla="*/ 39 h 80"/>
                <a:gd name="T74" fmla="*/ 23 w 102"/>
                <a:gd name="T75" fmla="*/ 36 h 80"/>
                <a:gd name="T76" fmla="*/ 22 w 102"/>
                <a:gd name="T77" fmla="*/ 32 h 80"/>
                <a:gd name="T78" fmla="*/ 17 w 102"/>
                <a:gd name="T79" fmla="*/ 36 h 80"/>
                <a:gd name="T80" fmla="*/ 13 w 102"/>
                <a:gd name="T81" fmla="*/ 34 h 80"/>
                <a:gd name="T82" fmla="*/ 11 w 102"/>
                <a:gd name="T83" fmla="*/ 28 h 80"/>
                <a:gd name="T84" fmla="*/ 20 w 102"/>
                <a:gd name="T85" fmla="*/ 23 h 80"/>
                <a:gd name="T86" fmla="*/ 19 w 102"/>
                <a:gd name="T87" fmla="*/ 22 h 80"/>
                <a:gd name="T88" fmla="*/ 14 w 102"/>
                <a:gd name="T89" fmla="*/ 16 h 80"/>
                <a:gd name="T90" fmla="*/ 9 w 102"/>
                <a:gd name="T91" fmla="*/ 16 h 80"/>
                <a:gd name="T92" fmla="*/ 12 w 102"/>
                <a:gd name="T93" fmla="*/ 12 h 80"/>
                <a:gd name="T94" fmla="*/ 13 w 102"/>
                <a:gd name="T95" fmla="*/ 6 h 80"/>
                <a:gd name="T96" fmla="*/ 12 w 102"/>
                <a:gd name="T97" fmla="*/ 4 h 80"/>
                <a:gd name="T98" fmla="*/ 8 w 102"/>
                <a:gd name="T99" fmla="*/ 0 h 80"/>
                <a:gd name="T100" fmla="*/ 23 w 102"/>
                <a:gd name="T101" fmla="*/ 59 h 80"/>
                <a:gd name="T102" fmla="*/ 30 w 102"/>
                <a:gd name="T103" fmla="*/ 55 h 80"/>
                <a:gd name="T104" fmla="*/ 34 w 102"/>
                <a:gd name="T105" fmla="*/ 53 h 80"/>
                <a:gd name="T106" fmla="*/ 44 w 102"/>
                <a:gd name="T107" fmla="*/ 54 h 80"/>
                <a:gd name="T108" fmla="*/ 47 w 102"/>
                <a:gd name="T109" fmla="*/ 55 h 80"/>
                <a:gd name="T110" fmla="*/ 55 w 102"/>
                <a:gd name="T111" fmla="*/ 60 h 80"/>
                <a:gd name="T112" fmla="*/ 56 w 102"/>
                <a:gd name="T113" fmla="*/ 66 h 80"/>
                <a:gd name="T114" fmla="*/ 56 w 102"/>
                <a:gd name="T115" fmla="*/ 70 h 80"/>
                <a:gd name="T116" fmla="*/ 71 w 102"/>
                <a:gd name="T117"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 h="80">
                  <a:moveTo>
                    <a:pt x="71" y="80"/>
                  </a:moveTo>
                  <a:lnTo>
                    <a:pt x="102" y="41"/>
                  </a:lnTo>
                  <a:lnTo>
                    <a:pt x="102" y="41"/>
                  </a:lnTo>
                  <a:lnTo>
                    <a:pt x="99" y="39"/>
                  </a:lnTo>
                  <a:lnTo>
                    <a:pt x="97" y="41"/>
                  </a:lnTo>
                  <a:lnTo>
                    <a:pt x="93" y="42"/>
                  </a:lnTo>
                  <a:lnTo>
                    <a:pt x="93" y="42"/>
                  </a:lnTo>
                  <a:lnTo>
                    <a:pt x="90" y="43"/>
                  </a:lnTo>
                  <a:lnTo>
                    <a:pt x="89" y="47"/>
                  </a:lnTo>
                  <a:lnTo>
                    <a:pt x="89" y="50"/>
                  </a:lnTo>
                  <a:lnTo>
                    <a:pt x="89" y="50"/>
                  </a:lnTo>
                  <a:lnTo>
                    <a:pt x="87" y="48"/>
                  </a:lnTo>
                  <a:lnTo>
                    <a:pt x="86" y="47"/>
                  </a:lnTo>
                  <a:lnTo>
                    <a:pt x="81" y="47"/>
                  </a:lnTo>
                  <a:lnTo>
                    <a:pt x="77" y="47"/>
                  </a:lnTo>
                  <a:lnTo>
                    <a:pt x="76" y="48"/>
                  </a:lnTo>
                  <a:lnTo>
                    <a:pt x="76" y="48"/>
                  </a:lnTo>
                  <a:lnTo>
                    <a:pt x="78" y="54"/>
                  </a:lnTo>
                  <a:lnTo>
                    <a:pt x="78" y="58"/>
                  </a:lnTo>
                  <a:lnTo>
                    <a:pt x="76" y="60"/>
                  </a:lnTo>
                  <a:lnTo>
                    <a:pt x="73" y="60"/>
                  </a:lnTo>
                  <a:lnTo>
                    <a:pt x="73" y="60"/>
                  </a:lnTo>
                  <a:lnTo>
                    <a:pt x="70" y="59"/>
                  </a:lnTo>
                  <a:lnTo>
                    <a:pt x="68" y="56"/>
                  </a:lnTo>
                  <a:lnTo>
                    <a:pt x="68" y="53"/>
                  </a:lnTo>
                  <a:lnTo>
                    <a:pt x="68" y="53"/>
                  </a:lnTo>
                  <a:lnTo>
                    <a:pt x="65" y="55"/>
                  </a:lnTo>
                  <a:lnTo>
                    <a:pt x="62" y="55"/>
                  </a:lnTo>
                  <a:lnTo>
                    <a:pt x="59" y="53"/>
                  </a:lnTo>
                  <a:lnTo>
                    <a:pt x="59" y="53"/>
                  </a:lnTo>
                  <a:lnTo>
                    <a:pt x="57" y="50"/>
                  </a:lnTo>
                  <a:lnTo>
                    <a:pt x="60" y="47"/>
                  </a:lnTo>
                  <a:lnTo>
                    <a:pt x="63" y="45"/>
                  </a:lnTo>
                  <a:lnTo>
                    <a:pt x="70" y="44"/>
                  </a:lnTo>
                  <a:lnTo>
                    <a:pt x="70" y="44"/>
                  </a:lnTo>
                  <a:lnTo>
                    <a:pt x="68" y="41"/>
                  </a:lnTo>
                  <a:lnTo>
                    <a:pt x="67" y="38"/>
                  </a:lnTo>
                  <a:lnTo>
                    <a:pt x="65" y="36"/>
                  </a:lnTo>
                  <a:lnTo>
                    <a:pt x="65" y="36"/>
                  </a:lnTo>
                  <a:lnTo>
                    <a:pt x="61" y="34"/>
                  </a:lnTo>
                  <a:lnTo>
                    <a:pt x="59" y="34"/>
                  </a:lnTo>
                  <a:lnTo>
                    <a:pt x="55" y="36"/>
                  </a:lnTo>
                  <a:lnTo>
                    <a:pt x="55" y="36"/>
                  </a:lnTo>
                  <a:lnTo>
                    <a:pt x="57" y="34"/>
                  </a:lnTo>
                  <a:lnTo>
                    <a:pt x="59" y="32"/>
                  </a:lnTo>
                  <a:lnTo>
                    <a:pt x="60" y="29"/>
                  </a:lnTo>
                  <a:lnTo>
                    <a:pt x="60" y="29"/>
                  </a:lnTo>
                  <a:lnTo>
                    <a:pt x="60" y="23"/>
                  </a:lnTo>
                  <a:lnTo>
                    <a:pt x="59" y="21"/>
                  </a:lnTo>
                  <a:lnTo>
                    <a:pt x="56" y="17"/>
                  </a:lnTo>
                  <a:lnTo>
                    <a:pt x="56" y="17"/>
                  </a:lnTo>
                  <a:lnTo>
                    <a:pt x="56" y="17"/>
                  </a:lnTo>
                  <a:lnTo>
                    <a:pt x="56" y="17"/>
                  </a:lnTo>
                  <a:lnTo>
                    <a:pt x="52" y="18"/>
                  </a:lnTo>
                  <a:lnTo>
                    <a:pt x="49" y="20"/>
                  </a:lnTo>
                  <a:lnTo>
                    <a:pt x="45" y="22"/>
                  </a:lnTo>
                  <a:lnTo>
                    <a:pt x="45" y="22"/>
                  </a:lnTo>
                  <a:lnTo>
                    <a:pt x="44" y="26"/>
                  </a:lnTo>
                  <a:lnTo>
                    <a:pt x="44" y="28"/>
                  </a:lnTo>
                  <a:lnTo>
                    <a:pt x="44" y="31"/>
                  </a:lnTo>
                  <a:lnTo>
                    <a:pt x="44" y="31"/>
                  </a:lnTo>
                  <a:lnTo>
                    <a:pt x="41" y="27"/>
                  </a:lnTo>
                  <a:lnTo>
                    <a:pt x="40" y="25"/>
                  </a:lnTo>
                  <a:lnTo>
                    <a:pt x="36" y="23"/>
                  </a:lnTo>
                  <a:lnTo>
                    <a:pt x="36" y="23"/>
                  </a:lnTo>
                  <a:lnTo>
                    <a:pt x="33" y="23"/>
                  </a:lnTo>
                  <a:lnTo>
                    <a:pt x="30" y="25"/>
                  </a:lnTo>
                  <a:lnTo>
                    <a:pt x="28" y="26"/>
                  </a:lnTo>
                  <a:lnTo>
                    <a:pt x="28" y="26"/>
                  </a:lnTo>
                  <a:lnTo>
                    <a:pt x="31" y="31"/>
                  </a:lnTo>
                  <a:lnTo>
                    <a:pt x="31" y="36"/>
                  </a:lnTo>
                  <a:lnTo>
                    <a:pt x="31" y="38"/>
                  </a:lnTo>
                  <a:lnTo>
                    <a:pt x="28" y="39"/>
                  </a:lnTo>
                  <a:lnTo>
                    <a:pt x="28" y="39"/>
                  </a:lnTo>
                  <a:lnTo>
                    <a:pt x="24" y="38"/>
                  </a:lnTo>
                  <a:lnTo>
                    <a:pt x="23" y="36"/>
                  </a:lnTo>
                  <a:lnTo>
                    <a:pt x="22" y="32"/>
                  </a:lnTo>
                  <a:lnTo>
                    <a:pt x="22" y="32"/>
                  </a:lnTo>
                  <a:lnTo>
                    <a:pt x="19" y="34"/>
                  </a:lnTo>
                  <a:lnTo>
                    <a:pt x="17" y="36"/>
                  </a:lnTo>
                  <a:lnTo>
                    <a:pt x="13" y="34"/>
                  </a:lnTo>
                  <a:lnTo>
                    <a:pt x="13" y="34"/>
                  </a:lnTo>
                  <a:lnTo>
                    <a:pt x="11" y="32"/>
                  </a:lnTo>
                  <a:lnTo>
                    <a:pt x="11" y="28"/>
                  </a:lnTo>
                  <a:lnTo>
                    <a:pt x="14" y="26"/>
                  </a:lnTo>
                  <a:lnTo>
                    <a:pt x="20" y="23"/>
                  </a:lnTo>
                  <a:lnTo>
                    <a:pt x="20" y="23"/>
                  </a:lnTo>
                  <a:lnTo>
                    <a:pt x="19" y="22"/>
                  </a:lnTo>
                  <a:lnTo>
                    <a:pt x="18" y="18"/>
                  </a:lnTo>
                  <a:lnTo>
                    <a:pt x="14" y="16"/>
                  </a:lnTo>
                  <a:lnTo>
                    <a:pt x="12" y="15"/>
                  </a:lnTo>
                  <a:lnTo>
                    <a:pt x="9" y="16"/>
                  </a:lnTo>
                  <a:lnTo>
                    <a:pt x="9" y="16"/>
                  </a:lnTo>
                  <a:lnTo>
                    <a:pt x="12" y="12"/>
                  </a:lnTo>
                  <a:lnTo>
                    <a:pt x="13" y="10"/>
                  </a:lnTo>
                  <a:lnTo>
                    <a:pt x="13" y="6"/>
                  </a:lnTo>
                  <a:lnTo>
                    <a:pt x="13" y="6"/>
                  </a:lnTo>
                  <a:lnTo>
                    <a:pt x="12" y="4"/>
                  </a:lnTo>
                  <a:lnTo>
                    <a:pt x="11" y="1"/>
                  </a:lnTo>
                  <a:lnTo>
                    <a:pt x="8" y="0"/>
                  </a:lnTo>
                  <a:lnTo>
                    <a:pt x="0" y="49"/>
                  </a:lnTo>
                  <a:lnTo>
                    <a:pt x="23" y="59"/>
                  </a:lnTo>
                  <a:lnTo>
                    <a:pt x="23" y="59"/>
                  </a:lnTo>
                  <a:lnTo>
                    <a:pt x="30" y="55"/>
                  </a:lnTo>
                  <a:lnTo>
                    <a:pt x="30" y="55"/>
                  </a:lnTo>
                  <a:lnTo>
                    <a:pt x="34" y="53"/>
                  </a:lnTo>
                  <a:lnTo>
                    <a:pt x="39" y="53"/>
                  </a:lnTo>
                  <a:lnTo>
                    <a:pt x="44" y="54"/>
                  </a:lnTo>
                  <a:lnTo>
                    <a:pt x="47" y="55"/>
                  </a:lnTo>
                  <a:lnTo>
                    <a:pt x="47" y="55"/>
                  </a:lnTo>
                  <a:lnTo>
                    <a:pt x="52" y="58"/>
                  </a:lnTo>
                  <a:lnTo>
                    <a:pt x="55" y="60"/>
                  </a:lnTo>
                  <a:lnTo>
                    <a:pt x="56" y="64"/>
                  </a:lnTo>
                  <a:lnTo>
                    <a:pt x="56" y="66"/>
                  </a:lnTo>
                  <a:lnTo>
                    <a:pt x="56" y="66"/>
                  </a:lnTo>
                  <a:lnTo>
                    <a:pt x="56" y="70"/>
                  </a:lnTo>
                  <a:lnTo>
                    <a:pt x="54" y="74"/>
                  </a:lnTo>
                  <a:lnTo>
                    <a:pt x="71"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0" name="Freeform 43"/>
            <p:cNvSpPr>
              <a:spLocks/>
            </p:cNvSpPr>
            <p:nvPr userDrawn="1"/>
          </p:nvSpPr>
          <p:spPr bwMode="auto">
            <a:xfrm>
              <a:off x="1128713" y="712788"/>
              <a:ext cx="193675" cy="33338"/>
            </a:xfrm>
            <a:custGeom>
              <a:avLst/>
              <a:gdLst>
                <a:gd name="T0" fmla="*/ 102 w 122"/>
                <a:gd name="T1" fmla="*/ 19 h 21"/>
                <a:gd name="T2" fmla="*/ 122 w 122"/>
                <a:gd name="T3" fmla="*/ 10 h 21"/>
                <a:gd name="T4" fmla="*/ 102 w 122"/>
                <a:gd name="T5" fmla="*/ 1 h 21"/>
                <a:gd name="T6" fmla="*/ 102 w 122"/>
                <a:gd name="T7" fmla="*/ 1 h 21"/>
                <a:gd name="T8" fmla="*/ 69 w 122"/>
                <a:gd name="T9" fmla="*/ 1 h 21"/>
                <a:gd name="T10" fmla="*/ 16 w 122"/>
                <a:gd name="T11" fmla="*/ 0 h 21"/>
                <a:gd name="T12" fmla="*/ 0 w 122"/>
                <a:gd name="T13" fmla="*/ 21 h 21"/>
                <a:gd name="T14" fmla="*/ 0 w 122"/>
                <a:gd name="T15" fmla="*/ 21 h 21"/>
                <a:gd name="T16" fmla="*/ 102 w 122"/>
                <a:gd name="T17" fmla="*/ 1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1">
                  <a:moveTo>
                    <a:pt x="102" y="19"/>
                  </a:moveTo>
                  <a:lnTo>
                    <a:pt x="122" y="10"/>
                  </a:lnTo>
                  <a:lnTo>
                    <a:pt x="102" y="1"/>
                  </a:lnTo>
                  <a:lnTo>
                    <a:pt x="102" y="1"/>
                  </a:lnTo>
                  <a:lnTo>
                    <a:pt x="69" y="1"/>
                  </a:lnTo>
                  <a:lnTo>
                    <a:pt x="16" y="0"/>
                  </a:lnTo>
                  <a:lnTo>
                    <a:pt x="0" y="21"/>
                  </a:lnTo>
                  <a:lnTo>
                    <a:pt x="0" y="21"/>
                  </a:lnTo>
                  <a:lnTo>
                    <a:pt x="102"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1" name="Freeform 44"/>
            <p:cNvSpPr>
              <a:spLocks/>
            </p:cNvSpPr>
            <p:nvPr userDrawn="1"/>
          </p:nvSpPr>
          <p:spPr bwMode="auto">
            <a:xfrm>
              <a:off x="1190625" y="796925"/>
              <a:ext cx="115888" cy="112713"/>
            </a:xfrm>
            <a:custGeom>
              <a:avLst/>
              <a:gdLst>
                <a:gd name="T0" fmla="*/ 37 w 73"/>
                <a:gd name="T1" fmla="*/ 71 h 71"/>
                <a:gd name="T2" fmla="*/ 37 w 73"/>
                <a:gd name="T3" fmla="*/ 71 h 71"/>
                <a:gd name="T4" fmla="*/ 26 w 73"/>
                <a:gd name="T5" fmla="*/ 65 h 71"/>
                <a:gd name="T6" fmla="*/ 17 w 73"/>
                <a:gd name="T7" fmla="*/ 60 h 71"/>
                <a:gd name="T8" fmla="*/ 9 w 73"/>
                <a:gd name="T9" fmla="*/ 54 h 71"/>
                <a:gd name="T10" fmla="*/ 3 w 73"/>
                <a:gd name="T11" fmla="*/ 47 h 71"/>
                <a:gd name="T12" fmla="*/ 3 w 73"/>
                <a:gd name="T13" fmla="*/ 47 h 71"/>
                <a:gd name="T14" fmla="*/ 0 w 73"/>
                <a:gd name="T15" fmla="*/ 42 h 71"/>
                <a:gd name="T16" fmla="*/ 0 w 73"/>
                <a:gd name="T17" fmla="*/ 36 h 71"/>
                <a:gd name="T18" fmla="*/ 0 w 73"/>
                <a:gd name="T19" fmla="*/ 31 h 71"/>
                <a:gd name="T20" fmla="*/ 0 w 73"/>
                <a:gd name="T21" fmla="*/ 25 h 71"/>
                <a:gd name="T22" fmla="*/ 3 w 73"/>
                <a:gd name="T23" fmla="*/ 18 h 71"/>
                <a:gd name="T24" fmla="*/ 5 w 73"/>
                <a:gd name="T25" fmla="*/ 14 h 71"/>
                <a:gd name="T26" fmla="*/ 10 w 73"/>
                <a:gd name="T27" fmla="*/ 9 h 71"/>
                <a:gd name="T28" fmla="*/ 15 w 73"/>
                <a:gd name="T29" fmla="*/ 5 h 71"/>
                <a:gd name="T30" fmla="*/ 15 w 73"/>
                <a:gd name="T31" fmla="*/ 5 h 71"/>
                <a:gd name="T32" fmla="*/ 17 w 73"/>
                <a:gd name="T33" fmla="*/ 7 h 71"/>
                <a:gd name="T34" fmla="*/ 19 w 73"/>
                <a:gd name="T35" fmla="*/ 10 h 71"/>
                <a:gd name="T36" fmla="*/ 19 w 73"/>
                <a:gd name="T37" fmla="*/ 12 h 71"/>
                <a:gd name="T38" fmla="*/ 19 w 73"/>
                <a:gd name="T39" fmla="*/ 12 h 71"/>
                <a:gd name="T40" fmla="*/ 35 w 73"/>
                <a:gd name="T41" fmla="*/ 11 h 71"/>
                <a:gd name="T42" fmla="*/ 35 w 73"/>
                <a:gd name="T43" fmla="*/ 11 h 71"/>
                <a:gd name="T44" fmla="*/ 35 w 73"/>
                <a:gd name="T45" fmla="*/ 6 h 71"/>
                <a:gd name="T46" fmla="*/ 35 w 73"/>
                <a:gd name="T47" fmla="*/ 2 h 71"/>
                <a:gd name="T48" fmla="*/ 33 w 73"/>
                <a:gd name="T49" fmla="*/ 0 h 71"/>
                <a:gd name="T50" fmla="*/ 33 w 73"/>
                <a:gd name="T51" fmla="*/ 0 h 71"/>
                <a:gd name="T52" fmla="*/ 38 w 73"/>
                <a:gd name="T53" fmla="*/ 4 h 71"/>
                <a:gd name="T54" fmla="*/ 40 w 73"/>
                <a:gd name="T55" fmla="*/ 7 h 71"/>
                <a:gd name="T56" fmla="*/ 41 w 73"/>
                <a:gd name="T57" fmla="*/ 11 h 71"/>
                <a:gd name="T58" fmla="*/ 41 w 73"/>
                <a:gd name="T59" fmla="*/ 11 h 71"/>
                <a:gd name="T60" fmla="*/ 56 w 73"/>
                <a:gd name="T61" fmla="*/ 12 h 71"/>
                <a:gd name="T62" fmla="*/ 56 w 73"/>
                <a:gd name="T63" fmla="*/ 12 h 71"/>
                <a:gd name="T64" fmla="*/ 56 w 73"/>
                <a:gd name="T65" fmla="*/ 7 h 71"/>
                <a:gd name="T66" fmla="*/ 53 w 73"/>
                <a:gd name="T67" fmla="*/ 2 h 71"/>
                <a:gd name="T68" fmla="*/ 53 w 73"/>
                <a:gd name="T69" fmla="*/ 2 h 71"/>
                <a:gd name="T70" fmla="*/ 58 w 73"/>
                <a:gd name="T71" fmla="*/ 6 h 71"/>
                <a:gd name="T72" fmla="*/ 63 w 73"/>
                <a:gd name="T73" fmla="*/ 9 h 71"/>
                <a:gd name="T74" fmla="*/ 67 w 73"/>
                <a:gd name="T75" fmla="*/ 14 h 71"/>
                <a:gd name="T76" fmla="*/ 69 w 73"/>
                <a:gd name="T77" fmla="*/ 17 h 71"/>
                <a:gd name="T78" fmla="*/ 72 w 73"/>
                <a:gd name="T79" fmla="*/ 26 h 71"/>
                <a:gd name="T80" fmla="*/ 73 w 73"/>
                <a:gd name="T81" fmla="*/ 33 h 71"/>
                <a:gd name="T82" fmla="*/ 73 w 73"/>
                <a:gd name="T83" fmla="*/ 33 h 71"/>
                <a:gd name="T84" fmla="*/ 72 w 73"/>
                <a:gd name="T85" fmla="*/ 42 h 71"/>
                <a:gd name="T86" fmla="*/ 69 w 73"/>
                <a:gd name="T87" fmla="*/ 49 h 71"/>
                <a:gd name="T88" fmla="*/ 64 w 73"/>
                <a:gd name="T89" fmla="*/ 55 h 71"/>
                <a:gd name="T90" fmla="*/ 58 w 73"/>
                <a:gd name="T91" fmla="*/ 60 h 71"/>
                <a:gd name="T92" fmla="*/ 58 w 73"/>
                <a:gd name="T93" fmla="*/ 60 h 71"/>
                <a:gd name="T94" fmla="*/ 47 w 73"/>
                <a:gd name="T95" fmla="*/ 66 h 71"/>
                <a:gd name="T96" fmla="*/ 37 w 73"/>
                <a:gd name="T97"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 h="71">
                  <a:moveTo>
                    <a:pt x="37" y="71"/>
                  </a:moveTo>
                  <a:lnTo>
                    <a:pt x="37" y="71"/>
                  </a:lnTo>
                  <a:lnTo>
                    <a:pt x="26" y="65"/>
                  </a:lnTo>
                  <a:lnTo>
                    <a:pt x="17" y="60"/>
                  </a:lnTo>
                  <a:lnTo>
                    <a:pt x="9" y="54"/>
                  </a:lnTo>
                  <a:lnTo>
                    <a:pt x="3" y="47"/>
                  </a:lnTo>
                  <a:lnTo>
                    <a:pt x="3" y="47"/>
                  </a:lnTo>
                  <a:lnTo>
                    <a:pt x="0" y="42"/>
                  </a:lnTo>
                  <a:lnTo>
                    <a:pt x="0" y="36"/>
                  </a:lnTo>
                  <a:lnTo>
                    <a:pt x="0" y="31"/>
                  </a:lnTo>
                  <a:lnTo>
                    <a:pt x="0" y="25"/>
                  </a:lnTo>
                  <a:lnTo>
                    <a:pt x="3" y="18"/>
                  </a:lnTo>
                  <a:lnTo>
                    <a:pt x="5" y="14"/>
                  </a:lnTo>
                  <a:lnTo>
                    <a:pt x="10" y="9"/>
                  </a:lnTo>
                  <a:lnTo>
                    <a:pt x="15" y="5"/>
                  </a:lnTo>
                  <a:lnTo>
                    <a:pt x="15" y="5"/>
                  </a:lnTo>
                  <a:lnTo>
                    <a:pt x="17" y="7"/>
                  </a:lnTo>
                  <a:lnTo>
                    <a:pt x="19" y="10"/>
                  </a:lnTo>
                  <a:lnTo>
                    <a:pt x="19" y="12"/>
                  </a:lnTo>
                  <a:lnTo>
                    <a:pt x="19" y="12"/>
                  </a:lnTo>
                  <a:lnTo>
                    <a:pt x="35" y="11"/>
                  </a:lnTo>
                  <a:lnTo>
                    <a:pt x="35" y="11"/>
                  </a:lnTo>
                  <a:lnTo>
                    <a:pt x="35" y="6"/>
                  </a:lnTo>
                  <a:lnTo>
                    <a:pt x="35" y="2"/>
                  </a:lnTo>
                  <a:lnTo>
                    <a:pt x="33" y="0"/>
                  </a:lnTo>
                  <a:lnTo>
                    <a:pt x="33" y="0"/>
                  </a:lnTo>
                  <a:lnTo>
                    <a:pt x="38" y="4"/>
                  </a:lnTo>
                  <a:lnTo>
                    <a:pt x="40" y="7"/>
                  </a:lnTo>
                  <a:lnTo>
                    <a:pt x="41" y="11"/>
                  </a:lnTo>
                  <a:lnTo>
                    <a:pt x="41" y="11"/>
                  </a:lnTo>
                  <a:lnTo>
                    <a:pt x="56" y="12"/>
                  </a:lnTo>
                  <a:lnTo>
                    <a:pt x="56" y="12"/>
                  </a:lnTo>
                  <a:lnTo>
                    <a:pt x="56" y="7"/>
                  </a:lnTo>
                  <a:lnTo>
                    <a:pt x="53" y="2"/>
                  </a:lnTo>
                  <a:lnTo>
                    <a:pt x="53" y="2"/>
                  </a:lnTo>
                  <a:lnTo>
                    <a:pt x="58" y="6"/>
                  </a:lnTo>
                  <a:lnTo>
                    <a:pt x="63" y="9"/>
                  </a:lnTo>
                  <a:lnTo>
                    <a:pt x="67" y="14"/>
                  </a:lnTo>
                  <a:lnTo>
                    <a:pt x="69" y="17"/>
                  </a:lnTo>
                  <a:lnTo>
                    <a:pt x="72" y="26"/>
                  </a:lnTo>
                  <a:lnTo>
                    <a:pt x="73" y="33"/>
                  </a:lnTo>
                  <a:lnTo>
                    <a:pt x="73" y="33"/>
                  </a:lnTo>
                  <a:lnTo>
                    <a:pt x="72" y="42"/>
                  </a:lnTo>
                  <a:lnTo>
                    <a:pt x="69" y="49"/>
                  </a:lnTo>
                  <a:lnTo>
                    <a:pt x="64" y="55"/>
                  </a:lnTo>
                  <a:lnTo>
                    <a:pt x="58" y="60"/>
                  </a:lnTo>
                  <a:lnTo>
                    <a:pt x="58" y="60"/>
                  </a:lnTo>
                  <a:lnTo>
                    <a:pt x="47" y="66"/>
                  </a:lnTo>
                  <a:lnTo>
                    <a:pt x="37" y="7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2" name="Freeform 45"/>
            <p:cNvSpPr>
              <a:spLocks/>
            </p:cNvSpPr>
            <p:nvPr userDrawn="1"/>
          </p:nvSpPr>
          <p:spPr bwMode="auto">
            <a:xfrm>
              <a:off x="1222375" y="1073150"/>
              <a:ext cx="3175" cy="3175"/>
            </a:xfrm>
            <a:custGeom>
              <a:avLst/>
              <a:gdLst>
                <a:gd name="T0" fmla="*/ 2 w 2"/>
                <a:gd name="T1" fmla="*/ 2 h 2"/>
                <a:gd name="T2" fmla="*/ 2 w 2"/>
                <a:gd name="T3" fmla="*/ 2 h 2"/>
                <a:gd name="T4" fmla="*/ 1 w 2"/>
                <a:gd name="T5" fmla="*/ 0 h 2"/>
                <a:gd name="T6" fmla="*/ 1 w 2"/>
                <a:gd name="T7" fmla="*/ 0 h 2"/>
                <a:gd name="T8" fmla="*/ 0 w 2"/>
                <a:gd name="T9" fmla="*/ 0 h 2"/>
                <a:gd name="T10" fmla="*/ 0 w 2"/>
                <a:gd name="T11" fmla="*/ 0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2" y="2"/>
                  </a:lnTo>
                  <a:lnTo>
                    <a:pt x="1" y="0"/>
                  </a:lnTo>
                  <a:lnTo>
                    <a:pt x="1" y="0"/>
                  </a:lnTo>
                  <a:lnTo>
                    <a:pt x="0"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3" name="Freeform 46"/>
            <p:cNvSpPr>
              <a:spLocks/>
            </p:cNvSpPr>
            <p:nvPr userDrawn="1"/>
          </p:nvSpPr>
          <p:spPr bwMode="auto">
            <a:xfrm>
              <a:off x="974725" y="755650"/>
              <a:ext cx="20638" cy="12700"/>
            </a:xfrm>
            <a:custGeom>
              <a:avLst/>
              <a:gdLst>
                <a:gd name="T0" fmla="*/ 13 w 13"/>
                <a:gd name="T1" fmla="*/ 6 h 8"/>
                <a:gd name="T2" fmla="*/ 13 w 13"/>
                <a:gd name="T3" fmla="*/ 6 h 8"/>
                <a:gd name="T4" fmla="*/ 12 w 13"/>
                <a:gd name="T5" fmla="*/ 6 h 8"/>
                <a:gd name="T6" fmla="*/ 7 w 13"/>
                <a:gd name="T7" fmla="*/ 8 h 8"/>
                <a:gd name="T8" fmla="*/ 1 w 13"/>
                <a:gd name="T9" fmla="*/ 8 h 8"/>
                <a:gd name="T10" fmla="*/ 1 w 13"/>
                <a:gd name="T11" fmla="*/ 8 h 8"/>
                <a:gd name="T12" fmla="*/ 0 w 13"/>
                <a:gd name="T13" fmla="*/ 5 h 8"/>
                <a:gd name="T14" fmla="*/ 0 w 13"/>
                <a:gd name="T15" fmla="*/ 0 h 8"/>
                <a:gd name="T16" fmla="*/ 0 w 13"/>
                <a:gd name="T17" fmla="*/ 0 h 8"/>
                <a:gd name="T18" fmla="*/ 2 w 13"/>
                <a:gd name="T19" fmla="*/ 0 h 8"/>
                <a:gd name="T20" fmla="*/ 7 w 13"/>
                <a:gd name="T21" fmla="*/ 1 h 8"/>
                <a:gd name="T22" fmla="*/ 11 w 13"/>
                <a:gd name="T23" fmla="*/ 3 h 8"/>
                <a:gd name="T24" fmla="*/ 13 w 13"/>
                <a:gd name="T25"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8">
                  <a:moveTo>
                    <a:pt x="13" y="6"/>
                  </a:moveTo>
                  <a:lnTo>
                    <a:pt x="13" y="6"/>
                  </a:lnTo>
                  <a:lnTo>
                    <a:pt x="12" y="6"/>
                  </a:lnTo>
                  <a:lnTo>
                    <a:pt x="7" y="8"/>
                  </a:lnTo>
                  <a:lnTo>
                    <a:pt x="1" y="8"/>
                  </a:lnTo>
                  <a:lnTo>
                    <a:pt x="1" y="8"/>
                  </a:lnTo>
                  <a:lnTo>
                    <a:pt x="0" y="5"/>
                  </a:lnTo>
                  <a:lnTo>
                    <a:pt x="0" y="0"/>
                  </a:lnTo>
                  <a:lnTo>
                    <a:pt x="0" y="0"/>
                  </a:lnTo>
                  <a:lnTo>
                    <a:pt x="2" y="0"/>
                  </a:lnTo>
                  <a:lnTo>
                    <a:pt x="7" y="1"/>
                  </a:lnTo>
                  <a:lnTo>
                    <a:pt x="11" y="3"/>
                  </a:lnTo>
                  <a:lnTo>
                    <a:pt x="13"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4" name="Freeform 47"/>
            <p:cNvSpPr>
              <a:spLocks/>
            </p:cNvSpPr>
            <p:nvPr userDrawn="1"/>
          </p:nvSpPr>
          <p:spPr bwMode="auto">
            <a:xfrm>
              <a:off x="695325" y="712788"/>
              <a:ext cx="661988" cy="777875"/>
            </a:xfrm>
            <a:custGeom>
              <a:avLst/>
              <a:gdLst>
                <a:gd name="T0" fmla="*/ 398 w 417"/>
                <a:gd name="T1" fmla="*/ 165 h 490"/>
                <a:gd name="T2" fmla="*/ 396 w 417"/>
                <a:gd name="T3" fmla="*/ 101 h 490"/>
                <a:gd name="T4" fmla="*/ 345 w 417"/>
                <a:gd name="T5" fmla="*/ 38 h 490"/>
                <a:gd name="T6" fmla="*/ 300 w 417"/>
                <a:gd name="T7" fmla="*/ 101 h 490"/>
                <a:gd name="T8" fmla="*/ 310 w 417"/>
                <a:gd name="T9" fmla="*/ 163 h 490"/>
                <a:gd name="T10" fmla="*/ 329 w 417"/>
                <a:gd name="T11" fmla="*/ 172 h 490"/>
                <a:gd name="T12" fmla="*/ 340 w 417"/>
                <a:gd name="T13" fmla="*/ 161 h 490"/>
                <a:gd name="T14" fmla="*/ 382 w 417"/>
                <a:gd name="T15" fmla="*/ 168 h 490"/>
                <a:gd name="T16" fmla="*/ 359 w 417"/>
                <a:gd name="T17" fmla="*/ 232 h 490"/>
                <a:gd name="T18" fmla="*/ 289 w 417"/>
                <a:gd name="T19" fmla="*/ 195 h 490"/>
                <a:gd name="T20" fmla="*/ 280 w 417"/>
                <a:gd name="T21" fmla="*/ 133 h 490"/>
                <a:gd name="T22" fmla="*/ 281 w 417"/>
                <a:gd name="T23" fmla="*/ 123 h 490"/>
                <a:gd name="T24" fmla="*/ 252 w 417"/>
                <a:gd name="T25" fmla="*/ 81 h 490"/>
                <a:gd name="T26" fmla="*/ 285 w 417"/>
                <a:gd name="T27" fmla="*/ 52 h 490"/>
                <a:gd name="T28" fmla="*/ 237 w 417"/>
                <a:gd name="T29" fmla="*/ 19 h 490"/>
                <a:gd name="T30" fmla="*/ 166 w 417"/>
                <a:gd name="T31" fmla="*/ 22 h 490"/>
                <a:gd name="T32" fmla="*/ 151 w 417"/>
                <a:gd name="T33" fmla="*/ 49 h 490"/>
                <a:gd name="T34" fmla="*/ 163 w 417"/>
                <a:gd name="T35" fmla="*/ 70 h 490"/>
                <a:gd name="T36" fmla="*/ 197 w 417"/>
                <a:gd name="T37" fmla="*/ 59 h 490"/>
                <a:gd name="T38" fmla="*/ 148 w 417"/>
                <a:gd name="T39" fmla="*/ 78 h 490"/>
                <a:gd name="T40" fmla="*/ 128 w 417"/>
                <a:gd name="T41" fmla="*/ 74 h 490"/>
                <a:gd name="T42" fmla="*/ 173 w 417"/>
                <a:gd name="T43" fmla="*/ 75 h 490"/>
                <a:gd name="T44" fmla="*/ 176 w 417"/>
                <a:gd name="T45" fmla="*/ 86 h 490"/>
                <a:gd name="T46" fmla="*/ 160 w 417"/>
                <a:gd name="T47" fmla="*/ 102 h 490"/>
                <a:gd name="T48" fmla="*/ 175 w 417"/>
                <a:gd name="T49" fmla="*/ 129 h 490"/>
                <a:gd name="T50" fmla="*/ 90 w 417"/>
                <a:gd name="T51" fmla="*/ 186 h 490"/>
                <a:gd name="T52" fmla="*/ 36 w 417"/>
                <a:gd name="T53" fmla="*/ 170 h 490"/>
                <a:gd name="T54" fmla="*/ 28 w 417"/>
                <a:gd name="T55" fmla="*/ 179 h 490"/>
                <a:gd name="T56" fmla="*/ 34 w 417"/>
                <a:gd name="T57" fmla="*/ 193 h 490"/>
                <a:gd name="T58" fmla="*/ 1 w 417"/>
                <a:gd name="T59" fmla="*/ 205 h 490"/>
                <a:gd name="T60" fmla="*/ 39 w 417"/>
                <a:gd name="T61" fmla="*/ 210 h 490"/>
                <a:gd name="T62" fmla="*/ 25 w 417"/>
                <a:gd name="T63" fmla="*/ 222 h 490"/>
                <a:gd name="T64" fmla="*/ 36 w 417"/>
                <a:gd name="T65" fmla="*/ 232 h 490"/>
                <a:gd name="T66" fmla="*/ 70 w 417"/>
                <a:gd name="T67" fmla="*/ 232 h 490"/>
                <a:gd name="T68" fmla="*/ 79 w 417"/>
                <a:gd name="T69" fmla="*/ 233 h 490"/>
                <a:gd name="T70" fmla="*/ 109 w 417"/>
                <a:gd name="T71" fmla="*/ 208 h 490"/>
                <a:gd name="T72" fmla="*/ 144 w 417"/>
                <a:gd name="T73" fmla="*/ 202 h 490"/>
                <a:gd name="T74" fmla="*/ 191 w 417"/>
                <a:gd name="T75" fmla="*/ 219 h 490"/>
                <a:gd name="T76" fmla="*/ 280 w 417"/>
                <a:gd name="T77" fmla="*/ 259 h 490"/>
                <a:gd name="T78" fmla="*/ 313 w 417"/>
                <a:gd name="T79" fmla="*/ 330 h 490"/>
                <a:gd name="T80" fmla="*/ 312 w 417"/>
                <a:gd name="T81" fmla="*/ 348 h 490"/>
                <a:gd name="T82" fmla="*/ 344 w 417"/>
                <a:gd name="T83" fmla="*/ 354 h 490"/>
                <a:gd name="T84" fmla="*/ 354 w 417"/>
                <a:gd name="T85" fmla="*/ 421 h 490"/>
                <a:gd name="T86" fmla="*/ 311 w 417"/>
                <a:gd name="T87" fmla="*/ 429 h 490"/>
                <a:gd name="T88" fmla="*/ 331 w 417"/>
                <a:gd name="T89" fmla="*/ 437 h 490"/>
                <a:gd name="T90" fmla="*/ 322 w 417"/>
                <a:gd name="T91" fmla="*/ 446 h 490"/>
                <a:gd name="T92" fmla="*/ 320 w 417"/>
                <a:gd name="T93" fmla="*/ 478 h 490"/>
                <a:gd name="T94" fmla="*/ 338 w 417"/>
                <a:gd name="T95" fmla="*/ 465 h 490"/>
                <a:gd name="T96" fmla="*/ 345 w 417"/>
                <a:gd name="T97" fmla="*/ 470 h 490"/>
                <a:gd name="T98" fmla="*/ 366 w 417"/>
                <a:gd name="T99" fmla="*/ 484 h 490"/>
                <a:gd name="T100" fmla="*/ 372 w 417"/>
                <a:gd name="T101" fmla="*/ 456 h 490"/>
                <a:gd name="T102" fmla="*/ 395 w 417"/>
                <a:gd name="T103" fmla="*/ 463 h 490"/>
                <a:gd name="T104" fmla="*/ 397 w 417"/>
                <a:gd name="T105" fmla="*/ 420 h 490"/>
                <a:gd name="T106" fmla="*/ 406 w 417"/>
                <a:gd name="T107" fmla="*/ 402 h 490"/>
                <a:gd name="T108" fmla="*/ 403 w 417"/>
                <a:gd name="T109" fmla="*/ 371 h 490"/>
                <a:gd name="T110" fmla="*/ 386 w 417"/>
                <a:gd name="T111" fmla="*/ 341 h 490"/>
                <a:gd name="T112" fmla="*/ 358 w 417"/>
                <a:gd name="T113" fmla="*/ 311 h 490"/>
                <a:gd name="T114" fmla="*/ 358 w 417"/>
                <a:gd name="T115" fmla="*/ 281 h 490"/>
                <a:gd name="T116" fmla="*/ 363 w 417"/>
                <a:gd name="T117" fmla="*/ 253 h 490"/>
                <a:gd name="T118" fmla="*/ 415 w 417"/>
                <a:gd name="T119" fmla="*/ 21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17" h="490">
                  <a:moveTo>
                    <a:pt x="406" y="188"/>
                  </a:moveTo>
                  <a:lnTo>
                    <a:pt x="406" y="188"/>
                  </a:lnTo>
                  <a:lnTo>
                    <a:pt x="412" y="189"/>
                  </a:lnTo>
                  <a:lnTo>
                    <a:pt x="417" y="188"/>
                  </a:lnTo>
                  <a:lnTo>
                    <a:pt x="417" y="188"/>
                  </a:lnTo>
                  <a:lnTo>
                    <a:pt x="415" y="181"/>
                  </a:lnTo>
                  <a:lnTo>
                    <a:pt x="414" y="170"/>
                  </a:lnTo>
                  <a:lnTo>
                    <a:pt x="414" y="170"/>
                  </a:lnTo>
                  <a:lnTo>
                    <a:pt x="411" y="170"/>
                  </a:lnTo>
                  <a:lnTo>
                    <a:pt x="407" y="170"/>
                  </a:lnTo>
                  <a:lnTo>
                    <a:pt x="403" y="168"/>
                  </a:lnTo>
                  <a:lnTo>
                    <a:pt x="398" y="165"/>
                  </a:lnTo>
                  <a:lnTo>
                    <a:pt x="398" y="165"/>
                  </a:lnTo>
                  <a:lnTo>
                    <a:pt x="396" y="160"/>
                  </a:lnTo>
                  <a:lnTo>
                    <a:pt x="396" y="160"/>
                  </a:lnTo>
                  <a:lnTo>
                    <a:pt x="388" y="150"/>
                  </a:lnTo>
                  <a:lnTo>
                    <a:pt x="380" y="143"/>
                  </a:lnTo>
                  <a:lnTo>
                    <a:pt x="371" y="136"/>
                  </a:lnTo>
                  <a:lnTo>
                    <a:pt x="364" y="132"/>
                  </a:lnTo>
                  <a:lnTo>
                    <a:pt x="364" y="132"/>
                  </a:lnTo>
                  <a:lnTo>
                    <a:pt x="376" y="124"/>
                  </a:lnTo>
                  <a:lnTo>
                    <a:pt x="385" y="117"/>
                  </a:lnTo>
                  <a:lnTo>
                    <a:pt x="391" y="111"/>
                  </a:lnTo>
                  <a:lnTo>
                    <a:pt x="393" y="106"/>
                  </a:lnTo>
                  <a:lnTo>
                    <a:pt x="393" y="106"/>
                  </a:lnTo>
                  <a:lnTo>
                    <a:pt x="396" y="101"/>
                  </a:lnTo>
                  <a:lnTo>
                    <a:pt x="398" y="94"/>
                  </a:lnTo>
                  <a:lnTo>
                    <a:pt x="398" y="86"/>
                  </a:lnTo>
                  <a:lnTo>
                    <a:pt x="398" y="78"/>
                  </a:lnTo>
                  <a:lnTo>
                    <a:pt x="396" y="69"/>
                  </a:lnTo>
                  <a:lnTo>
                    <a:pt x="392" y="60"/>
                  </a:lnTo>
                  <a:lnTo>
                    <a:pt x="386" y="53"/>
                  </a:lnTo>
                  <a:lnTo>
                    <a:pt x="381" y="49"/>
                  </a:lnTo>
                  <a:lnTo>
                    <a:pt x="376" y="46"/>
                  </a:lnTo>
                  <a:lnTo>
                    <a:pt x="376" y="46"/>
                  </a:lnTo>
                  <a:lnTo>
                    <a:pt x="369" y="42"/>
                  </a:lnTo>
                  <a:lnTo>
                    <a:pt x="360" y="40"/>
                  </a:lnTo>
                  <a:lnTo>
                    <a:pt x="353" y="38"/>
                  </a:lnTo>
                  <a:lnTo>
                    <a:pt x="345" y="38"/>
                  </a:lnTo>
                  <a:lnTo>
                    <a:pt x="333" y="41"/>
                  </a:lnTo>
                  <a:lnTo>
                    <a:pt x="323" y="43"/>
                  </a:lnTo>
                  <a:lnTo>
                    <a:pt x="323" y="43"/>
                  </a:lnTo>
                  <a:lnTo>
                    <a:pt x="317" y="47"/>
                  </a:lnTo>
                  <a:lnTo>
                    <a:pt x="311" y="52"/>
                  </a:lnTo>
                  <a:lnTo>
                    <a:pt x="306" y="57"/>
                  </a:lnTo>
                  <a:lnTo>
                    <a:pt x="302" y="63"/>
                  </a:lnTo>
                  <a:lnTo>
                    <a:pt x="300" y="70"/>
                  </a:lnTo>
                  <a:lnTo>
                    <a:pt x="297" y="78"/>
                  </a:lnTo>
                  <a:lnTo>
                    <a:pt x="297" y="85"/>
                  </a:lnTo>
                  <a:lnTo>
                    <a:pt x="297" y="95"/>
                  </a:lnTo>
                  <a:lnTo>
                    <a:pt x="297" y="95"/>
                  </a:lnTo>
                  <a:lnTo>
                    <a:pt x="300" y="101"/>
                  </a:lnTo>
                  <a:lnTo>
                    <a:pt x="302" y="107"/>
                  </a:lnTo>
                  <a:lnTo>
                    <a:pt x="306" y="113"/>
                  </a:lnTo>
                  <a:lnTo>
                    <a:pt x="310" y="117"/>
                  </a:lnTo>
                  <a:lnTo>
                    <a:pt x="321" y="124"/>
                  </a:lnTo>
                  <a:lnTo>
                    <a:pt x="333" y="132"/>
                  </a:lnTo>
                  <a:lnTo>
                    <a:pt x="333" y="132"/>
                  </a:lnTo>
                  <a:lnTo>
                    <a:pt x="323" y="136"/>
                  </a:lnTo>
                  <a:lnTo>
                    <a:pt x="316" y="144"/>
                  </a:lnTo>
                  <a:lnTo>
                    <a:pt x="313" y="148"/>
                  </a:lnTo>
                  <a:lnTo>
                    <a:pt x="312" y="152"/>
                  </a:lnTo>
                  <a:lnTo>
                    <a:pt x="311" y="157"/>
                  </a:lnTo>
                  <a:lnTo>
                    <a:pt x="310" y="163"/>
                  </a:lnTo>
                  <a:lnTo>
                    <a:pt x="310" y="163"/>
                  </a:lnTo>
                  <a:lnTo>
                    <a:pt x="311" y="171"/>
                  </a:lnTo>
                  <a:lnTo>
                    <a:pt x="313" y="179"/>
                  </a:lnTo>
                  <a:lnTo>
                    <a:pt x="315" y="189"/>
                  </a:lnTo>
                  <a:lnTo>
                    <a:pt x="315" y="195"/>
                  </a:lnTo>
                  <a:lnTo>
                    <a:pt x="313" y="202"/>
                  </a:lnTo>
                  <a:lnTo>
                    <a:pt x="313" y="202"/>
                  </a:lnTo>
                  <a:lnTo>
                    <a:pt x="315" y="202"/>
                  </a:lnTo>
                  <a:lnTo>
                    <a:pt x="320" y="200"/>
                  </a:lnTo>
                  <a:lnTo>
                    <a:pt x="326" y="195"/>
                  </a:lnTo>
                  <a:lnTo>
                    <a:pt x="326" y="195"/>
                  </a:lnTo>
                  <a:lnTo>
                    <a:pt x="328" y="188"/>
                  </a:lnTo>
                  <a:lnTo>
                    <a:pt x="329" y="181"/>
                  </a:lnTo>
                  <a:lnTo>
                    <a:pt x="329" y="172"/>
                  </a:lnTo>
                  <a:lnTo>
                    <a:pt x="329" y="172"/>
                  </a:lnTo>
                  <a:lnTo>
                    <a:pt x="332" y="176"/>
                  </a:lnTo>
                  <a:lnTo>
                    <a:pt x="333" y="182"/>
                  </a:lnTo>
                  <a:lnTo>
                    <a:pt x="333" y="187"/>
                  </a:lnTo>
                  <a:lnTo>
                    <a:pt x="332" y="192"/>
                  </a:lnTo>
                  <a:lnTo>
                    <a:pt x="332" y="192"/>
                  </a:lnTo>
                  <a:lnTo>
                    <a:pt x="337" y="189"/>
                  </a:lnTo>
                  <a:lnTo>
                    <a:pt x="339" y="187"/>
                  </a:lnTo>
                  <a:lnTo>
                    <a:pt x="342" y="184"/>
                  </a:lnTo>
                  <a:lnTo>
                    <a:pt x="342" y="184"/>
                  </a:lnTo>
                  <a:lnTo>
                    <a:pt x="343" y="176"/>
                  </a:lnTo>
                  <a:lnTo>
                    <a:pt x="343" y="167"/>
                  </a:lnTo>
                  <a:lnTo>
                    <a:pt x="340" y="161"/>
                  </a:lnTo>
                  <a:lnTo>
                    <a:pt x="339" y="156"/>
                  </a:lnTo>
                  <a:lnTo>
                    <a:pt x="339" y="156"/>
                  </a:lnTo>
                  <a:lnTo>
                    <a:pt x="338" y="151"/>
                  </a:lnTo>
                  <a:lnTo>
                    <a:pt x="339" y="146"/>
                  </a:lnTo>
                  <a:lnTo>
                    <a:pt x="343" y="141"/>
                  </a:lnTo>
                  <a:lnTo>
                    <a:pt x="347" y="139"/>
                  </a:lnTo>
                  <a:lnTo>
                    <a:pt x="347" y="139"/>
                  </a:lnTo>
                  <a:lnTo>
                    <a:pt x="359" y="145"/>
                  </a:lnTo>
                  <a:lnTo>
                    <a:pt x="359" y="145"/>
                  </a:lnTo>
                  <a:lnTo>
                    <a:pt x="364" y="149"/>
                  </a:lnTo>
                  <a:lnTo>
                    <a:pt x="371" y="155"/>
                  </a:lnTo>
                  <a:lnTo>
                    <a:pt x="379" y="163"/>
                  </a:lnTo>
                  <a:lnTo>
                    <a:pt x="382" y="168"/>
                  </a:lnTo>
                  <a:lnTo>
                    <a:pt x="385" y="175"/>
                  </a:lnTo>
                  <a:lnTo>
                    <a:pt x="385" y="175"/>
                  </a:lnTo>
                  <a:lnTo>
                    <a:pt x="388" y="182"/>
                  </a:lnTo>
                  <a:lnTo>
                    <a:pt x="390" y="189"/>
                  </a:lnTo>
                  <a:lnTo>
                    <a:pt x="390" y="195"/>
                  </a:lnTo>
                  <a:lnTo>
                    <a:pt x="390" y="202"/>
                  </a:lnTo>
                  <a:lnTo>
                    <a:pt x="387" y="210"/>
                  </a:lnTo>
                  <a:lnTo>
                    <a:pt x="385" y="215"/>
                  </a:lnTo>
                  <a:lnTo>
                    <a:pt x="385" y="215"/>
                  </a:lnTo>
                  <a:lnTo>
                    <a:pt x="380" y="221"/>
                  </a:lnTo>
                  <a:lnTo>
                    <a:pt x="375" y="227"/>
                  </a:lnTo>
                  <a:lnTo>
                    <a:pt x="368" y="231"/>
                  </a:lnTo>
                  <a:lnTo>
                    <a:pt x="359" y="232"/>
                  </a:lnTo>
                  <a:lnTo>
                    <a:pt x="359" y="232"/>
                  </a:lnTo>
                  <a:lnTo>
                    <a:pt x="358" y="232"/>
                  </a:lnTo>
                  <a:lnTo>
                    <a:pt x="358" y="232"/>
                  </a:lnTo>
                  <a:lnTo>
                    <a:pt x="348" y="232"/>
                  </a:lnTo>
                  <a:lnTo>
                    <a:pt x="348" y="232"/>
                  </a:lnTo>
                  <a:lnTo>
                    <a:pt x="339" y="230"/>
                  </a:lnTo>
                  <a:lnTo>
                    <a:pt x="339" y="230"/>
                  </a:lnTo>
                  <a:lnTo>
                    <a:pt x="332" y="227"/>
                  </a:lnTo>
                  <a:lnTo>
                    <a:pt x="332" y="227"/>
                  </a:lnTo>
                  <a:lnTo>
                    <a:pt x="325" y="224"/>
                  </a:lnTo>
                  <a:lnTo>
                    <a:pt x="313" y="216"/>
                  </a:lnTo>
                  <a:lnTo>
                    <a:pt x="301" y="208"/>
                  </a:lnTo>
                  <a:lnTo>
                    <a:pt x="289" y="195"/>
                  </a:lnTo>
                  <a:lnTo>
                    <a:pt x="289" y="195"/>
                  </a:lnTo>
                  <a:lnTo>
                    <a:pt x="273" y="176"/>
                  </a:lnTo>
                  <a:lnTo>
                    <a:pt x="262" y="162"/>
                  </a:lnTo>
                  <a:lnTo>
                    <a:pt x="262" y="162"/>
                  </a:lnTo>
                  <a:lnTo>
                    <a:pt x="268" y="165"/>
                  </a:lnTo>
                  <a:lnTo>
                    <a:pt x="273" y="165"/>
                  </a:lnTo>
                  <a:lnTo>
                    <a:pt x="279" y="165"/>
                  </a:lnTo>
                  <a:lnTo>
                    <a:pt x="279" y="165"/>
                  </a:lnTo>
                  <a:lnTo>
                    <a:pt x="280" y="154"/>
                  </a:lnTo>
                  <a:lnTo>
                    <a:pt x="280" y="143"/>
                  </a:lnTo>
                  <a:lnTo>
                    <a:pt x="280" y="143"/>
                  </a:lnTo>
                  <a:lnTo>
                    <a:pt x="280" y="133"/>
                  </a:lnTo>
                  <a:lnTo>
                    <a:pt x="280" y="133"/>
                  </a:lnTo>
                  <a:lnTo>
                    <a:pt x="277" y="133"/>
                  </a:lnTo>
                  <a:lnTo>
                    <a:pt x="268" y="130"/>
                  </a:lnTo>
                  <a:lnTo>
                    <a:pt x="264" y="129"/>
                  </a:lnTo>
                  <a:lnTo>
                    <a:pt x="259" y="127"/>
                  </a:lnTo>
                  <a:lnTo>
                    <a:pt x="256" y="124"/>
                  </a:lnTo>
                  <a:lnTo>
                    <a:pt x="253" y="121"/>
                  </a:lnTo>
                  <a:lnTo>
                    <a:pt x="253" y="121"/>
                  </a:lnTo>
                  <a:lnTo>
                    <a:pt x="257" y="122"/>
                  </a:lnTo>
                  <a:lnTo>
                    <a:pt x="261" y="123"/>
                  </a:lnTo>
                  <a:lnTo>
                    <a:pt x="266" y="124"/>
                  </a:lnTo>
                  <a:lnTo>
                    <a:pt x="266" y="124"/>
                  </a:lnTo>
                  <a:lnTo>
                    <a:pt x="277" y="123"/>
                  </a:lnTo>
                  <a:lnTo>
                    <a:pt x="281" y="123"/>
                  </a:lnTo>
                  <a:lnTo>
                    <a:pt x="281" y="123"/>
                  </a:lnTo>
                  <a:lnTo>
                    <a:pt x="283" y="112"/>
                  </a:lnTo>
                  <a:lnTo>
                    <a:pt x="283" y="102"/>
                  </a:lnTo>
                  <a:lnTo>
                    <a:pt x="283" y="102"/>
                  </a:lnTo>
                  <a:lnTo>
                    <a:pt x="283" y="92"/>
                  </a:lnTo>
                  <a:lnTo>
                    <a:pt x="283" y="92"/>
                  </a:lnTo>
                  <a:lnTo>
                    <a:pt x="275" y="92"/>
                  </a:lnTo>
                  <a:lnTo>
                    <a:pt x="267" y="91"/>
                  </a:lnTo>
                  <a:lnTo>
                    <a:pt x="267" y="91"/>
                  </a:lnTo>
                  <a:lnTo>
                    <a:pt x="258" y="87"/>
                  </a:lnTo>
                  <a:lnTo>
                    <a:pt x="254" y="85"/>
                  </a:lnTo>
                  <a:lnTo>
                    <a:pt x="252" y="81"/>
                  </a:lnTo>
                  <a:lnTo>
                    <a:pt x="252" y="81"/>
                  </a:lnTo>
                  <a:lnTo>
                    <a:pt x="256" y="82"/>
                  </a:lnTo>
                  <a:lnTo>
                    <a:pt x="266" y="85"/>
                  </a:lnTo>
                  <a:lnTo>
                    <a:pt x="266" y="85"/>
                  </a:lnTo>
                  <a:lnTo>
                    <a:pt x="272" y="85"/>
                  </a:lnTo>
                  <a:lnTo>
                    <a:pt x="278" y="84"/>
                  </a:lnTo>
                  <a:lnTo>
                    <a:pt x="283" y="84"/>
                  </a:lnTo>
                  <a:lnTo>
                    <a:pt x="284" y="82"/>
                  </a:lnTo>
                  <a:lnTo>
                    <a:pt x="284" y="82"/>
                  </a:lnTo>
                  <a:lnTo>
                    <a:pt x="284" y="63"/>
                  </a:lnTo>
                  <a:lnTo>
                    <a:pt x="284" y="63"/>
                  </a:lnTo>
                  <a:lnTo>
                    <a:pt x="285" y="58"/>
                  </a:lnTo>
                  <a:lnTo>
                    <a:pt x="285" y="52"/>
                  </a:lnTo>
                  <a:lnTo>
                    <a:pt x="285" y="52"/>
                  </a:lnTo>
                  <a:lnTo>
                    <a:pt x="281" y="52"/>
                  </a:lnTo>
                  <a:lnTo>
                    <a:pt x="274" y="51"/>
                  </a:lnTo>
                  <a:lnTo>
                    <a:pt x="266" y="47"/>
                  </a:lnTo>
                  <a:lnTo>
                    <a:pt x="262" y="44"/>
                  </a:lnTo>
                  <a:lnTo>
                    <a:pt x="257" y="41"/>
                  </a:lnTo>
                  <a:lnTo>
                    <a:pt x="257" y="41"/>
                  </a:lnTo>
                  <a:lnTo>
                    <a:pt x="256" y="38"/>
                  </a:lnTo>
                  <a:lnTo>
                    <a:pt x="256" y="36"/>
                  </a:lnTo>
                  <a:lnTo>
                    <a:pt x="257" y="31"/>
                  </a:lnTo>
                  <a:lnTo>
                    <a:pt x="257" y="31"/>
                  </a:lnTo>
                  <a:lnTo>
                    <a:pt x="235" y="21"/>
                  </a:lnTo>
                  <a:lnTo>
                    <a:pt x="235" y="21"/>
                  </a:lnTo>
                  <a:lnTo>
                    <a:pt x="237" y="19"/>
                  </a:lnTo>
                  <a:lnTo>
                    <a:pt x="240" y="15"/>
                  </a:lnTo>
                  <a:lnTo>
                    <a:pt x="240" y="13"/>
                  </a:lnTo>
                  <a:lnTo>
                    <a:pt x="240" y="13"/>
                  </a:lnTo>
                  <a:lnTo>
                    <a:pt x="238" y="9"/>
                  </a:lnTo>
                  <a:lnTo>
                    <a:pt x="235" y="6"/>
                  </a:lnTo>
                  <a:lnTo>
                    <a:pt x="231" y="5"/>
                  </a:lnTo>
                  <a:lnTo>
                    <a:pt x="226" y="5"/>
                  </a:lnTo>
                  <a:lnTo>
                    <a:pt x="226" y="5"/>
                  </a:lnTo>
                  <a:lnTo>
                    <a:pt x="221" y="6"/>
                  </a:lnTo>
                  <a:lnTo>
                    <a:pt x="219" y="9"/>
                  </a:lnTo>
                  <a:lnTo>
                    <a:pt x="215" y="13"/>
                  </a:lnTo>
                  <a:lnTo>
                    <a:pt x="188" y="0"/>
                  </a:lnTo>
                  <a:lnTo>
                    <a:pt x="166" y="22"/>
                  </a:lnTo>
                  <a:lnTo>
                    <a:pt x="166" y="22"/>
                  </a:lnTo>
                  <a:lnTo>
                    <a:pt x="165" y="24"/>
                  </a:lnTo>
                  <a:lnTo>
                    <a:pt x="165" y="26"/>
                  </a:lnTo>
                  <a:lnTo>
                    <a:pt x="165" y="28"/>
                  </a:lnTo>
                  <a:lnTo>
                    <a:pt x="165" y="28"/>
                  </a:lnTo>
                  <a:lnTo>
                    <a:pt x="165" y="30"/>
                  </a:lnTo>
                  <a:lnTo>
                    <a:pt x="163" y="31"/>
                  </a:lnTo>
                  <a:lnTo>
                    <a:pt x="163" y="31"/>
                  </a:lnTo>
                  <a:lnTo>
                    <a:pt x="157" y="38"/>
                  </a:lnTo>
                  <a:lnTo>
                    <a:pt x="157" y="38"/>
                  </a:lnTo>
                  <a:lnTo>
                    <a:pt x="154" y="44"/>
                  </a:lnTo>
                  <a:lnTo>
                    <a:pt x="154" y="44"/>
                  </a:lnTo>
                  <a:lnTo>
                    <a:pt x="151" y="49"/>
                  </a:lnTo>
                  <a:lnTo>
                    <a:pt x="150" y="53"/>
                  </a:lnTo>
                  <a:lnTo>
                    <a:pt x="150" y="53"/>
                  </a:lnTo>
                  <a:lnTo>
                    <a:pt x="149" y="54"/>
                  </a:lnTo>
                  <a:lnTo>
                    <a:pt x="149" y="57"/>
                  </a:lnTo>
                  <a:lnTo>
                    <a:pt x="151" y="62"/>
                  </a:lnTo>
                  <a:lnTo>
                    <a:pt x="157" y="67"/>
                  </a:lnTo>
                  <a:lnTo>
                    <a:pt x="157" y="68"/>
                  </a:lnTo>
                  <a:lnTo>
                    <a:pt x="157" y="68"/>
                  </a:lnTo>
                  <a:lnTo>
                    <a:pt x="159" y="67"/>
                  </a:lnTo>
                  <a:lnTo>
                    <a:pt x="160" y="67"/>
                  </a:lnTo>
                  <a:lnTo>
                    <a:pt x="160" y="67"/>
                  </a:lnTo>
                  <a:lnTo>
                    <a:pt x="163" y="70"/>
                  </a:lnTo>
                  <a:lnTo>
                    <a:pt x="163" y="70"/>
                  </a:lnTo>
                  <a:lnTo>
                    <a:pt x="165" y="68"/>
                  </a:lnTo>
                  <a:lnTo>
                    <a:pt x="167" y="64"/>
                  </a:lnTo>
                  <a:lnTo>
                    <a:pt x="167" y="64"/>
                  </a:lnTo>
                  <a:lnTo>
                    <a:pt x="171" y="59"/>
                  </a:lnTo>
                  <a:lnTo>
                    <a:pt x="176" y="55"/>
                  </a:lnTo>
                  <a:lnTo>
                    <a:pt x="176" y="55"/>
                  </a:lnTo>
                  <a:lnTo>
                    <a:pt x="181" y="53"/>
                  </a:lnTo>
                  <a:lnTo>
                    <a:pt x="186" y="53"/>
                  </a:lnTo>
                  <a:lnTo>
                    <a:pt x="186" y="53"/>
                  </a:lnTo>
                  <a:lnTo>
                    <a:pt x="191" y="53"/>
                  </a:lnTo>
                  <a:lnTo>
                    <a:pt x="194" y="55"/>
                  </a:lnTo>
                  <a:lnTo>
                    <a:pt x="194" y="55"/>
                  </a:lnTo>
                  <a:lnTo>
                    <a:pt x="197" y="59"/>
                  </a:lnTo>
                  <a:lnTo>
                    <a:pt x="198" y="64"/>
                  </a:lnTo>
                  <a:lnTo>
                    <a:pt x="198" y="69"/>
                  </a:lnTo>
                  <a:lnTo>
                    <a:pt x="198" y="73"/>
                  </a:lnTo>
                  <a:lnTo>
                    <a:pt x="198" y="73"/>
                  </a:lnTo>
                  <a:lnTo>
                    <a:pt x="195" y="70"/>
                  </a:lnTo>
                  <a:lnTo>
                    <a:pt x="195" y="70"/>
                  </a:lnTo>
                  <a:lnTo>
                    <a:pt x="192" y="69"/>
                  </a:lnTo>
                  <a:lnTo>
                    <a:pt x="186" y="68"/>
                  </a:lnTo>
                  <a:lnTo>
                    <a:pt x="178" y="68"/>
                  </a:lnTo>
                  <a:lnTo>
                    <a:pt x="171" y="69"/>
                  </a:lnTo>
                  <a:lnTo>
                    <a:pt x="171" y="69"/>
                  </a:lnTo>
                  <a:lnTo>
                    <a:pt x="162" y="73"/>
                  </a:lnTo>
                  <a:lnTo>
                    <a:pt x="148" y="78"/>
                  </a:lnTo>
                  <a:lnTo>
                    <a:pt x="148" y="78"/>
                  </a:lnTo>
                  <a:lnTo>
                    <a:pt x="144" y="79"/>
                  </a:lnTo>
                  <a:lnTo>
                    <a:pt x="140" y="79"/>
                  </a:lnTo>
                  <a:lnTo>
                    <a:pt x="138" y="76"/>
                  </a:lnTo>
                  <a:lnTo>
                    <a:pt x="136" y="74"/>
                  </a:lnTo>
                  <a:lnTo>
                    <a:pt x="136" y="74"/>
                  </a:lnTo>
                  <a:lnTo>
                    <a:pt x="136" y="70"/>
                  </a:lnTo>
                  <a:lnTo>
                    <a:pt x="136" y="68"/>
                  </a:lnTo>
                  <a:lnTo>
                    <a:pt x="138" y="65"/>
                  </a:lnTo>
                  <a:lnTo>
                    <a:pt x="138" y="65"/>
                  </a:lnTo>
                  <a:lnTo>
                    <a:pt x="134" y="68"/>
                  </a:lnTo>
                  <a:lnTo>
                    <a:pt x="130" y="70"/>
                  </a:lnTo>
                  <a:lnTo>
                    <a:pt x="128" y="74"/>
                  </a:lnTo>
                  <a:lnTo>
                    <a:pt x="128" y="74"/>
                  </a:lnTo>
                  <a:lnTo>
                    <a:pt x="128" y="79"/>
                  </a:lnTo>
                  <a:lnTo>
                    <a:pt x="129" y="84"/>
                  </a:lnTo>
                  <a:lnTo>
                    <a:pt x="132" y="86"/>
                  </a:lnTo>
                  <a:lnTo>
                    <a:pt x="135" y="89"/>
                  </a:lnTo>
                  <a:lnTo>
                    <a:pt x="135" y="89"/>
                  </a:lnTo>
                  <a:lnTo>
                    <a:pt x="140" y="89"/>
                  </a:lnTo>
                  <a:lnTo>
                    <a:pt x="146" y="87"/>
                  </a:lnTo>
                  <a:lnTo>
                    <a:pt x="157" y="82"/>
                  </a:lnTo>
                  <a:lnTo>
                    <a:pt x="157" y="82"/>
                  </a:lnTo>
                  <a:lnTo>
                    <a:pt x="168" y="76"/>
                  </a:lnTo>
                  <a:lnTo>
                    <a:pt x="168" y="76"/>
                  </a:lnTo>
                  <a:lnTo>
                    <a:pt x="173" y="75"/>
                  </a:lnTo>
                  <a:lnTo>
                    <a:pt x="177" y="74"/>
                  </a:lnTo>
                  <a:lnTo>
                    <a:pt x="182" y="75"/>
                  </a:lnTo>
                  <a:lnTo>
                    <a:pt x="187" y="76"/>
                  </a:lnTo>
                  <a:lnTo>
                    <a:pt x="187" y="76"/>
                  </a:lnTo>
                  <a:lnTo>
                    <a:pt x="192" y="80"/>
                  </a:lnTo>
                  <a:lnTo>
                    <a:pt x="194" y="81"/>
                  </a:lnTo>
                  <a:lnTo>
                    <a:pt x="194" y="81"/>
                  </a:lnTo>
                  <a:lnTo>
                    <a:pt x="192" y="85"/>
                  </a:lnTo>
                  <a:lnTo>
                    <a:pt x="189" y="87"/>
                  </a:lnTo>
                  <a:lnTo>
                    <a:pt x="184" y="87"/>
                  </a:lnTo>
                  <a:lnTo>
                    <a:pt x="184" y="87"/>
                  </a:lnTo>
                  <a:lnTo>
                    <a:pt x="179" y="87"/>
                  </a:lnTo>
                  <a:lnTo>
                    <a:pt x="176" y="86"/>
                  </a:lnTo>
                  <a:lnTo>
                    <a:pt x="172" y="84"/>
                  </a:lnTo>
                  <a:lnTo>
                    <a:pt x="171" y="81"/>
                  </a:lnTo>
                  <a:lnTo>
                    <a:pt x="171" y="81"/>
                  </a:lnTo>
                  <a:lnTo>
                    <a:pt x="168" y="86"/>
                  </a:lnTo>
                  <a:lnTo>
                    <a:pt x="168" y="86"/>
                  </a:lnTo>
                  <a:lnTo>
                    <a:pt x="167" y="89"/>
                  </a:lnTo>
                  <a:lnTo>
                    <a:pt x="167" y="91"/>
                  </a:lnTo>
                  <a:lnTo>
                    <a:pt x="168" y="92"/>
                  </a:lnTo>
                  <a:lnTo>
                    <a:pt x="167" y="95"/>
                  </a:lnTo>
                  <a:lnTo>
                    <a:pt x="167" y="95"/>
                  </a:lnTo>
                  <a:lnTo>
                    <a:pt x="166" y="96"/>
                  </a:lnTo>
                  <a:lnTo>
                    <a:pt x="165" y="98"/>
                  </a:lnTo>
                  <a:lnTo>
                    <a:pt x="160" y="102"/>
                  </a:lnTo>
                  <a:lnTo>
                    <a:pt x="160" y="102"/>
                  </a:lnTo>
                  <a:lnTo>
                    <a:pt x="152" y="106"/>
                  </a:lnTo>
                  <a:lnTo>
                    <a:pt x="148" y="107"/>
                  </a:lnTo>
                  <a:lnTo>
                    <a:pt x="148" y="107"/>
                  </a:lnTo>
                  <a:lnTo>
                    <a:pt x="152" y="118"/>
                  </a:lnTo>
                  <a:lnTo>
                    <a:pt x="152" y="118"/>
                  </a:lnTo>
                  <a:lnTo>
                    <a:pt x="156" y="125"/>
                  </a:lnTo>
                  <a:lnTo>
                    <a:pt x="159" y="130"/>
                  </a:lnTo>
                  <a:lnTo>
                    <a:pt x="161" y="134"/>
                  </a:lnTo>
                  <a:lnTo>
                    <a:pt x="161" y="134"/>
                  </a:lnTo>
                  <a:lnTo>
                    <a:pt x="166" y="133"/>
                  </a:lnTo>
                  <a:lnTo>
                    <a:pt x="175" y="129"/>
                  </a:lnTo>
                  <a:lnTo>
                    <a:pt x="175" y="129"/>
                  </a:lnTo>
                  <a:lnTo>
                    <a:pt x="181" y="124"/>
                  </a:lnTo>
                  <a:lnTo>
                    <a:pt x="184" y="119"/>
                  </a:lnTo>
                  <a:lnTo>
                    <a:pt x="184" y="119"/>
                  </a:lnTo>
                  <a:lnTo>
                    <a:pt x="179" y="130"/>
                  </a:lnTo>
                  <a:lnTo>
                    <a:pt x="176" y="136"/>
                  </a:lnTo>
                  <a:lnTo>
                    <a:pt x="171" y="141"/>
                  </a:lnTo>
                  <a:lnTo>
                    <a:pt x="167" y="145"/>
                  </a:lnTo>
                  <a:lnTo>
                    <a:pt x="167" y="145"/>
                  </a:lnTo>
                  <a:lnTo>
                    <a:pt x="151" y="156"/>
                  </a:lnTo>
                  <a:lnTo>
                    <a:pt x="129" y="168"/>
                  </a:lnTo>
                  <a:lnTo>
                    <a:pt x="116" y="176"/>
                  </a:lnTo>
                  <a:lnTo>
                    <a:pt x="103" y="181"/>
                  </a:lnTo>
                  <a:lnTo>
                    <a:pt x="90" y="186"/>
                  </a:lnTo>
                  <a:lnTo>
                    <a:pt x="76" y="188"/>
                  </a:lnTo>
                  <a:lnTo>
                    <a:pt x="76" y="188"/>
                  </a:lnTo>
                  <a:lnTo>
                    <a:pt x="73" y="187"/>
                  </a:lnTo>
                  <a:lnTo>
                    <a:pt x="68" y="186"/>
                  </a:lnTo>
                  <a:lnTo>
                    <a:pt x="59" y="179"/>
                  </a:lnTo>
                  <a:lnTo>
                    <a:pt x="50" y="173"/>
                  </a:lnTo>
                  <a:lnTo>
                    <a:pt x="45" y="167"/>
                  </a:lnTo>
                  <a:lnTo>
                    <a:pt x="45" y="167"/>
                  </a:lnTo>
                  <a:lnTo>
                    <a:pt x="44" y="167"/>
                  </a:lnTo>
                  <a:lnTo>
                    <a:pt x="42" y="166"/>
                  </a:lnTo>
                  <a:lnTo>
                    <a:pt x="39" y="167"/>
                  </a:lnTo>
                  <a:lnTo>
                    <a:pt x="36" y="170"/>
                  </a:lnTo>
                  <a:lnTo>
                    <a:pt x="36" y="170"/>
                  </a:lnTo>
                  <a:lnTo>
                    <a:pt x="33" y="170"/>
                  </a:lnTo>
                  <a:lnTo>
                    <a:pt x="28" y="170"/>
                  </a:lnTo>
                  <a:lnTo>
                    <a:pt x="21" y="171"/>
                  </a:lnTo>
                  <a:lnTo>
                    <a:pt x="18" y="173"/>
                  </a:lnTo>
                  <a:lnTo>
                    <a:pt x="16" y="176"/>
                  </a:lnTo>
                  <a:lnTo>
                    <a:pt x="16" y="176"/>
                  </a:lnTo>
                  <a:lnTo>
                    <a:pt x="16" y="177"/>
                  </a:lnTo>
                  <a:lnTo>
                    <a:pt x="20" y="177"/>
                  </a:lnTo>
                  <a:lnTo>
                    <a:pt x="23" y="176"/>
                  </a:lnTo>
                  <a:lnTo>
                    <a:pt x="28" y="177"/>
                  </a:lnTo>
                  <a:lnTo>
                    <a:pt x="28" y="177"/>
                  </a:lnTo>
                  <a:lnTo>
                    <a:pt x="30" y="178"/>
                  </a:lnTo>
                  <a:lnTo>
                    <a:pt x="28" y="179"/>
                  </a:lnTo>
                  <a:lnTo>
                    <a:pt x="27" y="181"/>
                  </a:lnTo>
                  <a:lnTo>
                    <a:pt x="27" y="183"/>
                  </a:lnTo>
                  <a:lnTo>
                    <a:pt x="27" y="183"/>
                  </a:lnTo>
                  <a:lnTo>
                    <a:pt x="27" y="184"/>
                  </a:lnTo>
                  <a:lnTo>
                    <a:pt x="30" y="187"/>
                  </a:lnTo>
                  <a:lnTo>
                    <a:pt x="36" y="189"/>
                  </a:lnTo>
                  <a:lnTo>
                    <a:pt x="48" y="194"/>
                  </a:lnTo>
                  <a:lnTo>
                    <a:pt x="48" y="194"/>
                  </a:lnTo>
                  <a:lnTo>
                    <a:pt x="49" y="195"/>
                  </a:lnTo>
                  <a:lnTo>
                    <a:pt x="49" y="197"/>
                  </a:lnTo>
                  <a:lnTo>
                    <a:pt x="49" y="197"/>
                  </a:lnTo>
                  <a:lnTo>
                    <a:pt x="41" y="195"/>
                  </a:lnTo>
                  <a:lnTo>
                    <a:pt x="34" y="193"/>
                  </a:lnTo>
                  <a:lnTo>
                    <a:pt x="26" y="189"/>
                  </a:lnTo>
                  <a:lnTo>
                    <a:pt x="26" y="189"/>
                  </a:lnTo>
                  <a:lnTo>
                    <a:pt x="20" y="188"/>
                  </a:lnTo>
                  <a:lnTo>
                    <a:pt x="16" y="188"/>
                  </a:lnTo>
                  <a:lnTo>
                    <a:pt x="15" y="190"/>
                  </a:lnTo>
                  <a:lnTo>
                    <a:pt x="14" y="193"/>
                  </a:lnTo>
                  <a:lnTo>
                    <a:pt x="14" y="193"/>
                  </a:lnTo>
                  <a:lnTo>
                    <a:pt x="12" y="194"/>
                  </a:lnTo>
                  <a:lnTo>
                    <a:pt x="11" y="194"/>
                  </a:lnTo>
                  <a:lnTo>
                    <a:pt x="7" y="197"/>
                  </a:lnTo>
                  <a:lnTo>
                    <a:pt x="5" y="198"/>
                  </a:lnTo>
                  <a:lnTo>
                    <a:pt x="2" y="202"/>
                  </a:lnTo>
                  <a:lnTo>
                    <a:pt x="1" y="205"/>
                  </a:lnTo>
                  <a:lnTo>
                    <a:pt x="0" y="211"/>
                  </a:lnTo>
                  <a:lnTo>
                    <a:pt x="0" y="211"/>
                  </a:lnTo>
                  <a:lnTo>
                    <a:pt x="2" y="210"/>
                  </a:lnTo>
                  <a:lnTo>
                    <a:pt x="6" y="206"/>
                  </a:lnTo>
                  <a:lnTo>
                    <a:pt x="10" y="204"/>
                  </a:lnTo>
                  <a:lnTo>
                    <a:pt x="12" y="203"/>
                  </a:lnTo>
                  <a:lnTo>
                    <a:pt x="12" y="204"/>
                  </a:lnTo>
                  <a:lnTo>
                    <a:pt x="12" y="204"/>
                  </a:lnTo>
                  <a:lnTo>
                    <a:pt x="15" y="209"/>
                  </a:lnTo>
                  <a:lnTo>
                    <a:pt x="18" y="211"/>
                  </a:lnTo>
                  <a:lnTo>
                    <a:pt x="23" y="211"/>
                  </a:lnTo>
                  <a:lnTo>
                    <a:pt x="28" y="211"/>
                  </a:lnTo>
                  <a:lnTo>
                    <a:pt x="39" y="210"/>
                  </a:lnTo>
                  <a:lnTo>
                    <a:pt x="44" y="210"/>
                  </a:lnTo>
                  <a:lnTo>
                    <a:pt x="47" y="210"/>
                  </a:lnTo>
                  <a:lnTo>
                    <a:pt x="47" y="210"/>
                  </a:lnTo>
                  <a:lnTo>
                    <a:pt x="47" y="211"/>
                  </a:lnTo>
                  <a:lnTo>
                    <a:pt x="47" y="211"/>
                  </a:lnTo>
                  <a:lnTo>
                    <a:pt x="44" y="213"/>
                  </a:lnTo>
                  <a:lnTo>
                    <a:pt x="36" y="214"/>
                  </a:lnTo>
                  <a:lnTo>
                    <a:pt x="31" y="215"/>
                  </a:lnTo>
                  <a:lnTo>
                    <a:pt x="26" y="217"/>
                  </a:lnTo>
                  <a:lnTo>
                    <a:pt x="25" y="219"/>
                  </a:lnTo>
                  <a:lnTo>
                    <a:pt x="23" y="221"/>
                  </a:lnTo>
                  <a:lnTo>
                    <a:pt x="25" y="222"/>
                  </a:lnTo>
                  <a:lnTo>
                    <a:pt x="25" y="222"/>
                  </a:lnTo>
                  <a:lnTo>
                    <a:pt x="22" y="225"/>
                  </a:lnTo>
                  <a:lnTo>
                    <a:pt x="20" y="230"/>
                  </a:lnTo>
                  <a:lnTo>
                    <a:pt x="18" y="232"/>
                  </a:lnTo>
                  <a:lnTo>
                    <a:pt x="18" y="236"/>
                  </a:lnTo>
                  <a:lnTo>
                    <a:pt x="20" y="240"/>
                  </a:lnTo>
                  <a:lnTo>
                    <a:pt x="23" y="244"/>
                  </a:lnTo>
                  <a:lnTo>
                    <a:pt x="23" y="244"/>
                  </a:lnTo>
                  <a:lnTo>
                    <a:pt x="25" y="237"/>
                  </a:lnTo>
                  <a:lnTo>
                    <a:pt x="27" y="233"/>
                  </a:lnTo>
                  <a:lnTo>
                    <a:pt x="28" y="232"/>
                  </a:lnTo>
                  <a:lnTo>
                    <a:pt x="31" y="232"/>
                  </a:lnTo>
                  <a:lnTo>
                    <a:pt x="31" y="232"/>
                  </a:lnTo>
                  <a:lnTo>
                    <a:pt x="36" y="232"/>
                  </a:lnTo>
                  <a:lnTo>
                    <a:pt x="39" y="235"/>
                  </a:lnTo>
                  <a:lnTo>
                    <a:pt x="43" y="235"/>
                  </a:lnTo>
                  <a:lnTo>
                    <a:pt x="48" y="232"/>
                  </a:lnTo>
                  <a:lnTo>
                    <a:pt x="48" y="232"/>
                  </a:lnTo>
                  <a:lnTo>
                    <a:pt x="53" y="229"/>
                  </a:lnTo>
                  <a:lnTo>
                    <a:pt x="57" y="226"/>
                  </a:lnTo>
                  <a:lnTo>
                    <a:pt x="64" y="224"/>
                  </a:lnTo>
                  <a:lnTo>
                    <a:pt x="64" y="224"/>
                  </a:lnTo>
                  <a:lnTo>
                    <a:pt x="64" y="226"/>
                  </a:lnTo>
                  <a:lnTo>
                    <a:pt x="66" y="230"/>
                  </a:lnTo>
                  <a:lnTo>
                    <a:pt x="66" y="230"/>
                  </a:lnTo>
                  <a:lnTo>
                    <a:pt x="69" y="231"/>
                  </a:lnTo>
                  <a:lnTo>
                    <a:pt x="70" y="232"/>
                  </a:lnTo>
                  <a:lnTo>
                    <a:pt x="70" y="232"/>
                  </a:lnTo>
                  <a:lnTo>
                    <a:pt x="70" y="232"/>
                  </a:lnTo>
                  <a:lnTo>
                    <a:pt x="69" y="236"/>
                  </a:lnTo>
                  <a:lnTo>
                    <a:pt x="66" y="240"/>
                  </a:lnTo>
                  <a:lnTo>
                    <a:pt x="64" y="242"/>
                  </a:lnTo>
                  <a:lnTo>
                    <a:pt x="64" y="242"/>
                  </a:lnTo>
                  <a:lnTo>
                    <a:pt x="65" y="242"/>
                  </a:lnTo>
                  <a:lnTo>
                    <a:pt x="69" y="242"/>
                  </a:lnTo>
                  <a:lnTo>
                    <a:pt x="73" y="241"/>
                  </a:lnTo>
                  <a:lnTo>
                    <a:pt x="75" y="238"/>
                  </a:lnTo>
                  <a:lnTo>
                    <a:pt x="77" y="235"/>
                  </a:lnTo>
                  <a:lnTo>
                    <a:pt x="77" y="235"/>
                  </a:lnTo>
                  <a:lnTo>
                    <a:pt x="79" y="233"/>
                  </a:lnTo>
                  <a:lnTo>
                    <a:pt x="80" y="233"/>
                  </a:lnTo>
                  <a:lnTo>
                    <a:pt x="84" y="233"/>
                  </a:lnTo>
                  <a:lnTo>
                    <a:pt x="84" y="233"/>
                  </a:lnTo>
                  <a:lnTo>
                    <a:pt x="86" y="232"/>
                  </a:lnTo>
                  <a:lnTo>
                    <a:pt x="87" y="231"/>
                  </a:lnTo>
                  <a:lnTo>
                    <a:pt x="87" y="227"/>
                  </a:lnTo>
                  <a:lnTo>
                    <a:pt x="87" y="224"/>
                  </a:lnTo>
                  <a:lnTo>
                    <a:pt x="87" y="221"/>
                  </a:lnTo>
                  <a:lnTo>
                    <a:pt x="89" y="220"/>
                  </a:lnTo>
                  <a:lnTo>
                    <a:pt x="89" y="220"/>
                  </a:lnTo>
                  <a:lnTo>
                    <a:pt x="93" y="216"/>
                  </a:lnTo>
                  <a:lnTo>
                    <a:pt x="98" y="213"/>
                  </a:lnTo>
                  <a:lnTo>
                    <a:pt x="109" y="208"/>
                  </a:lnTo>
                  <a:lnTo>
                    <a:pt x="109" y="208"/>
                  </a:lnTo>
                  <a:lnTo>
                    <a:pt x="108" y="213"/>
                  </a:lnTo>
                  <a:lnTo>
                    <a:pt x="108" y="217"/>
                  </a:lnTo>
                  <a:lnTo>
                    <a:pt x="111" y="224"/>
                  </a:lnTo>
                  <a:lnTo>
                    <a:pt x="138" y="216"/>
                  </a:lnTo>
                  <a:lnTo>
                    <a:pt x="138" y="216"/>
                  </a:lnTo>
                  <a:lnTo>
                    <a:pt x="136" y="210"/>
                  </a:lnTo>
                  <a:lnTo>
                    <a:pt x="138" y="205"/>
                  </a:lnTo>
                  <a:lnTo>
                    <a:pt x="141" y="199"/>
                  </a:lnTo>
                  <a:lnTo>
                    <a:pt x="145" y="193"/>
                  </a:lnTo>
                  <a:lnTo>
                    <a:pt x="145" y="193"/>
                  </a:lnTo>
                  <a:lnTo>
                    <a:pt x="145" y="195"/>
                  </a:lnTo>
                  <a:lnTo>
                    <a:pt x="144" y="202"/>
                  </a:lnTo>
                  <a:lnTo>
                    <a:pt x="144" y="209"/>
                  </a:lnTo>
                  <a:lnTo>
                    <a:pt x="144" y="213"/>
                  </a:lnTo>
                  <a:lnTo>
                    <a:pt x="145" y="214"/>
                  </a:lnTo>
                  <a:lnTo>
                    <a:pt x="172" y="208"/>
                  </a:lnTo>
                  <a:lnTo>
                    <a:pt x="172" y="208"/>
                  </a:lnTo>
                  <a:lnTo>
                    <a:pt x="171" y="204"/>
                  </a:lnTo>
                  <a:lnTo>
                    <a:pt x="171" y="199"/>
                  </a:lnTo>
                  <a:lnTo>
                    <a:pt x="173" y="190"/>
                  </a:lnTo>
                  <a:lnTo>
                    <a:pt x="173" y="190"/>
                  </a:lnTo>
                  <a:lnTo>
                    <a:pt x="176" y="200"/>
                  </a:lnTo>
                  <a:lnTo>
                    <a:pt x="181" y="209"/>
                  </a:lnTo>
                  <a:lnTo>
                    <a:pt x="187" y="216"/>
                  </a:lnTo>
                  <a:lnTo>
                    <a:pt x="191" y="219"/>
                  </a:lnTo>
                  <a:lnTo>
                    <a:pt x="194" y="221"/>
                  </a:lnTo>
                  <a:lnTo>
                    <a:pt x="194" y="221"/>
                  </a:lnTo>
                  <a:lnTo>
                    <a:pt x="209" y="227"/>
                  </a:lnTo>
                  <a:lnTo>
                    <a:pt x="225" y="232"/>
                  </a:lnTo>
                  <a:lnTo>
                    <a:pt x="263" y="243"/>
                  </a:lnTo>
                  <a:lnTo>
                    <a:pt x="263" y="243"/>
                  </a:lnTo>
                  <a:lnTo>
                    <a:pt x="274" y="247"/>
                  </a:lnTo>
                  <a:lnTo>
                    <a:pt x="283" y="251"/>
                  </a:lnTo>
                  <a:lnTo>
                    <a:pt x="283" y="251"/>
                  </a:lnTo>
                  <a:lnTo>
                    <a:pt x="285" y="252"/>
                  </a:lnTo>
                  <a:lnTo>
                    <a:pt x="285" y="253"/>
                  </a:lnTo>
                  <a:lnTo>
                    <a:pt x="284" y="257"/>
                  </a:lnTo>
                  <a:lnTo>
                    <a:pt x="280" y="259"/>
                  </a:lnTo>
                  <a:lnTo>
                    <a:pt x="280" y="259"/>
                  </a:lnTo>
                  <a:lnTo>
                    <a:pt x="285" y="263"/>
                  </a:lnTo>
                  <a:lnTo>
                    <a:pt x="295" y="269"/>
                  </a:lnTo>
                  <a:lnTo>
                    <a:pt x="295" y="269"/>
                  </a:lnTo>
                  <a:lnTo>
                    <a:pt x="301" y="275"/>
                  </a:lnTo>
                  <a:lnTo>
                    <a:pt x="305" y="283"/>
                  </a:lnTo>
                  <a:lnTo>
                    <a:pt x="309" y="292"/>
                  </a:lnTo>
                  <a:lnTo>
                    <a:pt x="311" y="302"/>
                  </a:lnTo>
                  <a:lnTo>
                    <a:pt x="311" y="302"/>
                  </a:lnTo>
                  <a:lnTo>
                    <a:pt x="313" y="311"/>
                  </a:lnTo>
                  <a:lnTo>
                    <a:pt x="313" y="319"/>
                  </a:lnTo>
                  <a:lnTo>
                    <a:pt x="313" y="327"/>
                  </a:lnTo>
                  <a:lnTo>
                    <a:pt x="313" y="330"/>
                  </a:lnTo>
                  <a:lnTo>
                    <a:pt x="312" y="332"/>
                  </a:lnTo>
                  <a:lnTo>
                    <a:pt x="312" y="332"/>
                  </a:lnTo>
                  <a:lnTo>
                    <a:pt x="310" y="334"/>
                  </a:lnTo>
                  <a:lnTo>
                    <a:pt x="307" y="335"/>
                  </a:lnTo>
                  <a:lnTo>
                    <a:pt x="304" y="337"/>
                  </a:lnTo>
                  <a:lnTo>
                    <a:pt x="296" y="339"/>
                  </a:lnTo>
                  <a:lnTo>
                    <a:pt x="299" y="349"/>
                  </a:lnTo>
                  <a:lnTo>
                    <a:pt x="299" y="349"/>
                  </a:lnTo>
                  <a:lnTo>
                    <a:pt x="304" y="349"/>
                  </a:lnTo>
                  <a:lnTo>
                    <a:pt x="309" y="348"/>
                  </a:lnTo>
                  <a:lnTo>
                    <a:pt x="313" y="346"/>
                  </a:lnTo>
                  <a:lnTo>
                    <a:pt x="313" y="346"/>
                  </a:lnTo>
                  <a:lnTo>
                    <a:pt x="312" y="348"/>
                  </a:lnTo>
                  <a:lnTo>
                    <a:pt x="312" y="348"/>
                  </a:lnTo>
                  <a:lnTo>
                    <a:pt x="309" y="354"/>
                  </a:lnTo>
                  <a:lnTo>
                    <a:pt x="307" y="359"/>
                  </a:lnTo>
                  <a:lnTo>
                    <a:pt x="318" y="366"/>
                  </a:lnTo>
                  <a:lnTo>
                    <a:pt x="318" y="366"/>
                  </a:lnTo>
                  <a:lnTo>
                    <a:pt x="323" y="354"/>
                  </a:lnTo>
                  <a:lnTo>
                    <a:pt x="326" y="350"/>
                  </a:lnTo>
                  <a:lnTo>
                    <a:pt x="328" y="348"/>
                  </a:lnTo>
                  <a:lnTo>
                    <a:pt x="328" y="348"/>
                  </a:lnTo>
                  <a:lnTo>
                    <a:pt x="331" y="348"/>
                  </a:lnTo>
                  <a:lnTo>
                    <a:pt x="334" y="349"/>
                  </a:lnTo>
                  <a:lnTo>
                    <a:pt x="339" y="351"/>
                  </a:lnTo>
                  <a:lnTo>
                    <a:pt x="344" y="354"/>
                  </a:lnTo>
                  <a:lnTo>
                    <a:pt x="350" y="359"/>
                  </a:lnTo>
                  <a:lnTo>
                    <a:pt x="355" y="365"/>
                  </a:lnTo>
                  <a:lnTo>
                    <a:pt x="360" y="371"/>
                  </a:lnTo>
                  <a:lnTo>
                    <a:pt x="364" y="378"/>
                  </a:lnTo>
                  <a:lnTo>
                    <a:pt x="364" y="378"/>
                  </a:lnTo>
                  <a:lnTo>
                    <a:pt x="365" y="384"/>
                  </a:lnTo>
                  <a:lnTo>
                    <a:pt x="366" y="391"/>
                  </a:lnTo>
                  <a:lnTo>
                    <a:pt x="366" y="397"/>
                  </a:lnTo>
                  <a:lnTo>
                    <a:pt x="365" y="404"/>
                  </a:lnTo>
                  <a:lnTo>
                    <a:pt x="364" y="410"/>
                  </a:lnTo>
                  <a:lnTo>
                    <a:pt x="361" y="415"/>
                  </a:lnTo>
                  <a:lnTo>
                    <a:pt x="358" y="419"/>
                  </a:lnTo>
                  <a:lnTo>
                    <a:pt x="354" y="421"/>
                  </a:lnTo>
                  <a:lnTo>
                    <a:pt x="354" y="421"/>
                  </a:lnTo>
                  <a:lnTo>
                    <a:pt x="350" y="421"/>
                  </a:lnTo>
                  <a:lnTo>
                    <a:pt x="348" y="420"/>
                  </a:lnTo>
                  <a:lnTo>
                    <a:pt x="339" y="416"/>
                  </a:lnTo>
                  <a:lnTo>
                    <a:pt x="332" y="413"/>
                  </a:lnTo>
                  <a:lnTo>
                    <a:pt x="329" y="413"/>
                  </a:lnTo>
                  <a:lnTo>
                    <a:pt x="327" y="415"/>
                  </a:lnTo>
                  <a:lnTo>
                    <a:pt x="327" y="415"/>
                  </a:lnTo>
                  <a:lnTo>
                    <a:pt x="326" y="416"/>
                  </a:lnTo>
                  <a:lnTo>
                    <a:pt x="322" y="419"/>
                  </a:lnTo>
                  <a:lnTo>
                    <a:pt x="316" y="422"/>
                  </a:lnTo>
                  <a:lnTo>
                    <a:pt x="313" y="425"/>
                  </a:lnTo>
                  <a:lnTo>
                    <a:pt x="311" y="429"/>
                  </a:lnTo>
                  <a:lnTo>
                    <a:pt x="311" y="433"/>
                  </a:lnTo>
                  <a:lnTo>
                    <a:pt x="312" y="440"/>
                  </a:lnTo>
                  <a:lnTo>
                    <a:pt x="312" y="440"/>
                  </a:lnTo>
                  <a:lnTo>
                    <a:pt x="318" y="433"/>
                  </a:lnTo>
                  <a:lnTo>
                    <a:pt x="321" y="431"/>
                  </a:lnTo>
                  <a:lnTo>
                    <a:pt x="323" y="431"/>
                  </a:lnTo>
                  <a:lnTo>
                    <a:pt x="323" y="431"/>
                  </a:lnTo>
                  <a:lnTo>
                    <a:pt x="325" y="432"/>
                  </a:lnTo>
                  <a:lnTo>
                    <a:pt x="325" y="433"/>
                  </a:lnTo>
                  <a:lnTo>
                    <a:pt x="327" y="436"/>
                  </a:lnTo>
                  <a:lnTo>
                    <a:pt x="327" y="436"/>
                  </a:lnTo>
                  <a:lnTo>
                    <a:pt x="328" y="437"/>
                  </a:lnTo>
                  <a:lnTo>
                    <a:pt x="331" y="437"/>
                  </a:lnTo>
                  <a:lnTo>
                    <a:pt x="338" y="437"/>
                  </a:lnTo>
                  <a:lnTo>
                    <a:pt x="344" y="436"/>
                  </a:lnTo>
                  <a:lnTo>
                    <a:pt x="347" y="436"/>
                  </a:lnTo>
                  <a:lnTo>
                    <a:pt x="348" y="437"/>
                  </a:lnTo>
                  <a:lnTo>
                    <a:pt x="348" y="437"/>
                  </a:lnTo>
                  <a:lnTo>
                    <a:pt x="348" y="438"/>
                  </a:lnTo>
                  <a:lnTo>
                    <a:pt x="347" y="438"/>
                  </a:lnTo>
                  <a:lnTo>
                    <a:pt x="343" y="438"/>
                  </a:lnTo>
                  <a:lnTo>
                    <a:pt x="343" y="438"/>
                  </a:lnTo>
                  <a:lnTo>
                    <a:pt x="331" y="441"/>
                  </a:lnTo>
                  <a:lnTo>
                    <a:pt x="326" y="443"/>
                  </a:lnTo>
                  <a:lnTo>
                    <a:pt x="322" y="446"/>
                  </a:lnTo>
                  <a:lnTo>
                    <a:pt x="322" y="446"/>
                  </a:lnTo>
                  <a:lnTo>
                    <a:pt x="322" y="447"/>
                  </a:lnTo>
                  <a:lnTo>
                    <a:pt x="322" y="449"/>
                  </a:lnTo>
                  <a:lnTo>
                    <a:pt x="322" y="449"/>
                  </a:lnTo>
                  <a:lnTo>
                    <a:pt x="320" y="453"/>
                  </a:lnTo>
                  <a:lnTo>
                    <a:pt x="316" y="456"/>
                  </a:lnTo>
                  <a:lnTo>
                    <a:pt x="313" y="459"/>
                  </a:lnTo>
                  <a:lnTo>
                    <a:pt x="312" y="463"/>
                  </a:lnTo>
                  <a:lnTo>
                    <a:pt x="312" y="467"/>
                  </a:lnTo>
                  <a:lnTo>
                    <a:pt x="312" y="467"/>
                  </a:lnTo>
                  <a:lnTo>
                    <a:pt x="313" y="472"/>
                  </a:lnTo>
                  <a:lnTo>
                    <a:pt x="316" y="474"/>
                  </a:lnTo>
                  <a:lnTo>
                    <a:pt x="320" y="478"/>
                  </a:lnTo>
                  <a:lnTo>
                    <a:pt x="320" y="478"/>
                  </a:lnTo>
                  <a:lnTo>
                    <a:pt x="320" y="475"/>
                  </a:lnTo>
                  <a:lnTo>
                    <a:pt x="321" y="472"/>
                  </a:lnTo>
                  <a:lnTo>
                    <a:pt x="322" y="467"/>
                  </a:lnTo>
                  <a:lnTo>
                    <a:pt x="322" y="464"/>
                  </a:lnTo>
                  <a:lnTo>
                    <a:pt x="325" y="464"/>
                  </a:lnTo>
                  <a:lnTo>
                    <a:pt x="325" y="464"/>
                  </a:lnTo>
                  <a:lnTo>
                    <a:pt x="326" y="464"/>
                  </a:lnTo>
                  <a:lnTo>
                    <a:pt x="328" y="465"/>
                  </a:lnTo>
                  <a:lnTo>
                    <a:pt x="329" y="468"/>
                  </a:lnTo>
                  <a:lnTo>
                    <a:pt x="332" y="468"/>
                  </a:lnTo>
                  <a:lnTo>
                    <a:pt x="332" y="468"/>
                  </a:lnTo>
                  <a:lnTo>
                    <a:pt x="334" y="468"/>
                  </a:lnTo>
                  <a:lnTo>
                    <a:pt x="338" y="465"/>
                  </a:lnTo>
                  <a:lnTo>
                    <a:pt x="345" y="458"/>
                  </a:lnTo>
                  <a:lnTo>
                    <a:pt x="353" y="452"/>
                  </a:lnTo>
                  <a:lnTo>
                    <a:pt x="355" y="449"/>
                  </a:lnTo>
                  <a:lnTo>
                    <a:pt x="358" y="449"/>
                  </a:lnTo>
                  <a:lnTo>
                    <a:pt x="358" y="449"/>
                  </a:lnTo>
                  <a:lnTo>
                    <a:pt x="359" y="451"/>
                  </a:lnTo>
                  <a:lnTo>
                    <a:pt x="358" y="452"/>
                  </a:lnTo>
                  <a:lnTo>
                    <a:pt x="353" y="456"/>
                  </a:lnTo>
                  <a:lnTo>
                    <a:pt x="348" y="460"/>
                  </a:lnTo>
                  <a:lnTo>
                    <a:pt x="345" y="463"/>
                  </a:lnTo>
                  <a:lnTo>
                    <a:pt x="344" y="467"/>
                  </a:lnTo>
                  <a:lnTo>
                    <a:pt x="344" y="467"/>
                  </a:lnTo>
                  <a:lnTo>
                    <a:pt x="345" y="470"/>
                  </a:lnTo>
                  <a:lnTo>
                    <a:pt x="347" y="473"/>
                  </a:lnTo>
                  <a:lnTo>
                    <a:pt x="349" y="475"/>
                  </a:lnTo>
                  <a:lnTo>
                    <a:pt x="350" y="478"/>
                  </a:lnTo>
                  <a:lnTo>
                    <a:pt x="350" y="478"/>
                  </a:lnTo>
                  <a:lnTo>
                    <a:pt x="352" y="480"/>
                  </a:lnTo>
                  <a:lnTo>
                    <a:pt x="354" y="484"/>
                  </a:lnTo>
                  <a:lnTo>
                    <a:pt x="356" y="486"/>
                  </a:lnTo>
                  <a:lnTo>
                    <a:pt x="360" y="487"/>
                  </a:lnTo>
                  <a:lnTo>
                    <a:pt x="368" y="490"/>
                  </a:lnTo>
                  <a:lnTo>
                    <a:pt x="371" y="490"/>
                  </a:lnTo>
                  <a:lnTo>
                    <a:pt x="371" y="490"/>
                  </a:lnTo>
                  <a:lnTo>
                    <a:pt x="370" y="487"/>
                  </a:lnTo>
                  <a:lnTo>
                    <a:pt x="366" y="484"/>
                  </a:lnTo>
                  <a:lnTo>
                    <a:pt x="363" y="479"/>
                  </a:lnTo>
                  <a:lnTo>
                    <a:pt x="363" y="478"/>
                  </a:lnTo>
                  <a:lnTo>
                    <a:pt x="363" y="475"/>
                  </a:lnTo>
                  <a:lnTo>
                    <a:pt x="363" y="475"/>
                  </a:lnTo>
                  <a:lnTo>
                    <a:pt x="364" y="474"/>
                  </a:lnTo>
                  <a:lnTo>
                    <a:pt x="366" y="475"/>
                  </a:lnTo>
                  <a:lnTo>
                    <a:pt x="369" y="475"/>
                  </a:lnTo>
                  <a:lnTo>
                    <a:pt x="371" y="474"/>
                  </a:lnTo>
                  <a:lnTo>
                    <a:pt x="371" y="474"/>
                  </a:lnTo>
                  <a:lnTo>
                    <a:pt x="371" y="472"/>
                  </a:lnTo>
                  <a:lnTo>
                    <a:pt x="371" y="464"/>
                  </a:lnTo>
                  <a:lnTo>
                    <a:pt x="371" y="460"/>
                  </a:lnTo>
                  <a:lnTo>
                    <a:pt x="372" y="456"/>
                  </a:lnTo>
                  <a:lnTo>
                    <a:pt x="376" y="451"/>
                  </a:lnTo>
                  <a:lnTo>
                    <a:pt x="381" y="445"/>
                  </a:lnTo>
                  <a:lnTo>
                    <a:pt x="381" y="445"/>
                  </a:lnTo>
                  <a:lnTo>
                    <a:pt x="384" y="448"/>
                  </a:lnTo>
                  <a:lnTo>
                    <a:pt x="386" y="449"/>
                  </a:lnTo>
                  <a:lnTo>
                    <a:pt x="391" y="451"/>
                  </a:lnTo>
                  <a:lnTo>
                    <a:pt x="391" y="451"/>
                  </a:lnTo>
                  <a:lnTo>
                    <a:pt x="392" y="452"/>
                  </a:lnTo>
                  <a:lnTo>
                    <a:pt x="393" y="453"/>
                  </a:lnTo>
                  <a:lnTo>
                    <a:pt x="393" y="458"/>
                  </a:lnTo>
                  <a:lnTo>
                    <a:pt x="393" y="464"/>
                  </a:lnTo>
                  <a:lnTo>
                    <a:pt x="393" y="464"/>
                  </a:lnTo>
                  <a:lnTo>
                    <a:pt x="395" y="463"/>
                  </a:lnTo>
                  <a:lnTo>
                    <a:pt x="397" y="459"/>
                  </a:lnTo>
                  <a:lnTo>
                    <a:pt x="399" y="453"/>
                  </a:lnTo>
                  <a:lnTo>
                    <a:pt x="399" y="446"/>
                  </a:lnTo>
                  <a:lnTo>
                    <a:pt x="399" y="446"/>
                  </a:lnTo>
                  <a:lnTo>
                    <a:pt x="402" y="445"/>
                  </a:lnTo>
                  <a:lnTo>
                    <a:pt x="404" y="440"/>
                  </a:lnTo>
                  <a:lnTo>
                    <a:pt x="404" y="440"/>
                  </a:lnTo>
                  <a:lnTo>
                    <a:pt x="406" y="437"/>
                  </a:lnTo>
                  <a:lnTo>
                    <a:pt x="404" y="436"/>
                  </a:lnTo>
                  <a:lnTo>
                    <a:pt x="401" y="432"/>
                  </a:lnTo>
                  <a:lnTo>
                    <a:pt x="399" y="430"/>
                  </a:lnTo>
                  <a:lnTo>
                    <a:pt x="398" y="426"/>
                  </a:lnTo>
                  <a:lnTo>
                    <a:pt x="397" y="420"/>
                  </a:lnTo>
                  <a:lnTo>
                    <a:pt x="397" y="413"/>
                  </a:lnTo>
                  <a:lnTo>
                    <a:pt x="397" y="413"/>
                  </a:lnTo>
                  <a:lnTo>
                    <a:pt x="397" y="410"/>
                  </a:lnTo>
                  <a:lnTo>
                    <a:pt x="396" y="409"/>
                  </a:lnTo>
                  <a:lnTo>
                    <a:pt x="392" y="406"/>
                  </a:lnTo>
                  <a:lnTo>
                    <a:pt x="392" y="406"/>
                  </a:lnTo>
                  <a:lnTo>
                    <a:pt x="390" y="403"/>
                  </a:lnTo>
                  <a:lnTo>
                    <a:pt x="390" y="402"/>
                  </a:lnTo>
                  <a:lnTo>
                    <a:pt x="391" y="402"/>
                  </a:lnTo>
                  <a:lnTo>
                    <a:pt x="391" y="402"/>
                  </a:lnTo>
                  <a:lnTo>
                    <a:pt x="396" y="403"/>
                  </a:lnTo>
                  <a:lnTo>
                    <a:pt x="401" y="403"/>
                  </a:lnTo>
                  <a:lnTo>
                    <a:pt x="406" y="402"/>
                  </a:lnTo>
                  <a:lnTo>
                    <a:pt x="406" y="402"/>
                  </a:lnTo>
                  <a:lnTo>
                    <a:pt x="406" y="387"/>
                  </a:lnTo>
                  <a:lnTo>
                    <a:pt x="407" y="379"/>
                  </a:lnTo>
                  <a:lnTo>
                    <a:pt x="406" y="376"/>
                  </a:lnTo>
                  <a:lnTo>
                    <a:pt x="406" y="376"/>
                  </a:lnTo>
                  <a:lnTo>
                    <a:pt x="401" y="376"/>
                  </a:lnTo>
                  <a:lnTo>
                    <a:pt x="396" y="375"/>
                  </a:lnTo>
                  <a:lnTo>
                    <a:pt x="393" y="373"/>
                  </a:lnTo>
                  <a:lnTo>
                    <a:pt x="391" y="371"/>
                  </a:lnTo>
                  <a:lnTo>
                    <a:pt x="391" y="371"/>
                  </a:lnTo>
                  <a:lnTo>
                    <a:pt x="395" y="371"/>
                  </a:lnTo>
                  <a:lnTo>
                    <a:pt x="399" y="371"/>
                  </a:lnTo>
                  <a:lnTo>
                    <a:pt x="403" y="371"/>
                  </a:lnTo>
                  <a:lnTo>
                    <a:pt x="406" y="368"/>
                  </a:lnTo>
                  <a:lnTo>
                    <a:pt x="406" y="368"/>
                  </a:lnTo>
                  <a:lnTo>
                    <a:pt x="406" y="356"/>
                  </a:lnTo>
                  <a:lnTo>
                    <a:pt x="404" y="348"/>
                  </a:lnTo>
                  <a:lnTo>
                    <a:pt x="404" y="345"/>
                  </a:lnTo>
                  <a:lnTo>
                    <a:pt x="403" y="344"/>
                  </a:lnTo>
                  <a:lnTo>
                    <a:pt x="403" y="344"/>
                  </a:lnTo>
                  <a:lnTo>
                    <a:pt x="398" y="345"/>
                  </a:lnTo>
                  <a:lnTo>
                    <a:pt x="395" y="345"/>
                  </a:lnTo>
                  <a:lnTo>
                    <a:pt x="391" y="344"/>
                  </a:lnTo>
                  <a:lnTo>
                    <a:pt x="387" y="343"/>
                  </a:lnTo>
                  <a:lnTo>
                    <a:pt x="387" y="343"/>
                  </a:lnTo>
                  <a:lnTo>
                    <a:pt x="386" y="341"/>
                  </a:lnTo>
                  <a:lnTo>
                    <a:pt x="385" y="339"/>
                  </a:lnTo>
                  <a:lnTo>
                    <a:pt x="385" y="335"/>
                  </a:lnTo>
                  <a:lnTo>
                    <a:pt x="384" y="333"/>
                  </a:lnTo>
                  <a:lnTo>
                    <a:pt x="384" y="332"/>
                  </a:lnTo>
                  <a:lnTo>
                    <a:pt x="382" y="330"/>
                  </a:lnTo>
                  <a:lnTo>
                    <a:pt x="382" y="330"/>
                  </a:lnTo>
                  <a:lnTo>
                    <a:pt x="375" y="328"/>
                  </a:lnTo>
                  <a:lnTo>
                    <a:pt x="368" y="324"/>
                  </a:lnTo>
                  <a:lnTo>
                    <a:pt x="364" y="321"/>
                  </a:lnTo>
                  <a:lnTo>
                    <a:pt x="360" y="318"/>
                  </a:lnTo>
                  <a:lnTo>
                    <a:pt x="360" y="318"/>
                  </a:lnTo>
                  <a:lnTo>
                    <a:pt x="358" y="314"/>
                  </a:lnTo>
                  <a:lnTo>
                    <a:pt x="358" y="311"/>
                  </a:lnTo>
                  <a:lnTo>
                    <a:pt x="358" y="308"/>
                  </a:lnTo>
                  <a:lnTo>
                    <a:pt x="358" y="308"/>
                  </a:lnTo>
                  <a:lnTo>
                    <a:pt x="364" y="311"/>
                  </a:lnTo>
                  <a:lnTo>
                    <a:pt x="366" y="311"/>
                  </a:lnTo>
                  <a:lnTo>
                    <a:pt x="370" y="310"/>
                  </a:lnTo>
                  <a:lnTo>
                    <a:pt x="371" y="290"/>
                  </a:lnTo>
                  <a:lnTo>
                    <a:pt x="371" y="290"/>
                  </a:lnTo>
                  <a:lnTo>
                    <a:pt x="369" y="290"/>
                  </a:lnTo>
                  <a:lnTo>
                    <a:pt x="364" y="289"/>
                  </a:lnTo>
                  <a:lnTo>
                    <a:pt x="364" y="289"/>
                  </a:lnTo>
                  <a:lnTo>
                    <a:pt x="361" y="286"/>
                  </a:lnTo>
                  <a:lnTo>
                    <a:pt x="359" y="284"/>
                  </a:lnTo>
                  <a:lnTo>
                    <a:pt x="358" y="281"/>
                  </a:lnTo>
                  <a:lnTo>
                    <a:pt x="358" y="281"/>
                  </a:lnTo>
                  <a:lnTo>
                    <a:pt x="360" y="283"/>
                  </a:lnTo>
                  <a:lnTo>
                    <a:pt x="365" y="284"/>
                  </a:lnTo>
                  <a:lnTo>
                    <a:pt x="365" y="284"/>
                  </a:lnTo>
                  <a:lnTo>
                    <a:pt x="370" y="284"/>
                  </a:lnTo>
                  <a:lnTo>
                    <a:pt x="372" y="283"/>
                  </a:lnTo>
                  <a:lnTo>
                    <a:pt x="375" y="260"/>
                  </a:lnTo>
                  <a:lnTo>
                    <a:pt x="375" y="260"/>
                  </a:lnTo>
                  <a:lnTo>
                    <a:pt x="371" y="260"/>
                  </a:lnTo>
                  <a:lnTo>
                    <a:pt x="368" y="259"/>
                  </a:lnTo>
                  <a:lnTo>
                    <a:pt x="364" y="258"/>
                  </a:lnTo>
                  <a:lnTo>
                    <a:pt x="363" y="254"/>
                  </a:lnTo>
                  <a:lnTo>
                    <a:pt x="363" y="253"/>
                  </a:lnTo>
                  <a:lnTo>
                    <a:pt x="363" y="253"/>
                  </a:lnTo>
                  <a:lnTo>
                    <a:pt x="371" y="251"/>
                  </a:lnTo>
                  <a:lnTo>
                    <a:pt x="379" y="247"/>
                  </a:lnTo>
                  <a:lnTo>
                    <a:pt x="385" y="242"/>
                  </a:lnTo>
                  <a:lnTo>
                    <a:pt x="390" y="237"/>
                  </a:lnTo>
                  <a:lnTo>
                    <a:pt x="395" y="231"/>
                  </a:lnTo>
                  <a:lnTo>
                    <a:pt x="398" y="224"/>
                  </a:lnTo>
                  <a:lnTo>
                    <a:pt x="402" y="217"/>
                  </a:lnTo>
                  <a:lnTo>
                    <a:pt x="403" y="210"/>
                  </a:lnTo>
                  <a:lnTo>
                    <a:pt x="403" y="210"/>
                  </a:lnTo>
                  <a:lnTo>
                    <a:pt x="409" y="213"/>
                  </a:lnTo>
                  <a:lnTo>
                    <a:pt x="413" y="213"/>
                  </a:lnTo>
                  <a:lnTo>
                    <a:pt x="415" y="213"/>
                  </a:lnTo>
                  <a:lnTo>
                    <a:pt x="415" y="213"/>
                  </a:lnTo>
                  <a:lnTo>
                    <a:pt x="417" y="204"/>
                  </a:lnTo>
                  <a:lnTo>
                    <a:pt x="417" y="194"/>
                  </a:lnTo>
                  <a:lnTo>
                    <a:pt x="417" y="194"/>
                  </a:lnTo>
                  <a:lnTo>
                    <a:pt x="411" y="193"/>
                  </a:lnTo>
                  <a:lnTo>
                    <a:pt x="408" y="192"/>
                  </a:lnTo>
                  <a:lnTo>
                    <a:pt x="406" y="1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2820302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Pääotsikko VN">
    <p:spTree>
      <p:nvGrpSpPr>
        <p:cNvPr id="1" name=""/>
        <p:cNvGrpSpPr/>
        <p:nvPr/>
      </p:nvGrpSpPr>
      <p:grpSpPr>
        <a:xfrm>
          <a:off x="0" y="0"/>
          <a:ext cx="0" cy="0"/>
          <a:chOff x="0" y="0"/>
          <a:chExt cx="0" cy="0"/>
        </a:xfrm>
      </p:grpSpPr>
      <p:pic>
        <p:nvPicPr>
          <p:cNvPr id="60" name="Picture 5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7" y="0"/>
            <a:ext cx="9139646" cy="5143500"/>
          </a:xfrm>
          <a:prstGeom prst="rect">
            <a:avLst/>
          </a:prstGeom>
        </p:spPr>
      </p:pic>
      <p:sp>
        <p:nvSpPr>
          <p:cNvPr id="10"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fi-FI" smtClean="0"/>
              <a:t>Muokkaa perustyyl. napsautt.</a:t>
            </a:r>
            <a:endParaRPr lang="fi-FI" dirty="0"/>
          </a:p>
        </p:txBody>
      </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58" name="Group 57"/>
          <p:cNvGrpSpPr/>
          <p:nvPr userDrawn="1"/>
        </p:nvGrpSpPr>
        <p:grpSpPr>
          <a:xfrm>
            <a:off x="703263" y="627063"/>
            <a:ext cx="3076575" cy="898525"/>
            <a:chOff x="703263" y="627063"/>
            <a:chExt cx="3076575" cy="898525"/>
          </a:xfrm>
        </p:grpSpPr>
        <p:sp>
          <p:nvSpPr>
            <p:cNvPr id="4" name="Freeform 5"/>
            <p:cNvSpPr>
              <a:spLocks/>
            </p:cNvSpPr>
            <p:nvPr userDrawn="1"/>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8"/>
            <p:cNvSpPr>
              <a:spLocks/>
            </p:cNvSpPr>
            <p:nvPr userDrawn="1"/>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 name="Freeform 9"/>
            <p:cNvSpPr>
              <a:spLocks/>
            </p:cNvSpPr>
            <p:nvPr userDrawn="1"/>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0"/>
            <p:cNvSpPr>
              <a:spLocks noEditPoints="1"/>
            </p:cNvSpPr>
            <p:nvPr userDrawn="1"/>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1"/>
            <p:cNvSpPr>
              <a:spLocks/>
            </p:cNvSpPr>
            <p:nvPr userDrawn="1"/>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2"/>
            <p:cNvSpPr>
              <a:spLocks/>
            </p:cNvSpPr>
            <p:nvPr userDrawn="1"/>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3"/>
            <p:cNvSpPr>
              <a:spLocks/>
            </p:cNvSpPr>
            <p:nvPr userDrawn="1"/>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4"/>
            <p:cNvSpPr>
              <a:spLocks/>
            </p:cNvSpPr>
            <p:nvPr userDrawn="1"/>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5"/>
            <p:cNvSpPr>
              <a:spLocks noEditPoints="1"/>
            </p:cNvSpPr>
            <p:nvPr userDrawn="1"/>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6"/>
            <p:cNvSpPr>
              <a:spLocks/>
            </p:cNvSpPr>
            <p:nvPr userDrawn="1"/>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7"/>
            <p:cNvSpPr>
              <a:spLocks/>
            </p:cNvSpPr>
            <p:nvPr userDrawn="1"/>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8"/>
            <p:cNvSpPr>
              <a:spLocks noEditPoints="1"/>
            </p:cNvSpPr>
            <p:nvPr userDrawn="1"/>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9"/>
            <p:cNvSpPr>
              <a:spLocks/>
            </p:cNvSpPr>
            <p:nvPr userDrawn="1"/>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0"/>
            <p:cNvSpPr>
              <a:spLocks/>
            </p:cNvSpPr>
            <p:nvPr userDrawn="1"/>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1"/>
            <p:cNvSpPr>
              <a:spLocks noEditPoints="1"/>
            </p:cNvSpPr>
            <p:nvPr userDrawn="1"/>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2"/>
            <p:cNvSpPr>
              <a:spLocks/>
            </p:cNvSpPr>
            <p:nvPr userDrawn="1"/>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3"/>
            <p:cNvSpPr>
              <a:spLocks/>
            </p:cNvSpPr>
            <p:nvPr userDrawn="1"/>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4"/>
            <p:cNvSpPr>
              <a:spLocks noEditPoints="1"/>
            </p:cNvSpPr>
            <p:nvPr userDrawn="1"/>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5"/>
            <p:cNvSpPr>
              <a:spLocks noEditPoints="1"/>
            </p:cNvSpPr>
            <p:nvPr userDrawn="1"/>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6"/>
            <p:cNvSpPr>
              <a:spLocks noEditPoints="1"/>
            </p:cNvSpPr>
            <p:nvPr userDrawn="1"/>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7"/>
            <p:cNvSpPr>
              <a:spLocks/>
            </p:cNvSpPr>
            <p:nvPr userDrawn="1"/>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8"/>
            <p:cNvSpPr>
              <a:spLocks/>
            </p:cNvSpPr>
            <p:nvPr userDrawn="1"/>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9"/>
            <p:cNvSpPr>
              <a:spLocks noEditPoints="1"/>
            </p:cNvSpPr>
            <p:nvPr userDrawn="1"/>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30"/>
            <p:cNvSpPr>
              <a:spLocks/>
            </p:cNvSpPr>
            <p:nvPr userDrawn="1"/>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31"/>
            <p:cNvSpPr>
              <a:spLocks/>
            </p:cNvSpPr>
            <p:nvPr userDrawn="1"/>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32"/>
            <p:cNvSpPr>
              <a:spLocks/>
            </p:cNvSpPr>
            <p:nvPr userDrawn="1"/>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33"/>
            <p:cNvSpPr>
              <a:spLocks/>
            </p:cNvSpPr>
            <p:nvPr userDrawn="1"/>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34"/>
            <p:cNvSpPr>
              <a:spLocks/>
            </p:cNvSpPr>
            <p:nvPr userDrawn="1"/>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35"/>
            <p:cNvSpPr>
              <a:spLocks/>
            </p:cNvSpPr>
            <p:nvPr userDrawn="1"/>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6"/>
            <p:cNvSpPr>
              <a:spLocks/>
            </p:cNvSpPr>
            <p:nvPr userDrawn="1"/>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7"/>
            <p:cNvSpPr>
              <a:spLocks/>
            </p:cNvSpPr>
            <p:nvPr userDrawn="1"/>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8"/>
            <p:cNvSpPr>
              <a:spLocks/>
            </p:cNvSpPr>
            <p:nvPr userDrawn="1"/>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39"/>
            <p:cNvSpPr>
              <a:spLocks/>
            </p:cNvSpPr>
            <p:nvPr userDrawn="1"/>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40"/>
            <p:cNvSpPr>
              <a:spLocks/>
            </p:cNvSpPr>
            <p:nvPr userDrawn="1"/>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41"/>
            <p:cNvSpPr>
              <a:spLocks/>
            </p:cNvSpPr>
            <p:nvPr userDrawn="1"/>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42"/>
            <p:cNvSpPr>
              <a:spLocks/>
            </p:cNvSpPr>
            <p:nvPr userDrawn="1"/>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43"/>
            <p:cNvSpPr>
              <a:spLocks/>
            </p:cNvSpPr>
            <p:nvPr userDrawn="1"/>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44"/>
            <p:cNvSpPr>
              <a:spLocks/>
            </p:cNvSpPr>
            <p:nvPr userDrawn="1"/>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45"/>
            <p:cNvSpPr>
              <a:spLocks/>
            </p:cNvSpPr>
            <p:nvPr userDrawn="1"/>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46"/>
            <p:cNvSpPr>
              <a:spLocks/>
            </p:cNvSpPr>
            <p:nvPr userDrawn="1"/>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47"/>
            <p:cNvSpPr>
              <a:spLocks/>
            </p:cNvSpPr>
            <p:nvPr userDrawn="1"/>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3367412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Otsikko ja sisältö Teema pieni yläkulma">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2B895B">
              <a:alpha val="50196"/>
            </a:srgb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accent1">
                    <a:lumMod val="75000"/>
                  </a:schemeClr>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8.6.2021</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9933166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Otsikko ja sisältö Teema">
    <p:spTree>
      <p:nvGrpSpPr>
        <p:cNvPr id="1" name=""/>
        <p:cNvGrpSpPr/>
        <p:nvPr/>
      </p:nvGrpSpPr>
      <p:grpSpPr>
        <a:xfrm>
          <a:off x="0" y="0"/>
          <a:ext cx="0" cy="0"/>
          <a:chOff x="0" y="0"/>
          <a:chExt cx="0" cy="0"/>
        </a:xfrm>
      </p:grpSpPr>
      <p:sp>
        <p:nvSpPr>
          <p:cNvPr id="7" name="Freeform 5"/>
          <p:cNvSpPr>
            <a:spLocks/>
          </p:cNvSpPr>
          <p:nvPr userDrawn="1"/>
        </p:nvSpPr>
        <p:spPr bwMode="auto">
          <a:xfrm>
            <a:off x="76057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rgbClr val="2B895B">
              <a:alpha val="50196"/>
            </a:srgb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accent1">
                    <a:lumMod val="75000"/>
                  </a:schemeClr>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8.6.2021</a:t>
            </a:fld>
            <a:endParaRPr lang="fi-FI" dirty="0"/>
          </a:p>
        </p:txBody>
      </p:sp>
      <p:sp>
        <p:nvSpPr>
          <p:cNvPr id="15"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19807396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Otsikko ja sisältö Teema alakulma">
    <p:spTree>
      <p:nvGrpSpPr>
        <p:cNvPr id="1" name=""/>
        <p:cNvGrpSpPr/>
        <p:nvPr/>
      </p:nvGrpSpPr>
      <p:grpSpPr>
        <a:xfrm>
          <a:off x="0" y="0"/>
          <a:ext cx="0" cy="0"/>
          <a:chOff x="0" y="0"/>
          <a:chExt cx="0" cy="0"/>
        </a:xfrm>
      </p:grpSpPr>
      <p:sp>
        <p:nvSpPr>
          <p:cNvPr id="9" name="Freeform 6"/>
          <p:cNvSpPr>
            <a:spLocks/>
          </p:cNvSpPr>
          <p:nvPr userDrawn="1"/>
        </p:nvSpPr>
        <p:spPr bwMode="auto">
          <a:xfrm rot="5400000">
            <a:off x="7900987" y="3900488"/>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2B895B">
              <a:alpha val="50196"/>
            </a:srgb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8243671"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8243671" cy="974270"/>
          </a:xfrm>
        </p:spPr>
        <p:txBody>
          <a:bodyPr/>
          <a:lstStyle>
            <a:lvl1pPr>
              <a:defRPr>
                <a:solidFill>
                  <a:schemeClr val="accent1">
                    <a:lumMod val="75000"/>
                  </a:schemeClr>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8.6.2021</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0378276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Otsikko ja sisältö VN-Teema">
    <p:spTree>
      <p:nvGrpSpPr>
        <p:cNvPr id="1" name=""/>
        <p:cNvGrpSpPr/>
        <p:nvPr/>
      </p:nvGrpSpPr>
      <p:grpSpPr>
        <a:xfrm>
          <a:off x="0" y="0"/>
          <a:ext cx="0" cy="0"/>
          <a:chOff x="0" y="0"/>
          <a:chExt cx="0" cy="0"/>
        </a:xfrm>
      </p:grpSpPr>
      <p:grpSp>
        <p:nvGrpSpPr>
          <p:cNvPr id="6" name="Group 5"/>
          <p:cNvGrpSpPr/>
          <p:nvPr userDrawn="1"/>
        </p:nvGrpSpPr>
        <p:grpSpPr>
          <a:xfrm>
            <a:off x="6788150" y="0"/>
            <a:ext cx="2355850" cy="5143501"/>
            <a:chOff x="6788150" y="0"/>
            <a:chExt cx="2355850" cy="5143501"/>
          </a:xfrm>
        </p:grpSpPr>
        <p:sp>
          <p:nvSpPr>
            <p:cNvPr id="20" name="Freeform 22"/>
            <p:cNvSpPr>
              <a:spLocks/>
            </p:cNvSpPr>
            <p:nvPr userDrawn="1"/>
          </p:nvSpPr>
          <p:spPr bwMode="auto">
            <a:xfrm>
              <a:off x="7845425" y="4103688"/>
              <a:ext cx="1298575" cy="1039813"/>
            </a:xfrm>
            <a:custGeom>
              <a:avLst/>
              <a:gdLst>
                <a:gd name="T0" fmla="*/ 482 w 818"/>
                <a:gd name="T1" fmla="*/ 0 h 655"/>
                <a:gd name="T2" fmla="*/ 483 w 818"/>
                <a:gd name="T3" fmla="*/ 0 h 655"/>
                <a:gd name="T4" fmla="*/ 483 w 818"/>
                <a:gd name="T5" fmla="*/ 0 h 655"/>
                <a:gd name="T6" fmla="*/ 482 w 818"/>
                <a:gd name="T7" fmla="*/ 0 h 655"/>
                <a:gd name="T8" fmla="*/ 482 w 818"/>
                <a:gd name="T9" fmla="*/ 0 h 655"/>
                <a:gd name="T10" fmla="*/ 482 w 818"/>
                <a:gd name="T11" fmla="*/ 0 h 655"/>
                <a:gd name="T12" fmla="*/ 442 w 818"/>
                <a:gd name="T13" fmla="*/ 40 h 655"/>
                <a:gd name="T14" fmla="*/ 404 w 818"/>
                <a:gd name="T15" fmla="*/ 79 h 655"/>
                <a:gd name="T16" fmla="*/ 369 w 818"/>
                <a:gd name="T17" fmla="*/ 118 h 655"/>
                <a:gd name="T18" fmla="*/ 334 w 818"/>
                <a:gd name="T19" fmla="*/ 156 h 655"/>
                <a:gd name="T20" fmla="*/ 303 w 818"/>
                <a:gd name="T21" fmla="*/ 194 h 655"/>
                <a:gd name="T22" fmla="*/ 271 w 818"/>
                <a:gd name="T23" fmla="*/ 232 h 655"/>
                <a:gd name="T24" fmla="*/ 242 w 818"/>
                <a:gd name="T25" fmla="*/ 269 h 655"/>
                <a:gd name="T26" fmla="*/ 214 w 818"/>
                <a:gd name="T27" fmla="*/ 309 h 655"/>
                <a:gd name="T28" fmla="*/ 186 w 818"/>
                <a:gd name="T29" fmla="*/ 347 h 655"/>
                <a:gd name="T30" fmla="*/ 159 w 818"/>
                <a:gd name="T31" fmla="*/ 387 h 655"/>
                <a:gd name="T32" fmla="*/ 132 w 818"/>
                <a:gd name="T33" fmla="*/ 428 h 655"/>
                <a:gd name="T34" fmla="*/ 106 w 818"/>
                <a:gd name="T35" fmla="*/ 469 h 655"/>
                <a:gd name="T36" fmla="*/ 80 w 818"/>
                <a:gd name="T37" fmla="*/ 513 h 655"/>
                <a:gd name="T38" fmla="*/ 53 w 818"/>
                <a:gd name="T39" fmla="*/ 558 h 655"/>
                <a:gd name="T40" fmla="*/ 0 w 818"/>
                <a:gd name="T41" fmla="*/ 655 h 655"/>
                <a:gd name="T42" fmla="*/ 818 w 818"/>
                <a:gd name="T43" fmla="*/ 655 h 655"/>
                <a:gd name="T44" fmla="*/ 818 w 818"/>
                <a:gd name="T45" fmla="*/ 163 h 655"/>
                <a:gd name="T46" fmla="*/ 818 w 818"/>
                <a:gd name="T47" fmla="*/ 163 h 655"/>
                <a:gd name="T48" fmla="*/ 795 w 818"/>
                <a:gd name="T49" fmla="*/ 157 h 655"/>
                <a:gd name="T50" fmla="*/ 772 w 818"/>
                <a:gd name="T51" fmla="*/ 148 h 655"/>
                <a:gd name="T52" fmla="*/ 746 w 818"/>
                <a:gd name="T53" fmla="*/ 136 h 655"/>
                <a:gd name="T54" fmla="*/ 719 w 818"/>
                <a:gd name="T55" fmla="*/ 125 h 655"/>
                <a:gd name="T56" fmla="*/ 663 w 818"/>
                <a:gd name="T57" fmla="*/ 98 h 655"/>
                <a:gd name="T58" fmla="*/ 609 w 818"/>
                <a:gd name="T59" fmla="*/ 70 h 655"/>
                <a:gd name="T60" fmla="*/ 559 w 818"/>
                <a:gd name="T61" fmla="*/ 43 h 655"/>
                <a:gd name="T62" fmla="*/ 519 w 818"/>
                <a:gd name="T63" fmla="*/ 22 h 655"/>
                <a:gd name="T64" fmla="*/ 482 w 818"/>
                <a:gd name="T65" fmla="*/ 0 h 655"/>
                <a:gd name="T66" fmla="*/ 482 w 818"/>
                <a:gd name="T67"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8" h="655">
                  <a:moveTo>
                    <a:pt x="482" y="0"/>
                  </a:moveTo>
                  <a:lnTo>
                    <a:pt x="483" y="0"/>
                  </a:lnTo>
                  <a:lnTo>
                    <a:pt x="483" y="0"/>
                  </a:lnTo>
                  <a:lnTo>
                    <a:pt x="482" y="0"/>
                  </a:lnTo>
                  <a:lnTo>
                    <a:pt x="482" y="0"/>
                  </a:lnTo>
                  <a:lnTo>
                    <a:pt x="482" y="0"/>
                  </a:lnTo>
                  <a:lnTo>
                    <a:pt x="442" y="40"/>
                  </a:lnTo>
                  <a:lnTo>
                    <a:pt x="404" y="79"/>
                  </a:lnTo>
                  <a:lnTo>
                    <a:pt x="369" y="118"/>
                  </a:lnTo>
                  <a:lnTo>
                    <a:pt x="334" y="156"/>
                  </a:lnTo>
                  <a:lnTo>
                    <a:pt x="303" y="194"/>
                  </a:lnTo>
                  <a:lnTo>
                    <a:pt x="271" y="232"/>
                  </a:lnTo>
                  <a:lnTo>
                    <a:pt x="242" y="269"/>
                  </a:lnTo>
                  <a:lnTo>
                    <a:pt x="214" y="309"/>
                  </a:lnTo>
                  <a:lnTo>
                    <a:pt x="186" y="347"/>
                  </a:lnTo>
                  <a:lnTo>
                    <a:pt x="159" y="387"/>
                  </a:lnTo>
                  <a:lnTo>
                    <a:pt x="132" y="428"/>
                  </a:lnTo>
                  <a:lnTo>
                    <a:pt x="106" y="469"/>
                  </a:lnTo>
                  <a:lnTo>
                    <a:pt x="80" y="513"/>
                  </a:lnTo>
                  <a:lnTo>
                    <a:pt x="53" y="558"/>
                  </a:lnTo>
                  <a:lnTo>
                    <a:pt x="0" y="655"/>
                  </a:lnTo>
                  <a:lnTo>
                    <a:pt x="818" y="655"/>
                  </a:lnTo>
                  <a:lnTo>
                    <a:pt x="818" y="163"/>
                  </a:lnTo>
                  <a:lnTo>
                    <a:pt x="818" y="163"/>
                  </a:lnTo>
                  <a:lnTo>
                    <a:pt x="795" y="157"/>
                  </a:lnTo>
                  <a:lnTo>
                    <a:pt x="772" y="148"/>
                  </a:lnTo>
                  <a:lnTo>
                    <a:pt x="746" y="136"/>
                  </a:lnTo>
                  <a:lnTo>
                    <a:pt x="719" y="125"/>
                  </a:lnTo>
                  <a:lnTo>
                    <a:pt x="663" y="98"/>
                  </a:lnTo>
                  <a:lnTo>
                    <a:pt x="609" y="70"/>
                  </a:lnTo>
                  <a:lnTo>
                    <a:pt x="559" y="43"/>
                  </a:lnTo>
                  <a:lnTo>
                    <a:pt x="519" y="22"/>
                  </a:lnTo>
                  <a:lnTo>
                    <a:pt x="482" y="0"/>
                  </a:lnTo>
                  <a:lnTo>
                    <a:pt x="48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23"/>
            <p:cNvSpPr>
              <a:spLocks/>
            </p:cNvSpPr>
            <p:nvPr userDrawn="1"/>
          </p:nvSpPr>
          <p:spPr bwMode="auto">
            <a:xfrm>
              <a:off x="6788150" y="0"/>
              <a:ext cx="1822450" cy="4084638"/>
            </a:xfrm>
            <a:custGeom>
              <a:avLst/>
              <a:gdLst>
                <a:gd name="T0" fmla="*/ 1148 w 1148"/>
                <a:gd name="T1" fmla="*/ 864 h 2573"/>
                <a:gd name="T2" fmla="*/ 1148 w 1148"/>
                <a:gd name="T3" fmla="*/ 864 h 2573"/>
                <a:gd name="T4" fmla="*/ 1148 w 1148"/>
                <a:gd name="T5" fmla="*/ 864 h 2573"/>
                <a:gd name="T6" fmla="*/ 104 w 1148"/>
                <a:gd name="T7" fmla="*/ 0 h 2573"/>
                <a:gd name="T8" fmla="*/ 19 w 1148"/>
                <a:gd name="T9" fmla="*/ 0 h 2573"/>
                <a:gd name="T10" fmla="*/ 11 w 1148"/>
                <a:gd name="T11" fmla="*/ 77 h 2573"/>
                <a:gd name="T12" fmla="*/ 1 w 1148"/>
                <a:gd name="T13" fmla="*/ 230 h 2573"/>
                <a:gd name="T14" fmla="*/ 0 w 1148"/>
                <a:gd name="T15" fmla="*/ 381 h 2573"/>
                <a:gd name="T16" fmla="*/ 7 w 1148"/>
                <a:gd name="T17" fmla="*/ 533 h 2573"/>
                <a:gd name="T18" fmla="*/ 21 w 1148"/>
                <a:gd name="T19" fmla="*/ 683 h 2573"/>
                <a:gd name="T20" fmla="*/ 45 w 1148"/>
                <a:gd name="T21" fmla="*/ 831 h 2573"/>
                <a:gd name="T22" fmla="*/ 75 w 1148"/>
                <a:gd name="T23" fmla="*/ 978 h 2573"/>
                <a:gd name="T24" fmla="*/ 115 w 1148"/>
                <a:gd name="T25" fmla="*/ 1122 h 2573"/>
                <a:gd name="T26" fmla="*/ 136 w 1148"/>
                <a:gd name="T27" fmla="*/ 1193 h 2573"/>
                <a:gd name="T28" fmla="*/ 173 w 1148"/>
                <a:gd name="T29" fmla="*/ 1299 h 2573"/>
                <a:gd name="T30" fmla="*/ 214 w 1148"/>
                <a:gd name="T31" fmla="*/ 1404 h 2573"/>
                <a:gd name="T32" fmla="*/ 259 w 1148"/>
                <a:gd name="T33" fmla="*/ 1505 h 2573"/>
                <a:gd name="T34" fmla="*/ 307 w 1148"/>
                <a:gd name="T35" fmla="*/ 1604 h 2573"/>
                <a:gd name="T36" fmla="*/ 359 w 1148"/>
                <a:gd name="T37" fmla="*/ 1701 h 2573"/>
                <a:gd name="T38" fmla="*/ 414 w 1148"/>
                <a:gd name="T39" fmla="*/ 1794 h 2573"/>
                <a:gd name="T40" fmla="*/ 473 w 1148"/>
                <a:gd name="T41" fmla="*/ 1886 h 2573"/>
                <a:gd name="T42" fmla="*/ 534 w 1148"/>
                <a:gd name="T43" fmla="*/ 1973 h 2573"/>
                <a:gd name="T44" fmla="*/ 600 w 1148"/>
                <a:gd name="T45" fmla="*/ 2059 h 2573"/>
                <a:gd name="T46" fmla="*/ 667 w 1148"/>
                <a:gd name="T47" fmla="*/ 2142 h 2573"/>
                <a:gd name="T48" fmla="*/ 738 w 1148"/>
                <a:gd name="T49" fmla="*/ 2221 h 2573"/>
                <a:gd name="T50" fmla="*/ 811 w 1148"/>
                <a:gd name="T51" fmla="*/ 2297 h 2573"/>
                <a:gd name="T52" fmla="*/ 888 w 1148"/>
                <a:gd name="T53" fmla="*/ 2372 h 2573"/>
                <a:gd name="T54" fmla="*/ 966 w 1148"/>
                <a:gd name="T55" fmla="*/ 2441 h 2573"/>
                <a:gd name="T56" fmla="*/ 1049 w 1148"/>
                <a:gd name="T57" fmla="*/ 2509 h 2573"/>
                <a:gd name="T58" fmla="*/ 1132 w 1148"/>
                <a:gd name="T59" fmla="*/ 2573 h 2573"/>
                <a:gd name="T60" fmla="*/ 1131 w 1148"/>
                <a:gd name="T61" fmla="*/ 2553 h 2573"/>
                <a:gd name="T62" fmla="*/ 1131 w 1148"/>
                <a:gd name="T63" fmla="*/ 2304 h 2573"/>
                <a:gd name="T64" fmla="*/ 1144 w 1148"/>
                <a:gd name="T65" fmla="*/ 1131 h 2573"/>
                <a:gd name="T66" fmla="*/ 1148 w 1148"/>
                <a:gd name="T67" fmla="*/ 864 h 2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2573">
                  <a:moveTo>
                    <a:pt x="1148" y="864"/>
                  </a:moveTo>
                  <a:lnTo>
                    <a:pt x="1148" y="864"/>
                  </a:lnTo>
                  <a:lnTo>
                    <a:pt x="1148" y="864"/>
                  </a:lnTo>
                  <a:lnTo>
                    <a:pt x="1148" y="864"/>
                  </a:lnTo>
                  <a:lnTo>
                    <a:pt x="1148" y="864"/>
                  </a:lnTo>
                  <a:lnTo>
                    <a:pt x="1148" y="864"/>
                  </a:lnTo>
                  <a:lnTo>
                    <a:pt x="663" y="0"/>
                  </a:lnTo>
                  <a:lnTo>
                    <a:pt x="104" y="0"/>
                  </a:lnTo>
                  <a:lnTo>
                    <a:pt x="86" y="0"/>
                  </a:lnTo>
                  <a:lnTo>
                    <a:pt x="19" y="0"/>
                  </a:lnTo>
                  <a:lnTo>
                    <a:pt x="19" y="0"/>
                  </a:lnTo>
                  <a:lnTo>
                    <a:pt x="11" y="77"/>
                  </a:lnTo>
                  <a:lnTo>
                    <a:pt x="6" y="153"/>
                  </a:lnTo>
                  <a:lnTo>
                    <a:pt x="1" y="230"/>
                  </a:lnTo>
                  <a:lnTo>
                    <a:pt x="0" y="306"/>
                  </a:lnTo>
                  <a:lnTo>
                    <a:pt x="0" y="381"/>
                  </a:lnTo>
                  <a:lnTo>
                    <a:pt x="2" y="458"/>
                  </a:lnTo>
                  <a:lnTo>
                    <a:pt x="7" y="533"/>
                  </a:lnTo>
                  <a:lnTo>
                    <a:pt x="14" y="609"/>
                  </a:lnTo>
                  <a:lnTo>
                    <a:pt x="21" y="683"/>
                  </a:lnTo>
                  <a:lnTo>
                    <a:pt x="33" y="757"/>
                  </a:lnTo>
                  <a:lnTo>
                    <a:pt x="45" y="831"/>
                  </a:lnTo>
                  <a:lnTo>
                    <a:pt x="60" y="905"/>
                  </a:lnTo>
                  <a:lnTo>
                    <a:pt x="75" y="978"/>
                  </a:lnTo>
                  <a:lnTo>
                    <a:pt x="95" y="1050"/>
                  </a:lnTo>
                  <a:lnTo>
                    <a:pt x="115" y="1122"/>
                  </a:lnTo>
                  <a:lnTo>
                    <a:pt x="136" y="1193"/>
                  </a:lnTo>
                  <a:lnTo>
                    <a:pt x="136" y="1193"/>
                  </a:lnTo>
                  <a:lnTo>
                    <a:pt x="154" y="1247"/>
                  </a:lnTo>
                  <a:lnTo>
                    <a:pt x="173" y="1299"/>
                  </a:lnTo>
                  <a:lnTo>
                    <a:pt x="194" y="1351"/>
                  </a:lnTo>
                  <a:lnTo>
                    <a:pt x="214" y="1404"/>
                  </a:lnTo>
                  <a:lnTo>
                    <a:pt x="236" y="1455"/>
                  </a:lnTo>
                  <a:lnTo>
                    <a:pt x="259" y="1505"/>
                  </a:lnTo>
                  <a:lnTo>
                    <a:pt x="282" y="1555"/>
                  </a:lnTo>
                  <a:lnTo>
                    <a:pt x="307" y="1604"/>
                  </a:lnTo>
                  <a:lnTo>
                    <a:pt x="333" y="1653"/>
                  </a:lnTo>
                  <a:lnTo>
                    <a:pt x="359" y="1701"/>
                  </a:lnTo>
                  <a:lnTo>
                    <a:pt x="386" y="1748"/>
                  </a:lnTo>
                  <a:lnTo>
                    <a:pt x="414" y="1794"/>
                  </a:lnTo>
                  <a:lnTo>
                    <a:pt x="443" y="1841"/>
                  </a:lnTo>
                  <a:lnTo>
                    <a:pt x="473" y="1886"/>
                  </a:lnTo>
                  <a:lnTo>
                    <a:pt x="503" y="1929"/>
                  </a:lnTo>
                  <a:lnTo>
                    <a:pt x="534" y="1973"/>
                  </a:lnTo>
                  <a:lnTo>
                    <a:pt x="567" y="2017"/>
                  </a:lnTo>
                  <a:lnTo>
                    <a:pt x="600" y="2059"/>
                  </a:lnTo>
                  <a:lnTo>
                    <a:pt x="633" y="2100"/>
                  </a:lnTo>
                  <a:lnTo>
                    <a:pt x="667" y="2142"/>
                  </a:lnTo>
                  <a:lnTo>
                    <a:pt x="702" y="2181"/>
                  </a:lnTo>
                  <a:lnTo>
                    <a:pt x="738" y="2221"/>
                  </a:lnTo>
                  <a:lnTo>
                    <a:pt x="774" y="2260"/>
                  </a:lnTo>
                  <a:lnTo>
                    <a:pt x="811" y="2297"/>
                  </a:lnTo>
                  <a:lnTo>
                    <a:pt x="849" y="2334"/>
                  </a:lnTo>
                  <a:lnTo>
                    <a:pt x="888" y="2372"/>
                  </a:lnTo>
                  <a:lnTo>
                    <a:pt x="927" y="2406"/>
                  </a:lnTo>
                  <a:lnTo>
                    <a:pt x="966" y="2441"/>
                  </a:lnTo>
                  <a:lnTo>
                    <a:pt x="1007" y="2476"/>
                  </a:lnTo>
                  <a:lnTo>
                    <a:pt x="1049" y="2509"/>
                  </a:lnTo>
                  <a:lnTo>
                    <a:pt x="1089" y="2541"/>
                  </a:lnTo>
                  <a:lnTo>
                    <a:pt x="1132" y="2573"/>
                  </a:lnTo>
                  <a:lnTo>
                    <a:pt x="1132" y="2573"/>
                  </a:lnTo>
                  <a:lnTo>
                    <a:pt x="1131" y="2553"/>
                  </a:lnTo>
                  <a:lnTo>
                    <a:pt x="1131" y="2498"/>
                  </a:lnTo>
                  <a:lnTo>
                    <a:pt x="1131" y="2304"/>
                  </a:lnTo>
                  <a:lnTo>
                    <a:pt x="1137" y="1717"/>
                  </a:lnTo>
                  <a:lnTo>
                    <a:pt x="1144" y="1131"/>
                  </a:lnTo>
                  <a:lnTo>
                    <a:pt x="1148" y="864"/>
                  </a:lnTo>
                  <a:lnTo>
                    <a:pt x="1148" y="864"/>
                  </a:lnTo>
                  <a:close/>
                </a:path>
              </a:pathLst>
            </a:custGeom>
            <a:solidFill>
              <a:srgbClr val="DDE3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4"/>
            <p:cNvSpPr>
              <a:spLocks noEditPoints="1"/>
            </p:cNvSpPr>
            <p:nvPr userDrawn="1"/>
          </p:nvSpPr>
          <p:spPr bwMode="auto">
            <a:xfrm>
              <a:off x="6953250" y="0"/>
              <a:ext cx="2001838" cy="4103688"/>
            </a:xfrm>
            <a:custGeom>
              <a:avLst/>
              <a:gdLst>
                <a:gd name="T0" fmla="*/ 582 w 1261"/>
                <a:gd name="T1" fmla="*/ 0 h 2585"/>
                <a:gd name="T2" fmla="*/ 0 w 1261"/>
                <a:gd name="T3" fmla="*/ 0 h 2585"/>
                <a:gd name="T4" fmla="*/ 6 w 1261"/>
                <a:gd name="T5" fmla="*/ 33 h 2585"/>
                <a:gd name="T6" fmla="*/ 22 w 1261"/>
                <a:gd name="T7" fmla="*/ 97 h 2585"/>
                <a:gd name="T8" fmla="*/ 32 w 1261"/>
                <a:gd name="T9" fmla="*/ 129 h 2585"/>
                <a:gd name="T10" fmla="*/ 63 w 1261"/>
                <a:gd name="T11" fmla="*/ 210 h 2585"/>
                <a:gd name="T12" fmla="*/ 99 w 1261"/>
                <a:gd name="T13" fmla="*/ 288 h 2585"/>
                <a:gd name="T14" fmla="*/ 140 w 1261"/>
                <a:gd name="T15" fmla="*/ 361 h 2585"/>
                <a:gd name="T16" fmla="*/ 186 w 1261"/>
                <a:gd name="T17" fmla="*/ 431 h 2585"/>
                <a:gd name="T18" fmla="*/ 238 w 1261"/>
                <a:gd name="T19" fmla="*/ 495 h 2585"/>
                <a:gd name="T20" fmla="*/ 294 w 1261"/>
                <a:gd name="T21" fmla="*/ 556 h 2585"/>
                <a:gd name="T22" fmla="*/ 355 w 1261"/>
                <a:gd name="T23" fmla="*/ 611 h 2585"/>
                <a:gd name="T24" fmla="*/ 419 w 1261"/>
                <a:gd name="T25" fmla="*/ 660 h 2585"/>
                <a:gd name="T26" fmla="*/ 454 w 1261"/>
                <a:gd name="T27" fmla="*/ 686 h 2585"/>
                <a:gd name="T28" fmla="*/ 528 w 1261"/>
                <a:gd name="T29" fmla="*/ 730 h 2585"/>
                <a:gd name="T30" fmla="*/ 604 w 1261"/>
                <a:gd name="T31" fmla="*/ 768 h 2585"/>
                <a:gd name="T32" fmla="*/ 681 w 1261"/>
                <a:gd name="T33" fmla="*/ 801 h 2585"/>
                <a:gd name="T34" fmla="*/ 761 w 1261"/>
                <a:gd name="T35" fmla="*/ 826 h 2585"/>
                <a:gd name="T36" fmla="*/ 841 w 1261"/>
                <a:gd name="T37" fmla="*/ 845 h 2585"/>
                <a:gd name="T38" fmla="*/ 922 w 1261"/>
                <a:gd name="T39" fmla="*/ 857 h 2585"/>
                <a:gd name="T40" fmla="*/ 1003 w 1261"/>
                <a:gd name="T41" fmla="*/ 863 h 2585"/>
                <a:gd name="T42" fmla="*/ 1044 w 1261"/>
                <a:gd name="T43" fmla="*/ 864 h 2585"/>
                <a:gd name="T44" fmla="*/ 976 w 1261"/>
                <a:gd name="T45" fmla="*/ 918 h 2585"/>
                <a:gd name="T46" fmla="*/ 913 w 1261"/>
                <a:gd name="T47" fmla="*/ 977 h 2585"/>
                <a:gd name="T48" fmla="*/ 857 w 1261"/>
                <a:gd name="T49" fmla="*/ 1038 h 2585"/>
                <a:gd name="T50" fmla="*/ 805 w 1261"/>
                <a:gd name="T51" fmla="*/ 1104 h 2585"/>
                <a:gd name="T52" fmla="*/ 759 w 1261"/>
                <a:gd name="T53" fmla="*/ 1173 h 2585"/>
                <a:gd name="T54" fmla="*/ 720 w 1261"/>
                <a:gd name="T55" fmla="*/ 1245 h 2585"/>
                <a:gd name="T56" fmla="*/ 686 w 1261"/>
                <a:gd name="T57" fmla="*/ 1320 h 2585"/>
                <a:gd name="T58" fmla="*/ 658 w 1261"/>
                <a:gd name="T59" fmla="*/ 1396 h 2585"/>
                <a:gd name="T60" fmla="*/ 645 w 1261"/>
                <a:gd name="T61" fmla="*/ 1438 h 2585"/>
                <a:gd name="T62" fmla="*/ 625 w 1261"/>
                <a:gd name="T63" fmla="*/ 1521 h 2585"/>
                <a:gd name="T64" fmla="*/ 612 w 1261"/>
                <a:gd name="T65" fmla="*/ 1605 h 2585"/>
                <a:gd name="T66" fmla="*/ 606 w 1261"/>
                <a:gd name="T67" fmla="*/ 1689 h 2585"/>
                <a:gd name="T68" fmla="*/ 606 w 1261"/>
                <a:gd name="T69" fmla="*/ 1772 h 2585"/>
                <a:gd name="T70" fmla="*/ 614 w 1261"/>
                <a:gd name="T71" fmla="*/ 1854 h 2585"/>
                <a:gd name="T72" fmla="*/ 626 w 1261"/>
                <a:gd name="T73" fmla="*/ 1935 h 2585"/>
                <a:gd name="T74" fmla="*/ 645 w 1261"/>
                <a:gd name="T75" fmla="*/ 2015 h 2585"/>
                <a:gd name="T76" fmla="*/ 658 w 1261"/>
                <a:gd name="T77" fmla="*/ 2053 h 2585"/>
                <a:gd name="T78" fmla="*/ 688 w 1261"/>
                <a:gd name="T79" fmla="*/ 2135 h 2585"/>
                <a:gd name="T80" fmla="*/ 724 w 1261"/>
                <a:gd name="T81" fmla="*/ 2212 h 2585"/>
                <a:gd name="T82" fmla="*/ 766 w 1261"/>
                <a:gd name="T83" fmla="*/ 2286 h 2585"/>
                <a:gd name="T84" fmla="*/ 812 w 1261"/>
                <a:gd name="T85" fmla="*/ 2355 h 2585"/>
                <a:gd name="T86" fmla="*/ 864 w 1261"/>
                <a:gd name="T87" fmla="*/ 2420 h 2585"/>
                <a:gd name="T88" fmla="*/ 920 w 1261"/>
                <a:gd name="T89" fmla="*/ 2480 h 2585"/>
                <a:gd name="T90" fmla="*/ 979 w 1261"/>
                <a:gd name="T91" fmla="*/ 2535 h 2585"/>
                <a:gd name="T92" fmla="*/ 1044 w 1261"/>
                <a:gd name="T93" fmla="*/ 2585 h 2585"/>
                <a:gd name="T94" fmla="*/ 1044 w 1261"/>
                <a:gd name="T95" fmla="*/ 2585 h 2585"/>
                <a:gd name="T96" fmla="*/ 1261 w 1261"/>
                <a:gd name="T97" fmla="*/ 2376 h 2585"/>
                <a:gd name="T98" fmla="*/ 1044 w 1261"/>
                <a:gd name="T99" fmla="*/ 864 h 2585"/>
                <a:gd name="T100" fmla="*/ 1044 w 1261"/>
                <a:gd name="T101" fmla="*/ 864 h 2585"/>
                <a:gd name="T102" fmla="*/ 1044 w 1261"/>
                <a:gd name="T103" fmla="*/ 864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1" h="2585">
                  <a:moveTo>
                    <a:pt x="1255" y="0"/>
                  </a:moveTo>
                  <a:lnTo>
                    <a:pt x="582" y="0"/>
                  </a:lnTo>
                  <a:lnTo>
                    <a:pt x="470" y="0"/>
                  </a:lnTo>
                  <a:lnTo>
                    <a:pt x="0" y="0"/>
                  </a:lnTo>
                  <a:lnTo>
                    <a:pt x="0" y="0"/>
                  </a:lnTo>
                  <a:lnTo>
                    <a:pt x="6" y="33"/>
                  </a:lnTo>
                  <a:lnTo>
                    <a:pt x="14" y="65"/>
                  </a:lnTo>
                  <a:lnTo>
                    <a:pt x="22" y="97"/>
                  </a:lnTo>
                  <a:lnTo>
                    <a:pt x="32" y="129"/>
                  </a:lnTo>
                  <a:lnTo>
                    <a:pt x="32" y="129"/>
                  </a:lnTo>
                  <a:lnTo>
                    <a:pt x="47" y="170"/>
                  </a:lnTo>
                  <a:lnTo>
                    <a:pt x="63" y="210"/>
                  </a:lnTo>
                  <a:lnTo>
                    <a:pt x="79" y="250"/>
                  </a:lnTo>
                  <a:lnTo>
                    <a:pt x="99" y="288"/>
                  </a:lnTo>
                  <a:lnTo>
                    <a:pt x="119" y="325"/>
                  </a:lnTo>
                  <a:lnTo>
                    <a:pt x="140" y="361"/>
                  </a:lnTo>
                  <a:lnTo>
                    <a:pt x="163" y="396"/>
                  </a:lnTo>
                  <a:lnTo>
                    <a:pt x="186" y="431"/>
                  </a:lnTo>
                  <a:lnTo>
                    <a:pt x="212" y="464"/>
                  </a:lnTo>
                  <a:lnTo>
                    <a:pt x="238" y="495"/>
                  </a:lnTo>
                  <a:lnTo>
                    <a:pt x="266" y="525"/>
                  </a:lnTo>
                  <a:lnTo>
                    <a:pt x="294" y="556"/>
                  </a:lnTo>
                  <a:lnTo>
                    <a:pt x="324" y="584"/>
                  </a:lnTo>
                  <a:lnTo>
                    <a:pt x="355" y="611"/>
                  </a:lnTo>
                  <a:lnTo>
                    <a:pt x="387" y="637"/>
                  </a:lnTo>
                  <a:lnTo>
                    <a:pt x="419" y="660"/>
                  </a:lnTo>
                  <a:lnTo>
                    <a:pt x="419" y="660"/>
                  </a:lnTo>
                  <a:lnTo>
                    <a:pt x="454" y="686"/>
                  </a:lnTo>
                  <a:lnTo>
                    <a:pt x="491" y="709"/>
                  </a:lnTo>
                  <a:lnTo>
                    <a:pt x="528" y="730"/>
                  </a:lnTo>
                  <a:lnTo>
                    <a:pt x="565" y="750"/>
                  </a:lnTo>
                  <a:lnTo>
                    <a:pt x="604" y="768"/>
                  </a:lnTo>
                  <a:lnTo>
                    <a:pt x="642" y="785"/>
                  </a:lnTo>
                  <a:lnTo>
                    <a:pt x="681" y="801"/>
                  </a:lnTo>
                  <a:lnTo>
                    <a:pt x="721" y="815"/>
                  </a:lnTo>
                  <a:lnTo>
                    <a:pt x="761" y="826"/>
                  </a:lnTo>
                  <a:lnTo>
                    <a:pt x="801" y="836"/>
                  </a:lnTo>
                  <a:lnTo>
                    <a:pt x="841" y="845"/>
                  </a:lnTo>
                  <a:lnTo>
                    <a:pt x="882" y="852"/>
                  </a:lnTo>
                  <a:lnTo>
                    <a:pt x="922" y="857"/>
                  </a:lnTo>
                  <a:lnTo>
                    <a:pt x="963" y="861"/>
                  </a:lnTo>
                  <a:lnTo>
                    <a:pt x="1003" y="863"/>
                  </a:lnTo>
                  <a:lnTo>
                    <a:pt x="1044" y="864"/>
                  </a:lnTo>
                  <a:lnTo>
                    <a:pt x="1044" y="864"/>
                  </a:lnTo>
                  <a:lnTo>
                    <a:pt x="1010" y="890"/>
                  </a:lnTo>
                  <a:lnTo>
                    <a:pt x="976" y="918"/>
                  </a:lnTo>
                  <a:lnTo>
                    <a:pt x="943" y="946"/>
                  </a:lnTo>
                  <a:lnTo>
                    <a:pt x="913" y="977"/>
                  </a:lnTo>
                  <a:lnTo>
                    <a:pt x="884" y="1007"/>
                  </a:lnTo>
                  <a:lnTo>
                    <a:pt x="857" y="1038"/>
                  </a:lnTo>
                  <a:lnTo>
                    <a:pt x="830" y="1071"/>
                  </a:lnTo>
                  <a:lnTo>
                    <a:pt x="805" y="1104"/>
                  </a:lnTo>
                  <a:lnTo>
                    <a:pt x="781" y="1139"/>
                  </a:lnTo>
                  <a:lnTo>
                    <a:pt x="759" y="1173"/>
                  </a:lnTo>
                  <a:lnTo>
                    <a:pt x="739" y="1208"/>
                  </a:lnTo>
                  <a:lnTo>
                    <a:pt x="720" y="1245"/>
                  </a:lnTo>
                  <a:lnTo>
                    <a:pt x="702" y="1281"/>
                  </a:lnTo>
                  <a:lnTo>
                    <a:pt x="686" y="1320"/>
                  </a:lnTo>
                  <a:lnTo>
                    <a:pt x="671" y="1358"/>
                  </a:lnTo>
                  <a:lnTo>
                    <a:pt x="658" y="1396"/>
                  </a:lnTo>
                  <a:lnTo>
                    <a:pt x="658" y="1396"/>
                  </a:lnTo>
                  <a:lnTo>
                    <a:pt x="645" y="1438"/>
                  </a:lnTo>
                  <a:lnTo>
                    <a:pt x="634" y="1479"/>
                  </a:lnTo>
                  <a:lnTo>
                    <a:pt x="625" y="1521"/>
                  </a:lnTo>
                  <a:lnTo>
                    <a:pt x="617" y="1564"/>
                  </a:lnTo>
                  <a:lnTo>
                    <a:pt x="612" y="1605"/>
                  </a:lnTo>
                  <a:lnTo>
                    <a:pt x="608" y="1647"/>
                  </a:lnTo>
                  <a:lnTo>
                    <a:pt x="606" y="1689"/>
                  </a:lnTo>
                  <a:lnTo>
                    <a:pt x="605" y="1730"/>
                  </a:lnTo>
                  <a:lnTo>
                    <a:pt x="606" y="1772"/>
                  </a:lnTo>
                  <a:lnTo>
                    <a:pt x="609" y="1814"/>
                  </a:lnTo>
                  <a:lnTo>
                    <a:pt x="614" y="1854"/>
                  </a:lnTo>
                  <a:lnTo>
                    <a:pt x="619" y="1895"/>
                  </a:lnTo>
                  <a:lnTo>
                    <a:pt x="626" y="1935"/>
                  </a:lnTo>
                  <a:lnTo>
                    <a:pt x="635" y="1974"/>
                  </a:lnTo>
                  <a:lnTo>
                    <a:pt x="645" y="2015"/>
                  </a:lnTo>
                  <a:lnTo>
                    <a:pt x="658" y="2053"/>
                  </a:lnTo>
                  <a:lnTo>
                    <a:pt x="658" y="2053"/>
                  </a:lnTo>
                  <a:lnTo>
                    <a:pt x="672" y="2095"/>
                  </a:lnTo>
                  <a:lnTo>
                    <a:pt x="688" y="2135"/>
                  </a:lnTo>
                  <a:lnTo>
                    <a:pt x="705" y="2174"/>
                  </a:lnTo>
                  <a:lnTo>
                    <a:pt x="724" y="2212"/>
                  </a:lnTo>
                  <a:lnTo>
                    <a:pt x="744" y="2249"/>
                  </a:lnTo>
                  <a:lnTo>
                    <a:pt x="766" y="2286"/>
                  </a:lnTo>
                  <a:lnTo>
                    <a:pt x="788" y="2321"/>
                  </a:lnTo>
                  <a:lnTo>
                    <a:pt x="812" y="2355"/>
                  </a:lnTo>
                  <a:lnTo>
                    <a:pt x="838" y="2387"/>
                  </a:lnTo>
                  <a:lnTo>
                    <a:pt x="864" y="2420"/>
                  </a:lnTo>
                  <a:lnTo>
                    <a:pt x="891" y="2450"/>
                  </a:lnTo>
                  <a:lnTo>
                    <a:pt x="920" y="2480"/>
                  </a:lnTo>
                  <a:lnTo>
                    <a:pt x="949" y="2508"/>
                  </a:lnTo>
                  <a:lnTo>
                    <a:pt x="979" y="2535"/>
                  </a:lnTo>
                  <a:lnTo>
                    <a:pt x="1012" y="2561"/>
                  </a:lnTo>
                  <a:lnTo>
                    <a:pt x="1044" y="2585"/>
                  </a:lnTo>
                  <a:lnTo>
                    <a:pt x="1044" y="2585"/>
                  </a:lnTo>
                  <a:lnTo>
                    <a:pt x="1044" y="2585"/>
                  </a:lnTo>
                  <a:lnTo>
                    <a:pt x="1044" y="2585"/>
                  </a:lnTo>
                  <a:lnTo>
                    <a:pt x="1261" y="2376"/>
                  </a:lnTo>
                  <a:lnTo>
                    <a:pt x="1255" y="0"/>
                  </a:lnTo>
                  <a:close/>
                  <a:moveTo>
                    <a:pt x="1044" y="864"/>
                  </a:moveTo>
                  <a:lnTo>
                    <a:pt x="1044" y="864"/>
                  </a:lnTo>
                  <a:lnTo>
                    <a:pt x="1044" y="864"/>
                  </a:lnTo>
                  <a:lnTo>
                    <a:pt x="1045" y="864"/>
                  </a:lnTo>
                  <a:lnTo>
                    <a:pt x="1044" y="864"/>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5"/>
            <p:cNvSpPr>
              <a:spLocks/>
            </p:cNvSpPr>
            <p:nvPr userDrawn="1"/>
          </p:nvSpPr>
          <p:spPr bwMode="auto">
            <a:xfrm>
              <a:off x="7877175" y="0"/>
              <a:ext cx="1266825" cy="4103688"/>
            </a:xfrm>
            <a:custGeom>
              <a:avLst/>
              <a:gdLst>
                <a:gd name="T0" fmla="*/ 0 w 798"/>
                <a:gd name="T1" fmla="*/ 0 h 2585"/>
                <a:gd name="T2" fmla="*/ 73 w 798"/>
                <a:gd name="T3" fmla="*/ 96 h 2585"/>
                <a:gd name="T4" fmla="*/ 142 w 798"/>
                <a:gd name="T5" fmla="*/ 196 h 2585"/>
                <a:gd name="T6" fmla="*/ 206 w 798"/>
                <a:gd name="T7" fmla="*/ 299 h 2585"/>
                <a:gd name="T8" fmla="*/ 267 w 798"/>
                <a:gd name="T9" fmla="*/ 405 h 2585"/>
                <a:gd name="T10" fmla="*/ 322 w 798"/>
                <a:gd name="T11" fmla="*/ 515 h 2585"/>
                <a:gd name="T12" fmla="*/ 374 w 798"/>
                <a:gd name="T13" fmla="*/ 629 h 2585"/>
                <a:gd name="T14" fmla="*/ 420 w 798"/>
                <a:gd name="T15" fmla="*/ 745 h 2585"/>
                <a:gd name="T16" fmla="*/ 462 w 798"/>
                <a:gd name="T17" fmla="*/ 864 h 2585"/>
                <a:gd name="T18" fmla="*/ 463 w 798"/>
                <a:gd name="T19" fmla="*/ 864 h 2585"/>
                <a:gd name="T20" fmla="*/ 462 w 798"/>
                <a:gd name="T21" fmla="*/ 864 h 2585"/>
                <a:gd name="T22" fmla="*/ 462 w 798"/>
                <a:gd name="T23" fmla="*/ 864 h 2585"/>
                <a:gd name="T24" fmla="*/ 478 w 798"/>
                <a:gd name="T25" fmla="*/ 915 h 2585"/>
                <a:gd name="T26" fmla="*/ 508 w 798"/>
                <a:gd name="T27" fmla="*/ 1017 h 2585"/>
                <a:gd name="T28" fmla="*/ 532 w 798"/>
                <a:gd name="T29" fmla="*/ 1122 h 2585"/>
                <a:gd name="T30" fmla="*/ 554 w 798"/>
                <a:gd name="T31" fmla="*/ 1226 h 2585"/>
                <a:gd name="T32" fmla="*/ 571 w 798"/>
                <a:gd name="T33" fmla="*/ 1332 h 2585"/>
                <a:gd name="T34" fmla="*/ 584 w 798"/>
                <a:gd name="T35" fmla="*/ 1439 h 2585"/>
                <a:gd name="T36" fmla="*/ 593 w 798"/>
                <a:gd name="T37" fmla="*/ 1547 h 2585"/>
                <a:gd name="T38" fmla="*/ 598 w 798"/>
                <a:gd name="T39" fmla="*/ 1655 h 2585"/>
                <a:gd name="T40" fmla="*/ 599 w 798"/>
                <a:gd name="T41" fmla="*/ 1763 h 2585"/>
                <a:gd name="T42" fmla="*/ 595 w 798"/>
                <a:gd name="T43" fmla="*/ 1873 h 2585"/>
                <a:gd name="T44" fmla="*/ 586 w 798"/>
                <a:gd name="T45" fmla="*/ 1982 h 2585"/>
                <a:gd name="T46" fmla="*/ 574 w 798"/>
                <a:gd name="T47" fmla="*/ 2091 h 2585"/>
                <a:gd name="T48" fmla="*/ 557 w 798"/>
                <a:gd name="T49" fmla="*/ 2202 h 2585"/>
                <a:gd name="T50" fmla="*/ 536 w 798"/>
                <a:gd name="T51" fmla="*/ 2312 h 2585"/>
                <a:gd name="T52" fmla="*/ 510 w 798"/>
                <a:gd name="T53" fmla="*/ 2421 h 2585"/>
                <a:gd name="T54" fmla="*/ 480 w 798"/>
                <a:gd name="T55" fmla="*/ 2530 h 2585"/>
                <a:gd name="T56" fmla="*/ 462 w 798"/>
                <a:gd name="T57" fmla="*/ 2585 h 2585"/>
                <a:gd name="T58" fmla="*/ 597 w 798"/>
                <a:gd name="T59" fmla="*/ 2529 h 2585"/>
                <a:gd name="T60" fmla="*/ 675 w 798"/>
                <a:gd name="T61" fmla="*/ 2492 h 2585"/>
                <a:gd name="T62" fmla="*/ 798 w 798"/>
                <a:gd name="T63" fmla="*/ 2430 h 2585"/>
                <a:gd name="T64" fmla="*/ 798 w 798"/>
                <a:gd name="T65" fmla="*/ 0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8" h="2585">
                  <a:moveTo>
                    <a:pt x="0" y="0"/>
                  </a:moveTo>
                  <a:lnTo>
                    <a:pt x="0" y="0"/>
                  </a:lnTo>
                  <a:lnTo>
                    <a:pt x="37" y="47"/>
                  </a:lnTo>
                  <a:lnTo>
                    <a:pt x="73" y="96"/>
                  </a:lnTo>
                  <a:lnTo>
                    <a:pt x="108" y="145"/>
                  </a:lnTo>
                  <a:lnTo>
                    <a:pt x="142" y="196"/>
                  </a:lnTo>
                  <a:lnTo>
                    <a:pt x="175" y="246"/>
                  </a:lnTo>
                  <a:lnTo>
                    <a:pt x="206" y="299"/>
                  </a:lnTo>
                  <a:lnTo>
                    <a:pt x="237" y="352"/>
                  </a:lnTo>
                  <a:lnTo>
                    <a:pt x="267" y="405"/>
                  </a:lnTo>
                  <a:lnTo>
                    <a:pt x="295" y="460"/>
                  </a:lnTo>
                  <a:lnTo>
                    <a:pt x="322" y="515"/>
                  </a:lnTo>
                  <a:lnTo>
                    <a:pt x="349" y="572"/>
                  </a:lnTo>
                  <a:lnTo>
                    <a:pt x="374" y="629"/>
                  </a:lnTo>
                  <a:lnTo>
                    <a:pt x="397" y="686"/>
                  </a:lnTo>
                  <a:lnTo>
                    <a:pt x="420" y="745"/>
                  </a:lnTo>
                  <a:lnTo>
                    <a:pt x="441" y="804"/>
                  </a:lnTo>
                  <a:lnTo>
                    <a:pt x="462" y="864"/>
                  </a:lnTo>
                  <a:lnTo>
                    <a:pt x="462" y="864"/>
                  </a:lnTo>
                  <a:lnTo>
                    <a:pt x="463" y="864"/>
                  </a:lnTo>
                  <a:lnTo>
                    <a:pt x="463" y="864"/>
                  </a:lnTo>
                  <a:lnTo>
                    <a:pt x="462" y="864"/>
                  </a:lnTo>
                  <a:lnTo>
                    <a:pt x="462" y="864"/>
                  </a:lnTo>
                  <a:lnTo>
                    <a:pt x="462" y="864"/>
                  </a:lnTo>
                  <a:lnTo>
                    <a:pt x="462" y="864"/>
                  </a:lnTo>
                  <a:lnTo>
                    <a:pt x="478" y="915"/>
                  </a:lnTo>
                  <a:lnTo>
                    <a:pt x="493" y="966"/>
                  </a:lnTo>
                  <a:lnTo>
                    <a:pt x="508" y="1017"/>
                  </a:lnTo>
                  <a:lnTo>
                    <a:pt x="520" y="1069"/>
                  </a:lnTo>
                  <a:lnTo>
                    <a:pt x="532" y="1122"/>
                  </a:lnTo>
                  <a:lnTo>
                    <a:pt x="544" y="1173"/>
                  </a:lnTo>
                  <a:lnTo>
                    <a:pt x="554" y="1226"/>
                  </a:lnTo>
                  <a:lnTo>
                    <a:pt x="563" y="1279"/>
                  </a:lnTo>
                  <a:lnTo>
                    <a:pt x="571" y="1332"/>
                  </a:lnTo>
                  <a:lnTo>
                    <a:pt x="579" y="1386"/>
                  </a:lnTo>
                  <a:lnTo>
                    <a:pt x="584" y="1439"/>
                  </a:lnTo>
                  <a:lnTo>
                    <a:pt x="590" y="1493"/>
                  </a:lnTo>
                  <a:lnTo>
                    <a:pt x="593" y="1547"/>
                  </a:lnTo>
                  <a:lnTo>
                    <a:pt x="597" y="1601"/>
                  </a:lnTo>
                  <a:lnTo>
                    <a:pt x="598" y="1655"/>
                  </a:lnTo>
                  <a:lnTo>
                    <a:pt x="599" y="1709"/>
                  </a:lnTo>
                  <a:lnTo>
                    <a:pt x="599" y="1763"/>
                  </a:lnTo>
                  <a:lnTo>
                    <a:pt x="598" y="1818"/>
                  </a:lnTo>
                  <a:lnTo>
                    <a:pt x="595" y="1873"/>
                  </a:lnTo>
                  <a:lnTo>
                    <a:pt x="592" y="1927"/>
                  </a:lnTo>
                  <a:lnTo>
                    <a:pt x="586" y="1982"/>
                  </a:lnTo>
                  <a:lnTo>
                    <a:pt x="581" y="2037"/>
                  </a:lnTo>
                  <a:lnTo>
                    <a:pt x="574" y="2091"/>
                  </a:lnTo>
                  <a:lnTo>
                    <a:pt x="566" y="2147"/>
                  </a:lnTo>
                  <a:lnTo>
                    <a:pt x="557" y="2202"/>
                  </a:lnTo>
                  <a:lnTo>
                    <a:pt x="547" y="2257"/>
                  </a:lnTo>
                  <a:lnTo>
                    <a:pt x="536" y="2312"/>
                  </a:lnTo>
                  <a:lnTo>
                    <a:pt x="523" y="2366"/>
                  </a:lnTo>
                  <a:lnTo>
                    <a:pt x="510" y="2421"/>
                  </a:lnTo>
                  <a:lnTo>
                    <a:pt x="495" y="2476"/>
                  </a:lnTo>
                  <a:lnTo>
                    <a:pt x="480" y="2530"/>
                  </a:lnTo>
                  <a:lnTo>
                    <a:pt x="462" y="2585"/>
                  </a:lnTo>
                  <a:lnTo>
                    <a:pt x="462" y="2585"/>
                  </a:lnTo>
                  <a:lnTo>
                    <a:pt x="555" y="2547"/>
                  </a:lnTo>
                  <a:lnTo>
                    <a:pt x="597" y="2529"/>
                  </a:lnTo>
                  <a:lnTo>
                    <a:pt x="637" y="2511"/>
                  </a:lnTo>
                  <a:lnTo>
                    <a:pt x="675" y="2492"/>
                  </a:lnTo>
                  <a:lnTo>
                    <a:pt x="715" y="2473"/>
                  </a:lnTo>
                  <a:lnTo>
                    <a:pt x="798" y="2430"/>
                  </a:lnTo>
                  <a:lnTo>
                    <a:pt x="798" y="701"/>
                  </a:lnTo>
                  <a:lnTo>
                    <a:pt x="798" y="0"/>
                  </a:lnTo>
                  <a:lnTo>
                    <a:pt x="0"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6"/>
            <p:cNvSpPr>
              <a:spLocks/>
            </p:cNvSpPr>
            <p:nvPr userDrawn="1"/>
          </p:nvSpPr>
          <p:spPr bwMode="auto">
            <a:xfrm>
              <a:off x="8610600" y="1112838"/>
              <a:ext cx="533400" cy="258763"/>
            </a:xfrm>
            <a:custGeom>
              <a:avLst/>
              <a:gdLst>
                <a:gd name="T0" fmla="*/ 336 w 336"/>
                <a:gd name="T1" fmla="*/ 0 h 163"/>
                <a:gd name="T2" fmla="*/ 336 w 336"/>
                <a:gd name="T3" fmla="*/ 0 h 163"/>
                <a:gd name="T4" fmla="*/ 291 w 336"/>
                <a:gd name="T5" fmla="*/ 13 h 163"/>
                <a:gd name="T6" fmla="*/ 246 w 336"/>
                <a:gd name="T7" fmla="*/ 29 h 163"/>
                <a:gd name="T8" fmla="*/ 202 w 336"/>
                <a:gd name="T9" fmla="*/ 47 h 163"/>
                <a:gd name="T10" fmla="*/ 159 w 336"/>
                <a:gd name="T11" fmla="*/ 67 h 163"/>
                <a:gd name="T12" fmla="*/ 118 w 336"/>
                <a:gd name="T13" fmla="*/ 89 h 163"/>
                <a:gd name="T14" fmla="*/ 77 w 336"/>
                <a:gd name="T15" fmla="*/ 111 h 163"/>
                <a:gd name="T16" fmla="*/ 38 w 336"/>
                <a:gd name="T17" fmla="*/ 136 h 163"/>
                <a:gd name="T18" fmla="*/ 0 w 336"/>
                <a:gd name="T19" fmla="*/ 163 h 163"/>
                <a:gd name="T20" fmla="*/ 0 w 336"/>
                <a:gd name="T21" fmla="*/ 163 h 163"/>
                <a:gd name="T22" fmla="*/ 43 w 336"/>
                <a:gd name="T23" fmla="*/ 162 h 163"/>
                <a:gd name="T24" fmla="*/ 87 w 336"/>
                <a:gd name="T25" fmla="*/ 160 h 163"/>
                <a:gd name="T26" fmla="*/ 130 w 336"/>
                <a:gd name="T27" fmla="*/ 155 h 163"/>
                <a:gd name="T28" fmla="*/ 173 w 336"/>
                <a:gd name="T29" fmla="*/ 150 h 163"/>
                <a:gd name="T30" fmla="*/ 214 w 336"/>
                <a:gd name="T31" fmla="*/ 142 h 163"/>
                <a:gd name="T32" fmla="*/ 255 w 336"/>
                <a:gd name="T33" fmla="*/ 133 h 163"/>
                <a:gd name="T34" fmla="*/ 297 w 336"/>
                <a:gd name="T35" fmla="*/ 121 h 163"/>
                <a:gd name="T36" fmla="*/ 336 w 336"/>
                <a:gd name="T37" fmla="*/ 109 h 163"/>
                <a:gd name="T38" fmla="*/ 336 w 336"/>
                <a:gd name="T3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6" h="163">
                  <a:moveTo>
                    <a:pt x="336" y="0"/>
                  </a:moveTo>
                  <a:lnTo>
                    <a:pt x="336" y="0"/>
                  </a:lnTo>
                  <a:lnTo>
                    <a:pt x="291" y="13"/>
                  </a:lnTo>
                  <a:lnTo>
                    <a:pt x="246" y="29"/>
                  </a:lnTo>
                  <a:lnTo>
                    <a:pt x="202" y="47"/>
                  </a:lnTo>
                  <a:lnTo>
                    <a:pt x="159" y="67"/>
                  </a:lnTo>
                  <a:lnTo>
                    <a:pt x="118" y="89"/>
                  </a:lnTo>
                  <a:lnTo>
                    <a:pt x="77" y="111"/>
                  </a:lnTo>
                  <a:lnTo>
                    <a:pt x="38" y="136"/>
                  </a:lnTo>
                  <a:lnTo>
                    <a:pt x="0" y="163"/>
                  </a:lnTo>
                  <a:lnTo>
                    <a:pt x="0" y="163"/>
                  </a:lnTo>
                  <a:lnTo>
                    <a:pt x="43" y="162"/>
                  </a:lnTo>
                  <a:lnTo>
                    <a:pt x="87" y="160"/>
                  </a:lnTo>
                  <a:lnTo>
                    <a:pt x="130" y="155"/>
                  </a:lnTo>
                  <a:lnTo>
                    <a:pt x="173" y="150"/>
                  </a:lnTo>
                  <a:lnTo>
                    <a:pt x="214" y="142"/>
                  </a:lnTo>
                  <a:lnTo>
                    <a:pt x="255" y="133"/>
                  </a:lnTo>
                  <a:lnTo>
                    <a:pt x="297" y="121"/>
                  </a:lnTo>
                  <a:lnTo>
                    <a:pt x="336" y="109"/>
                  </a:lnTo>
                  <a:lnTo>
                    <a:pt x="336"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7"/>
            <p:cNvSpPr>
              <a:spLocks/>
            </p:cNvSpPr>
            <p:nvPr userDrawn="1"/>
          </p:nvSpPr>
          <p:spPr bwMode="auto">
            <a:xfrm>
              <a:off x="8610600" y="4103688"/>
              <a:ext cx="28575" cy="20638"/>
            </a:xfrm>
            <a:custGeom>
              <a:avLst/>
              <a:gdLst>
                <a:gd name="T0" fmla="*/ 18 w 18"/>
                <a:gd name="T1" fmla="*/ 13 h 13"/>
                <a:gd name="T2" fmla="*/ 18 w 18"/>
                <a:gd name="T3" fmla="*/ 13 h 13"/>
                <a:gd name="T4" fmla="*/ 0 w 18"/>
                <a:gd name="T5" fmla="*/ 0 h 13"/>
                <a:gd name="T6" fmla="*/ 0 w 18"/>
                <a:gd name="T7" fmla="*/ 0 h 13"/>
                <a:gd name="T8" fmla="*/ 18 w 18"/>
                <a:gd name="T9" fmla="*/ 13 h 13"/>
                <a:gd name="T10" fmla="*/ 18 w 18"/>
                <a:gd name="T11" fmla="*/ 13 h 13"/>
              </a:gdLst>
              <a:ahLst/>
              <a:cxnLst>
                <a:cxn ang="0">
                  <a:pos x="T0" y="T1"/>
                </a:cxn>
                <a:cxn ang="0">
                  <a:pos x="T2" y="T3"/>
                </a:cxn>
                <a:cxn ang="0">
                  <a:pos x="T4" y="T5"/>
                </a:cxn>
                <a:cxn ang="0">
                  <a:pos x="T6" y="T7"/>
                </a:cxn>
                <a:cxn ang="0">
                  <a:pos x="T8" y="T9"/>
                </a:cxn>
                <a:cxn ang="0">
                  <a:pos x="T10" y="T11"/>
                </a:cxn>
              </a:cxnLst>
              <a:rect l="0" t="0" r="r" b="b"/>
              <a:pathLst>
                <a:path w="18" h="13">
                  <a:moveTo>
                    <a:pt x="18" y="13"/>
                  </a:moveTo>
                  <a:lnTo>
                    <a:pt x="18" y="13"/>
                  </a:lnTo>
                  <a:lnTo>
                    <a:pt x="0" y="0"/>
                  </a:lnTo>
                  <a:lnTo>
                    <a:pt x="0" y="0"/>
                  </a:lnTo>
                  <a:lnTo>
                    <a:pt x="18" y="13"/>
                  </a:lnTo>
                  <a:lnTo>
                    <a:pt x="18" y="13"/>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8"/>
            <p:cNvSpPr>
              <a:spLocks/>
            </p:cNvSpPr>
            <p:nvPr userDrawn="1"/>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80B8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9"/>
            <p:cNvSpPr>
              <a:spLocks/>
            </p:cNvSpPr>
            <p:nvPr userDrawn="1"/>
          </p:nvSpPr>
          <p:spPr bwMode="auto">
            <a:xfrm>
              <a:off x="8585200" y="4084638"/>
              <a:ext cx="25400" cy="19050"/>
            </a:xfrm>
            <a:custGeom>
              <a:avLst/>
              <a:gdLst>
                <a:gd name="T0" fmla="*/ 0 w 16"/>
                <a:gd name="T1" fmla="*/ 0 h 12"/>
                <a:gd name="T2" fmla="*/ 0 w 16"/>
                <a:gd name="T3" fmla="*/ 0 h 12"/>
                <a:gd name="T4" fmla="*/ 16 w 16"/>
                <a:gd name="T5" fmla="*/ 12 h 12"/>
                <a:gd name="T6" fmla="*/ 16 w 16"/>
                <a:gd name="T7" fmla="*/ 12 h 12"/>
                <a:gd name="T8" fmla="*/ 0 w 16"/>
                <a:gd name="T9" fmla="*/ 0 h 12"/>
                <a:gd name="T10" fmla="*/ 0 w 16"/>
                <a:gd name="T11" fmla="*/ 0 h 12"/>
              </a:gdLst>
              <a:ahLst/>
              <a:cxnLst>
                <a:cxn ang="0">
                  <a:pos x="T0" y="T1"/>
                </a:cxn>
                <a:cxn ang="0">
                  <a:pos x="T2" y="T3"/>
                </a:cxn>
                <a:cxn ang="0">
                  <a:pos x="T4" y="T5"/>
                </a:cxn>
                <a:cxn ang="0">
                  <a:pos x="T6" y="T7"/>
                </a:cxn>
                <a:cxn ang="0">
                  <a:pos x="T8" y="T9"/>
                </a:cxn>
                <a:cxn ang="0">
                  <a:pos x="T10" y="T11"/>
                </a:cxn>
              </a:cxnLst>
              <a:rect l="0" t="0" r="r" b="b"/>
              <a:pathLst>
                <a:path w="16" h="12">
                  <a:moveTo>
                    <a:pt x="0" y="0"/>
                  </a:moveTo>
                  <a:lnTo>
                    <a:pt x="0" y="0"/>
                  </a:lnTo>
                  <a:lnTo>
                    <a:pt x="16" y="12"/>
                  </a:lnTo>
                  <a:lnTo>
                    <a:pt x="16" y="12"/>
                  </a:lnTo>
                  <a:lnTo>
                    <a:pt x="0" y="0"/>
                  </a:lnTo>
                  <a:lnTo>
                    <a:pt x="0"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30"/>
            <p:cNvSpPr>
              <a:spLocks/>
            </p:cNvSpPr>
            <p:nvPr userDrawn="1"/>
          </p:nvSpPr>
          <p:spPr bwMode="auto">
            <a:xfrm>
              <a:off x="7588250" y="4103688"/>
              <a:ext cx="1022350" cy="1039813"/>
            </a:xfrm>
            <a:custGeom>
              <a:avLst/>
              <a:gdLst>
                <a:gd name="T0" fmla="*/ 0 w 644"/>
                <a:gd name="T1" fmla="*/ 655 h 655"/>
                <a:gd name="T2" fmla="*/ 332 w 644"/>
                <a:gd name="T3" fmla="*/ 655 h 655"/>
                <a:gd name="T4" fmla="*/ 332 w 644"/>
                <a:gd name="T5" fmla="*/ 655 h 655"/>
                <a:gd name="T6" fmla="*/ 357 w 644"/>
                <a:gd name="T7" fmla="*/ 617 h 655"/>
                <a:gd name="T8" fmla="*/ 381 w 644"/>
                <a:gd name="T9" fmla="*/ 577 h 655"/>
                <a:gd name="T10" fmla="*/ 404 w 644"/>
                <a:gd name="T11" fmla="*/ 538 h 655"/>
                <a:gd name="T12" fmla="*/ 426 w 644"/>
                <a:gd name="T13" fmla="*/ 499 h 655"/>
                <a:gd name="T14" fmla="*/ 449 w 644"/>
                <a:gd name="T15" fmla="*/ 458 h 655"/>
                <a:gd name="T16" fmla="*/ 470 w 644"/>
                <a:gd name="T17" fmla="*/ 418 h 655"/>
                <a:gd name="T18" fmla="*/ 491 w 644"/>
                <a:gd name="T19" fmla="*/ 377 h 655"/>
                <a:gd name="T20" fmla="*/ 511 w 644"/>
                <a:gd name="T21" fmla="*/ 337 h 655"/>
                <a:gd name="T22" fmla="*/ 530 w 644"/>
                <a:gd name="T23" fmla="*/ 295 h 655"/>
                <a:gd name="T24" fmla="*/ 548 w 644"/>
                <a:gd name="T25" fmla="*/ 253 h 655"/>
                <a:gd name="T26" fmla="*/ 566 w 644"/>
                <a:gd name="T27" fmla="*/ 212 h 655"/>
                <a:gd name="T28" fmla="*/ 583 w 644"/>
                <a:gd name="T29" fmla="*/ 170 h 655"/>
                <a:gd name="T30" fmla="*/ 600 w 644"/>
                <a:gd name="T31" fmla="*/ 129 h 655"/>
                <a:gd name="T32" fmla="*/ 614 w 644"/>
                <a:gd name="T33" fmla="*/ 86 h 655"/>
                <a:gd name="T34" fmla="*/ 630 w 644"/>
                <a:gd name="T35" fmla="*/ 43 h 655"/>
                <a:gd name="T36" fmla="*/ 644 w 644"/>
                <a:gd name="T37" fmla="*/ 0 h 655"/>
                <a:gd name="T38" fmla="*/ 644 w 644"/>
                <a:gd name="T39" fmla="*/ 0 h 655"/>
                <a:gd name="T40" fmla="*/ 644 w 644"/>
                <a:gd name="T41" fmla="*/ 0 h 655"/>
                <a:gd name="T42" fmla="*/ 596 w 644"/>
                <a:gd name="T43" fmla="*/ 35 h 655"/>
                <a:gd name="T44" fmla="*/ 550 w 644"/>
                <a:gd name="T45" fmla="*/ 72 h 655"/>
                <a:gd name="T46" fmla="*/ 504 w 644"/>
                <a:gd name="T47" fmla="*/ 108 h 655"/>
                <a:gd name="T48" fmla="*/ 459 w 644"/>
                <a:gd name="T49" fmla="*/ 147 h 655"/>
                <a:gd name="T50" fmla="*/ 415 w 644"/>
                <a:gd name="T51" fmla="*/ 185 h 655"/>
                <a:gd name="T52" fmla="*/ 372 w 644"/>
                <a:gd name="T53" fmla="*/ 224 h 655"/>
                <a:gd name="T54" fmla="*/ 331 w 644"/>
                <a:gd name="T55" fmla="*/ 265 h 655"/>
                <a:gd name="T56" fmla="*/ 290 w 644"/>
                <a:gd name="T57" fmla="*/ 305 h 655"/>
                <a:gd name="T58" fmla="*/ 250 w 644"/>
                <a:gd name="T59" fmla="*/ 347 h 655"/>
                <a:gd name="T60" fmla="*/ 212 w 644"/>
                <a:gd name="T61" fmla="*/ 388 h 655"/>
                <a:gd name="T62" fmla="*/ 173 w 644"/>
                <a:gd name="T63" fmla="*/ 431 h 655"/>
                <a:gd name="T64" fmla="*/ 137 w 644"/>
                <a:gd name="T65" fmla="*/ 475 h 655"/>
                <a:gd name="T66" fmla="*/ 101 w 644"/>
                <a:gd name="T67" fmla="*/ 519 h 655"/>
                <a:gd name="T68" fmla="*/ 66 w 644"/>
                <a:gd name="T69" fmla="*/ 564 h 655"/>
                <a:gd name="T70" fmla="*/ 33 w 644"/>
                <a:gd name="T71" fmla="*/ 609 h 655"/>
                <a:gd name="T72" fmla="*/ 0 w 644"/>
                <a:gd name="T73" fmla="*/ 655 h 655"/>
                <a:gd name="T74" fmla="*/ 0 w 644"/>
                <a:gd name="T75" fmla="*/ 65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4" h="655">
                  <a:moveTo>
                    <a:pt x="0" y="655"/>
                  </a:moveTo>
                  <a:lnTo>
                    <a:pt x="332" y="655"/>
                  </a:lnTo>
                  <a:lnTo>
                    <a:pt x="332" y="655"/>
                  </a:lnTo>
                  <a:lnTo>
                    <a:pt x="357" y="617"/>
                  </a:lnTo>
                  <a:lnTo>
                    <a:pt x="381" y="577"/>
                  </a:lnTo>
                  <a:lnTo>
                    <a:pt x="404" y="538"/>
                  </a:lnTo>
                  <a:lnTo>
                    <a:pt x="426" y="499"/>
                  </a:lnTo>
                  <a:lnTo>
                    <a:pt x="449" y="458"/>
                  </a:lnTo>
                  <a:lnTo>
                    <a:pt x="470" y="418"/>
                  </a:lnTo>
                  <a:lnTo>
                    <a:pt x="491" y="377"/>
                  </a:lnTo>
                  <a:lnTo>
                    <a:pt x="511" y="337"/>
                  </a:lnTo>
                  <a:lnTo>
                    <a:pt x="530" y="295"/>
                  </a:lnTo>
                  <a:lnTo>
                    <a:pt x="548" y="253"/>
                  </a:lnTo>
                  <a:lnTo>
                    <a:pt x="566" y="212"/>
                  </a:lnTo>
                  <a:lnTo>
                    <a:pt x="583" y="170"/>
                  </a:lnTo>
                  <a:lnTo>
                    <a:pt x="600" y="129"/>
                  </a:lnTo>
                  <a:lnTo>
                    <a:pt x="614" y="86"/>
                  </a:lnTo>
                  <a:lnTo>
                    <a:pt x="630" y="43"/>
                  </a:lnTo>
                  <a:lnTo>
                    <a:pt x="644" y="0"/>
                  </a:lnTo>
                  <a:lnTo>
                    <a:pt x="644" y="0"/>
                  </a:lnTo>
                  <a:lnTo>
                    <a:pt x="644" y="0"/>
                  </a:lnTo>
                  <a:lnTo>
                    <a:pt x="596" y="35"/>
                  </a:lnTo>
                  <a:lnTo>
                    <a:pt x="550" y="72"/>
                  </a:lnTo>
                  <a:lnTo>
                    <a:pt x="504" y="108"/>
                  </a:lnTo>
                  <a:lnTo>
                    <a:pt x="459" y="147"/>
                  </a:lnTo>
                  <a:lnTo>
                    <a:pt x="415" y="185"/>
                  </a:lnTo>
                  <a:lnTo>
                    <a:pt x="372" y="224"/>
                  </a:lnTo>
                  <a:lnTo>
                    <a:pt x="331" y="265"/>
                  </a:lnTo>
                  <a:lnTo>
                    <a:pt x="290" y="305"/>
                  </a:lnTo>
                  <a:lnTo>
                    <a:pt x="250" y="347"/>
                  </a:lnTo>
                  <a:lnTo>
                    <a:pt x="212" y="388"/>
                  </a:lnTo>
                  <a:lnTo>
                    <a:pt x="173" y="431"/>
                  </a:lnTo>
                  <a:lnTo>
                    <a:pt x="137" y="475"/>
                  </a:lnTo>
                  <a:lnTo>
                    <a:pt x="101" y="519"/>
                  </a:lnTo>
                  <a:lnTo>
                    <a:pt x="66" y="564"/>
                  </a:lnTo>
                  <a:lnTo>
                    <a:pt x="33" y="609"/>
                  </a:lnTo>
                  <a:lnTo>
                    <a:pt x="0" y="655"/>
                  </a:lnTo>
                  <a:lnTo>
                    <a:pt x="0" y="655"/>
                  </a:lnTo>
                  <a:close/>
                </a:path>
              </a:pathLst>
            </a:custGeom>
            <a:solidFill>
              <a:srgbClr val="80B8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31"/>
            <p:cNvSpPr>
              <a:spLocks/>
            </p:cNvSpPr>
            <p:nvPr userDrawn="1"/>
          </p:nvSpPr>
          <p:spPr bwMode="auto">
            <a:xfrm>
              <a:off x="8610600" y="3771900"/>
              <a:ext cx="533400" cy="619125"/>
            </a:xfrm>
            <a:custGeom>
              <a:avLst/>
              <a:gdLst>
                <a:gd name="T0" fmla="*/ 336 w 336"/>
                <a:gd name="T1" fmla="*/ 0 h 390"/>
                <a:gd name="T2" fmla="*/ 336 w 336"/>
                <a:gd name="T3" fmla="*/ 0 h 390"/>
                <a:gd name="T4" fmla="*/ 292 w 336"/>
                <a:gd name="T5" fmla="*/ 24 h 390"/>
                <a:gd name="T6" fmla="*/ 249 w 336"/>
                <a:gd name="T7" fmla="*/ 47 h 390"/>
                <a:gd name="T8" fmla="*/ 207 w 336"/>
                <a:gd name="T9" fmla="*/ 73 h 390"/>
                <a:gd name="T10" fmla="*/ 164 w 336"/>
                <a:gd name="T11" fmla="*/ 99 h 390"/>
                <a:gd name="T12" fmla="*/ 122 w 336"/>
                <a:gd name="T13" fmla="*/ 125 h 390"/>
                <a:gd name="T14" fmla="*/ 81 w 336"/>
                <a:gd name="T15" fmla="*/ 152 h 390"/>
                <a:gd name="T16" fmla="*/ 40 w 336"/>
                <a:gd name="T17" fmla="*/ 180 h 390"/>
                <a:gd name="T18" fmla="*/ 0 w 336"/>
                <a:gd name="T19" fmla="*/ 209 h 390"/>
                <a:gd name="T20" fmla="*/ 1 w 336"/>
                <a:gd name="T21" fmla="*/ 209 h 390"/>
                <a:gd name="T22" fmla="*/ 1 w 336"/>
                <a:gd name="T23" fmla="*/ 209 h 390"/>
                <a:gd name="T24" fmla="*/ 41 w 336"/>
                <a:gd name="T25" fmla="*/ 239 h 390"/>
                <a:gd name="T26" fmla="*/ 83 w 336"/>
                <a:gd name="T27" fmla="*/ 267 h 390"/>
                <a:gd name="T28" fmla="*/ 124 w 336"/>
                <a:gd name="T29" fmla="*/ 293 h 390"/>
                <a:gd name="T30" fmla="*/ 167 w 336"/>
                <a:gd name="T31" fmla="*/ 317 h 390"/>
                <a:gd name="T32" fmla="*/ 210 w 336"/>
                <a:gd name="T33" fmla="*/ 340 h 390"/>
                <a:gd name="T34" fmla="*/ 252 w 336"/>
                <a:gd name="T35" fmla="*/ 360 h 390"/>
                <a:gd name="T36" fmla="*/ 273 w 336"/>
                <a:gd name="T37" fmla="*/ 369 h 390"/>
                <a:gd name="T38" fmla="*/ 294 w 336"/>
                <a:gd name="T39" fmla="*/ 377 h 390"/>
                <a:gd name="T40" fmla="*/ 315 w 336"/>
                <a:gd name="T41" fmla="*/ 384 h 390"/>
                <a:gd name="T42" fmla="*/ 336 w 336"/>
                <a:gd name="T43" fmla="*/ 390 h 390"/>
                <a:gd name="T44" fmla="*/ 336 w 336"/>
                <a:gd name="T45"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390">
                  <a:moveTo>
                    <a:pt x="336" y="0"/>
                  </a:moveTo>
                  <a:lnTo>
                    <a:pt x="336" y="0"/>
                  </a:lnTo>
                  <a:lnTo>
                    <a:pt x="292" y="24"/>
                  </a:lnTo>
                  <a:lnTo>
                    <a:pt x="249" y="47"/>
                  </a:lnTo>
                  <a:lnTo>
                    <a:pt x="207" y="73"/>
                  </a:lnTo>
                  <a:lnTo>
                    <a:pt x="164" y="99"/>
                  </a:lnTo>
                  <a:lnTo>
                    <a:pt x="122" y="125"/>
                  </a:lnTo>
                  <a:lnTo>
                    <a:pt x="81" y="152"/>
                  </a:lnTo>
                  <a:lnTo>
                    <a:pt x="40" y="180"/>
                  </a:lnTo>
                  <a:lnTo>
                    <a:pt x="0" y="209"/>
                  </a:lnTo>
                  <a:lnTo>
                    <a:pt x="1" y="209"/>
                  </a:lnTo>
                  <a:lnTo>
                    <a:pt x="1" y="209"/>
                  </a:lnTo>
                  <a:lnTo>
                    <a:pt x="41" y="239"/>
                  </a:lnTo>
                  <a:lnTo>
                    <a:pt x="83" y="267"/>
                  </a:lnTo>
                  <a:lnTo>
                    <a:pt x="124" y="293"/>
                  </a:lnTo>
                  <a:lnTo>
                    <a:pt x="167" y="317"/>
                  </a:lnTo>
                  <a:lnTo>
                    <a:pt x="210" y="340"/>
                  </a:lnTo>
                  <a:lnTo>
                    <a:pt x="252" y="360"/>
                  </a:lnTo>
                  <a:lnTo>
                    <a:pt x="273" y="369"/>
                  </a:lnTo>
                  <a:lnTo>
                    <a:pt x="294" y="377"/>
                  </a:lnTo>
                  <a:lnTo>
                    <a:pt x="315" y="384"/>
                  </a:lnTo>
                  <a:lnTo>
                    <a:pt x="336" y="390"/>
                  </a:lnTo>
                  <a:lnTo>
                    <a:pt x="336"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2"/>
          <p:cNvSpPr>
            <a:spLocks noGrp="1"/>
          </p:cNvSpPr>
          <p:nvPr userDrawn="1">
            <p:ph idx="1"/>
          </p:nvPr>
        </p:nvSpPr>
        <p:spPr>
          <a:xfrm>
            <a:off x="432785" y="1410997"/>
            <a:ext cx="6587487"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6587487" cy="974270"/>
          </a:xfrm>
        </p:spPr>
        <p:txBody>
          <a:bodyPr/>
          <a:lstStyle>
            <a:lvl1pPr>
              <a:defRPr>
                <a:solidFill>
                  <a:schemeClr val="accent1">
                    <a:lumMod val="75000"/>
                  </a:schemeClr>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8.6.2021</a:t>
            </a:fld>
            <a:endParaRPr lang="fi-FI" dirty="0"/>
          </a:p>
        </p:txBody>
      </p:sp>
      <p:sp>
        <p:nvSpPr>
          <p:cNvPr id="41"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13956222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Otsikko ja sisältö VN pieni yläkulma">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accent1">
                    <a:lumMod val="75000"/>
                  </a:schemeClr>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8.6.2021</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12469535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Otsikko ja sisältö tyhj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32785" y="1410997"/>
            <a:ext cx="8224354"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p:ph type="title"/>
          </p:nvPr>
        </p:nvSpPr>
        <p:spPr>
          <a:xfrm>
            <a:off x="432785" y="235340"/>
            <a:ext cx="8224354" cy="974270"/>
          </a:xfrm>
        </p:spPr>
        <p:txBody>
          <a:bodyPr/>
          <a:lstStyle>
            <a:lvl1pPr>
              <a:defRPr>
                <a:solidFill>
                  <a:schemeClr val="accent1">
                    <a:lumMod val="75000"/>
                  </a:schemeClr>
                </a:solidFill>
              </a:defRPr>
            </a:lvl1pPr>
          </a:lstStyle>
          <a:p>
            <a:r>
              <a:rPr lang="fi-FI" smtClean="0"/>
              <a:t>Muokkaa perustyyl. napsautt.</a:t>
            </a:r>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9"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8.6.2021</a:t>
            </a:fld>
            <a:endParaRPr lang="fi-FI" dirty="0"/>
          </a:p>
        </p:txBody>
      </p:sp>
      <p:sp>
        <p:nvSpPr>
          <p:cNvPr id="10"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4120518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0" y="234000"/>
            <a:ext cx="8077199" cy="974270"/>
          </a:xfrm>
          <a:prstGeom prst="rect">
            <a:avLst/>
          </a:prstGeom>
        </p:spPr>
        <p:txBody>
          <a:bodyPr vert="horz" lIns="91440" tIns="45720" rIns="91440" bIns="45720" rtlCol="0" anchor="b" anchorCtr="0">
            <a:no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609600" y="1411201"/>
            <a:ext cx="8077199" cy="3248782"/>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773" r:id="rId1"/>
    <p:sldLayoutId id="2147483779" r:id="rId2"/>
    <p:sldLayoutId id="2147483690" r:id="rId3"/>
    <p:sldLayoutId id="2147483776" r:id="rId4"/>
    <p:sldLayoutId id="2147483775" r:id="rId5"/>
    <p:sldLayoutId id="2147483778" r:id="rId6"/>
    <p:sldLayoutId id="2147483774" r:id="rId7"/>
    <p:sldLayoutId id="2147483783" r:id="rId8"/>
    <p:sldLayoutId id="2147483747" r:id="rId9"/>
    <p:sldLayoutId id="2147483780" r:id="rId10"/>
    <p:sldLayoutId id="2147483781" r:id="rId11"/>
    <p:sldLayoutId id="2147483675" r:id="rId12"/>
    <p:sldLayoutId id="2147483777" r:id="rId13"/>
    <p:sldLayoutId id="2147483691" r:id="rId14"/>
  </p:sldLayoutIdLst>
  <p:timing>
    <p:tnLst>
      <p:par>
        <p:cTn id="1" dur="indefinite" restart="never" nodeType="tmRoot"/>
      </p:par>
    </p:tnLst>
  </p:timing>
  <p:hf hdr="0" ftr="0"/>
  <p:txStyles>
    <p:titleStyle>
      <a:lvl1pPr algn="l" defTabSz="914400" rtl="0" eaLnBrk="1" latinLnBrk="0" hangingPunct="1">
        <a:spcBef>
          <a:spcPct val="0"/>
        </a:spcBef>
        <a:buNone/>
        <a:defRPr sz="3200" b="1" kern="1200">
          <a:solidFill>
            <a:srgbClr val="206744"/>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mailto:Jani.Lehto@tem.fi" TargetMode="External"/><Relationship Id="rId2" Type="http://schemas.openxmlformats.org/officeDocument/2006/relationships/hyperlink" Target="mailto:Janne.Savolainen@tem.fi"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995686"/>
            <a:ext cx="6876764" cy="936104"/>
          </a:xfrm>
        </p:spPr>
        <p:txBody>
          <a:bodyPr/>
          <a:lstStyle/>
          <a:p>
            <a:r>
              <a:rPr lang="fi-FI" dirty="0" smtClean="0"/>
              <a:t>Kannustinmalli ohjaamokunnille</a:t>
            </a:r>
            <a:endParaRPr lang="fi-FI" dirty="0"/>
          </a:p>
        </p:txBody>
      </p:sp>
      <p:sp>
        <p:nvSpPr>
          <p:cNvPr id="5" name="Subtitle 4"/>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1105585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85000" lnSpcReduction="20000"/>
          </a:bodyPr>
          <a:lstStyle/>
          <a:p>
            <a:pPr marL="285750" indent="-285750"/>
            <a:r>
              <a:rPr lang="fi-FI" dirty="0"/>
              <a:t>Hallituksen päätös budjettiriihessä 2020.</a:t>
            </a:r>
          </a:p>
          <a:p>
            <a:pPr marL="285750" indent="-285750"/>
            <a:r>
              <a:rPr lang="fi-FI" dirty="0" smtClean="0"/>
              <a:t>Rekrytoidessaan </a:t>
            </a:r>
            <a:r>
              <a:rPr lang="fi-FI" dirty="0"/>
              <a:t>yhden uuden henkilön </a:t>
            </a:r>
            <a:r>
              <a:rPr lang="fi-FI" dirty="0" err="1"/>
              <a:t>sosiaali</a:t>
            </a:r>
            <a:r>
              <a:rPr lang="fi-FI" dirty="0"/>
              <a:t>- ja </a:t>
            </a:r>
            <a:r>
              <a:rPr lang="fi-FI" dirty="0" smtClean="0"/>
              <a:t>terveyspalveluihin </a:t>
            </a:r>
            <a:r>
              <a:rPr lang="fi-FI" dirty="0"/>
              <a:t>tai </a:t>
            </a:r>
            <a:r>
              <a:rPr lang="fi-FI" dirty="0" smtClean="0"/>
              <a:t>koulutussektorille, </a:t>
            </a:r>
            <a:r>
              <a:rPr lang="fi-FI" dirty="0"/>
              <a:t>voi kunta tai kuntayhtymä hakea toista resurssia rahoitettavaksi kannustinmallista.</a:t>
            </a:r>
          </a:p>
          <a:p>
            <a:pPr marL="285750" indent="-285750"/>
            <a:r>
              <a:rPr lang="fi-FI" dirty="0" smtClean="0"/>
              <a:t>Kannustinmallista </a:t>
            </a:r>
            <a:r>
              <a:rPr lang="fi-FI" dirty="0"/>
              <a:t>voidaan hakea rahoitusta alkaen 1.9.2021 ja hakuaika päättyy 30.6.2023. </a:t>
            </a:r>
          </a:p>
          <a:p>
            <a:pPr marL="285750" indent="-285750"/>
            <a:r>
              <a:rPr lang="fi-FI" dirty="0" smtClean="0"/>
              <a:t>Kannustinmallin </a:t>
            </a:r>
            <a:r>
              <a:rPr lang="fi-FI" dirty="0"/>
              <a:t>mukaisia tukikelpoisia kustannuksia voi syntyä ajalla 1.9.2021-31.12.2024</a:t>
            </a:r>
          </a:p>
          <a:p>
            <a:pPr marL="285750" indent="-285750"/>
            <a:r>
              <a:rPr lang="fi-FI" dirty="0" smtClean="0"/>
              <a:t>Hakijan </a:t>
            </a:r>
            <a:r>
              <a:rPr lang="fi-FI" dirty="0"/>
              <a:t>omarahoitetun asiantuntijan työsuhde tai tehtävä Ohjaamossa on voinut alkaa aikaisintaan 1.8.2021</a:t>
            </a:r>
          </a:p>
          <a:p>
            <a:r>
              <a:rPr lang="fi-FI" dirty="0" smtClean="0"/>
              <a:t>Kokonaisuus </a:t>
            </a:r>
            <a:r>
              <a:rPr lang="fi-FI" dirty="0"/>
              <a:t>on edelleen ehdollinen komission hyväksynnälle</a:t>
            </a:r>
          </a:p>
          <a:p>
            <a:endParaRPr lang="fi-FI" dirty="0"/>
          </a:p>
        </p:txBody>
      </p:sp>
      <p:sp>
        <p:nvSpPr>
          <p:cNvPr id="6" name="Title 5"/>
          <p:cNvSpPr>
            <a:spLocks noGrp="1"/>
          </p:cNvSpPr>
          <p:nvPr>
            <p:ph type="title"/>
          </p:nvPr>
        </p:nvSpPr>
        <p:spPr>
          <a:xfrm>
            <a:off x="448665" y="411510"/>
            <a:ext cx="7739615" cy="582076"/>
          </a:xfrm>
        </p:spPr>
        <p:txBody>
          <a:bodyPr/>
          <a:lstStyle/>
          <a:p>
            <a:r>
              <a:rPr lang="fi-FI" dirty="0"/>
              <a:t>Mistä on kyse ja milloin haku käynnistyy?</a:t>
            </a:r>
            <a:endParaRPr lang="fi-FI" dirty="0"/>
          </a:p>
        </p:txBody>
      </p:sp>
      <p:sp>
        <p:nvSpPr>
          <p:cNvPr id="4" name="Date Placeholder 3"/>
          <p:cNvSpPr>
            <a:spLocks noGrp="1"/>
          </p:cNvSpPr>
          <p:nvPr>
            <p:ph type="dt" sz="half" idx="2"/>
          </p:nvPr>
        </p:nvSpPr>
        <p:spPr/>
        <p:txBody>
          <a:bodyPr/>
          <a:lstStyle/>
          <a:p>
            <a:fld id="{9504BABE-377C-4042-9CE4-D8BB0ACFBA08}" type="datetime1">
              <a:rPr lang="fi-FI" smtClean="0"/>
              <a:pPr/>
              <a:t>8.6.2021</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2</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672282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85000" lnSpcReduction="20000"/>
          </a:bodyPr>
          <a:lstStyle/>
          <a:p>
            <a:pPr marL="0" indent="0">
              <a:buNone/>
            </a:pPr>
            <a:r>
              <a:rPr lang="fi-FI" dirty="0"/>
              <a:t>ESCO-luokituksen mukaisesti tuetuiksi hyväksytyt ammattiryhmät: </a:t>
            </a:r>
          </a:p>
          <a:p>
            <a:pPr lvl="0"/>
            <a:r>
              <a:rPr lang="fi-FI" dirty="0"/>
              <a:t>Lääkärit  (luokka 221)</a:t>
            </a:r>
          </a:p>
          <a:p>
            <a:pPr lvl="0"/>
            <a:r>
              <a:rPr lang="fi-FI" dirty="0"/>
              <a:t>Hoitotyön erityisasiantuntijat (luokka 222)</a:t>
            </a:r>
          </a:p>
          <a:p>
            <a:pPr lvl="0"/>
            <a:r>
              <a:rPr lang="fi-FI" dirty="0"/>
              <a:t>Muut terveydenhuollon erityisasiantuntijat (luokka 226)</a:t>
            </a:r>
          </a:p>
          <a:p>
            <a:pPr lvl="0"/>
            <a:r>
              <a:rPr lang="fi-FI" dirty="0"/>
              <a:t>Opettajat ja muut opetusalan erityisasiantuntijat (luokka 23)</a:t>
            </a:r>
          </a:p>
          <a:p>
            <a:pPr lvl="0"/>
            <a:r>
              <a:rPr lang="fi-FI" dirty="0"/>
              <a:t>Sairaanhoitajat (luokka 322)</a:t>
            </a:r>
          </a:p>
          <a:p>
            <a:pPr lvl="0"/>
            <a:r>
              <a:rPr lang="fi-FI" dirty="0"/>
              <a:t>Muut terveydenhuollon asiantuntijat (luokka 325)</a:t>
            </a:r>
          </a:p>
          <a:p>
            <a:pPr lvl="0"/>
            <a:r>
              <a:rPr lang="fi-FI" dirty="0"/>
              <a:t>Psykologit (luokka 2634)</a:t>
            </a:r>
          </a:p>
          <a:p>
            <a:pPr lvl="0"/>
            <a:r>
              <a:rPr lang="fi-FI" dirty="0"/>
              <a:t>Sosiaalityö erityisasiantuntija (luokka 2635)</a:t>
            </a:r>
          </a:p>
          <a:p>
            <a:endParaRPr lang="fi-FI" dirty="0"/>
          </a:p>
        </p:txBody>
      </p:sp>
      <p:sp>
        <p:nvSpPr>
          <p:cNvPr id="6" name="Title 5"/>
          <p:cNvSpPr>
            <a:spLocks noGrp="1"/>
          </p:cNvSpPr>
          <p:nvPr>
            <p:ph type="title"/>
          </p:nvPr>
        </p:nvSpPr>
        <p:spPr>
          <a:xfrm>
            <a:off x="432785" y="235340"/>
            <a:ext cx="7739615" cy="680226"/>
          </a:xfrm>
        </p:spPr>
        <p:txBody>
          <a:bodyPr/>
          <a:lstStyle/>
          <a:p>
            <a:r>
              <a:rPr lang="fi-FI" dirty="0" smtClean="0"/>
              <a:t>Ketä </a:t>
            </a:r>
            <a:r>
              <a:rPr lang="fi-FI" dirty="0"/>
              <a:t>voidaan rekrytoida?</a:t>
            </a:r>
            <a:endParaRPr lang="fi-FI" dirty="0"/>
          </a:p>
        </p:txBody>
      </p:sp>
      <p:sp>
        <p:nvSpPr>
          <p:cNvPr id="4" name="Date Placeholder 3"/>
          <p:cNvSpPr>
            <a:spLocks noGrp="1"/>
          </p:cNvSpPr>
          <p:nvPr>
            <p:ph type="dt" sz="half" idx="2"/>
          </p:nvPr>
        </p:nvSpPr>
        <p:spPr/>
        <p:txBody>
          <a:bodyPr/>
          <a:lstStyle/>
          <a:p>
            <a:fld id="{9504BABE-377C-4042-9CE4-D8BB0ACFBA08}" type="datetime1">
              <a:rPr lang="fi-FI" smtClean="0"/>
              <a:pPr/>
              <a:t>8.6.2021</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3</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625631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04210" y="1236837"/>
            <a:ext cx="8243671" cy="3393001"/>
          </a:xfrm>
        </p:spPr>
        <p:txBody>
          <a:bodyPr>
            <a:normAutofit fontScale="70000" lnSpcReduction="20000"/>
          </a:bodyPr>
          <a:lstStyle/>
          <a:p>
            <a:pPr algn="just"/>
            <a:r>
              <a:rPr lang="fi-FI" sz="2300" dirty="0"/>
              <a:t>Kunta rekrytoi alueensa Ohjaamoon kaksi uutta asiantuntijaa joko </a:t>
            </a:r>
            <a:r>
              <a:rPr lang="fi-FI" sz="2300" dirty="0" err="1"/>
              <a:t>sosiaali</a:t>
            </a:r>
            <a:r>
              <a:rPr lang="fi-FI" sz="2300" dirty="0"/>
              <a:t>- ja terveyspalveluista tai koulutuksen toimialalta. Kannustinmallista voidaan tällöin rahoittaa toinen näistä asiantuntijoista enintään vuoden 2024 loppuun. Kannustinmallista rahoitettavan henkilön työsuhde tulee olla vähintään 12kk. Kannustinmallissa rahoitettavan henkilötyövuoden on kohdennuttava kokonaisuudessaan ohjaamotyöhön. </a:t>
            </a:r>
          </a:p>
          <a:p>
            <a:pPr algn="just"/>
            <a:r>
              <a:rPr lang="fi-FI" sz="2300" dirty="0" smtClean="0"/>
              <a:t>Kunta </a:t>
            </a:r>
            <a:r>
              <a:rPr lang="fi-FI" sz="2300" dirty="0"/>
              <a:t>päivittää työsuhteisen henkilön (henkilö A) toimenkuvaan selkeän ja uuden kytkennän alueensa ohjaamoon ja ohjaamotyöhön vähintään vuodeksi (12kk). Tämän henkilön työajasta tulee kohdentua vähintään 50% suoraan Ohjaamossa tehtävään asiakastyöhön tai kehittämistyöhön. Työn tulee kohdentua joko </a:t>
            </a:r>
            <a:r>
              <a:rPr lang="fi-FI" sz="2300" dirty="0" err="1"/>
              <a:t>sosiaali</a:t>
            </a:r>
            <a:r>
              <a:rPr lang="fi-FI" sz="2300" dirty="0"/>
              <a:t>- ja terveyspalveluiden tai koulutuspalveluiden toteuttamiseen tai kehittämiseen Ohjaamossa. Näiden ehtojen täyttyessä kunta tai kuntayhtymä voi rekrytoida yhden uuden kannustinmallista rahoitetun kokoaikaisen asiantuntijan (Henkilö B). Henkilön B työsuhde voi olla saman kestoinen kuin henkilöllä A, kuitenkin vähintään 12kk, mutta enintään 2024 loppuun. </a:t>
            </a:r>
            <a:endParaRPr lang="fi-FI" dirty="0"/>
          </a:p>
        </p:txBody>
      </p:sp>
      <p:sp>
        <p:nvSpPr>
          <p:cNvPr id="6" name="Title 5"/>
          <p:cNvSpPr>
            <a:spLocks noGrp="1"/>
          </p:cNvSpPr>
          <p:nvPr>
            <p:ph type="title"/>
          </p:nvPr>
        </p:nvSpPr>
        <p:spPr>
          <a:xfrm>
            <a:off x="251520" y="339502"/>
            <a:ext cx="8712968" cy="654084"/>
          </a:xfrm>
        </p:spPr>
        <p:txBody>
          <a:bodyPr/>
          <a:lstStyle/>
          <a:p>
            <a:r>
              <a:rPr lang="fi-FI" dirty="0"/>
              <a:t>Avustusta voidaan hakea seuraavissa vaihtoehdoissa</a:t>
            </a:r>
            <a:endParaRPr lang="fi-FI" dirty="0"/>
          </a:p>
        </p:txBody>
      </p:sp>
      <p:sp>
        <p:nvSpPr>
          <p:cNvPr id="4" name="Date Placeholder 3"/>
          <p:cNvSpPr>
            <a:spLocks noGrp="1"/>
          </p:cNvSpPr>
          <p:nvPr>
            <p:ph type="dt" sz="half" idx="2"/>
          </p:nvPr>
        </p:nvSpPr>
        <p:spPr/>
        <p:txBody>
          <a:bodyPr/>
          <a:lstStyle/>
          <a:p>
            <a:fld id="{9504BABE-377C-4042-9CE4-D8BB0ACFBA08}" type="datetime1">
              <a:rPr lang="fi-FI" smtClean="0"/>
              <a:pPr/>
              <a:t>8.6.2021</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4</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652757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23528" y="1131590"/>
            <a:ext cx="8344254" cy="3393001"/>
          </a:xfrm>
        </p:spPr>
        <p:txBody>
          <a:bodyPr>
            <a:noAutofit/>
          </a:bodyPr>
          <a:lstStyle/>
          <a:p>
            <a:pPr algn="just">
              <a:lnSpc>
                <a:spcPct val="107000"/>
              </a:lnSpc>
              <a:spcAft>
                <a:spcPts val="800"/>
              </a:spcAft>
            </a:pPr>
            <a:r>
              <a:rPr lang="fi-FI" sz="1400" dirty="0">
                <a:solidFill>
                  <a:srgbClr val="000000"/>
                </a:solidFill>
                <a:ea typeface="Calibri" panose="020F0502020204030204" pitchFamily="34" charset="0"/>
                <a:cs typeface="Times New Roman" panose="02020603050405020304" pitchFamily="18" charset="0"/>
              </a:rPr>
              <a:t>Hakijana voi toimia kunta tai kuntayhtymä. </a:t>
            </a:r>
          </a:p>
          <a:p>
            <a:pPr algn="just">
              <a:lnSpc>
                <a:spcPct val="107000"/>
              </a:lnSpc>
              <a:spcAft>
                <a:spcPts val="800"/>
              </a:spcAft>
            </a:pPr>
            <a:r>
              <a:rPr lang="fi-FI" sz="1400" dirty="0">
                <a:solidFill>
                  <a:srgbClr val="000000"/>
                </a:solidFill>
                <a:ea typeface="Calibri" panose="020F0502020204030204" pitchFamily="34" charset="0"/>
                <a:cs typeface="Times New Roman" panose="02020603050405020304" pitchFamily="18" charset="0"/>
              </a:rPr>
              <a:t>Hakijoiden on myös mahdollista hakea yhteistä henkilötyövuotta alueelliseen ohjaamotyöhön. </a:t>
            </a:r>
            <a:r>
              <a:rPr lang="fi-FI" sz="1400" dirty="0">
                <a:solidFill>
                  <a:srgbClr val="000000"/>
                </a:solidFill>
                <a:ea typeface="Calibri,Times New Roman"/>
                <a:cs typeface="Times New Roman" panose="02020603050405020304" pitchFamily="18" charset="0"/>
              </a:rPr>
              <a:t>Kannustinmallista voidaan hakea henkilötyövuosi myös useamman Ohjaamon yhteiskäyttöön. Tällöin yhden hakijakunnan tulee osoittaa omarahoitusosuuden toteutuminen. Mikäli rahoitusta haetaan alueelliseen ohjaamotyöhön, tulee yhden kunnan olla vastuukunta, joka hakee rahoitusta ja vastaa maksatushauista. Henkilö palkataan vain yhteen kuntaan. Miten kuntien välillä rahoitus käyttö jakautuu, on kuntien välinen asia ja dokumentoidaan hakulomakkeessa.</a:t>
            </a:r>
          </a:p>
          <a:p>
            <a:pPr algn="just">
              <a:lnSpc>
                <a:spcPct val="107000"/>
              </a:lnSpc>
              <a:spcAft>
                <a:spcPts val="800"/>
              </a:spcAft>
            </a:pPr>
            <a:r>
              <a:rPr lang="fi-FI" sz="1400" dirty="0" smtClean="0"/>
              <a:t>Hakijan </a:t>
            </a:r>
            <a:r>
              <a:rPr lang="fi-FI" sz="1400" dirty="0"/>
              <a:t>omarahoitusosuutena voidaan huomioida ainoastaan henkilöstökuluja. Kannustinmallista rahoitettavan asiantuntijan sekä omarahoitteisen asiantuntijan työsopimuksen keston tulee olla vähintään 12 kuukautta. Rahoitusta voidaan myöntää vain vastaavalle ajalle kuin kunnan tai kuntayhtymän omarahoitusosuus on.  Hakijan omarahoitetun asiantuntijan työsuhde tai tehtävä Ohjaamossa on voinut alkaa aikaisintaan 1.8.2021. Hakijatahon on toimitettava hakemus viimeistään neljän kuukauden kuluttua omarahoitetun henkilön työn alkamisesta. </a:t>
            </a:r>
            <a:endParaRPr lang="fi-FI" sz="1400" dirty="0"/>
          </a:p>
        </p:txBody>
      </p:sp>
      <p:sp>
        <p:nvSpPr>
          <p:cNvPr id="6" name="Title 5"/>
          <p:cNvSpPr>
            <a:spLocks noGrp="1"/>
          </p:cNvSpPr>
          <p:nvPr>
            <p:ph type="title"/>
          </p:nvPr>
        </p:nvSpPr>
        <p:spPr>
          <a:xfrm>
            <a:off x="432785" y="235340"/>
            <a:ext cx="7739615" cy="683942"/>
          </a:xfrm>
        </p:spPr>
        <p:txBody>
          <a:bodyPr/>
          <a:lstStyle/>
          <a:p>
            <a:r>
              <a:rPr lang="fi-FI" dirty="0"/>
              <a:t>Täsmennyksiä hakuehtoihin</a:t>
            </a:r>
            <a:endParaRPr lang="fi-FI" dirty="0"/>
          </a:p>
        </p:txBody>
      </p:sp>
      <p:sp>
        <p:nvSpPr>
          <p:cNvPr id="4" name="Date Placeholder 3"/>
          <p:cNvSpPr>
            <a:spLocks noGrp="1"/>
          </p:cNvSpPr>
          <p:nvPr>
            <p:ph type="dt" sz="half" idx="2"/>
          </p:nvPr>
        </p:nvSpPr>
        <p:spPr/>
        <p:txBody>
          <a:bodyPr/>
          <a:lstStyle/>
          <a:p>
            <a:fld id="{9504BABE-377C-4042-9CE4-D8BB0ACFBA08}" type="datetime1">
              <a:rPr lang="fi-FI" smtClean="0"/>
              <a:pPr/>
              <a:t>8.6.2021</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5</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374107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51520" y="987574"/>
            <a:ext cx="8424936" cy="3656800"/>
          </a:xfrm>
        </p:spPr>
        <p:txBody>
          <a:bodyPr>
            <a:noAutofit/>
          </a:bodyPr>
          <a:lstStyle/>
          <a:p>
            <a:r>
              <a:rPr lang="fi-FI" sz="1400" dirty="0"/>
              <a:t>Työ- ja elinkeinoministeriön kautta rahoitusta myönnetään kustannuksiin, joita aiheutuu kunnan Ohjaamoon rekrytoitavasta uudesta (tai Ohjaamolle uudesta) henkilöstöstä. Hausta rahoitusta myönnettäessä arvioinnissa painotetaan seuraavia periaatteita määrittämään, onko tuettava toiminta ohjaamotoimintaa (ohjaamotoiminnan perusteiden painotukset): </a:t>
            </a:r>
          </a:p>
          <a:p>
            <a:pPr lvl="1"/>
            <a:r>
              <a:rPr lang="fi-FI" sz="1400" dirty="0" smtClean="0"/>
              <a:t>Ohjaamossa </a:t>
            </a:r>
            <a:r>
              <a:rPr lang="fi-FI" sz="1400" dirty="0"/>
              <a:t>on voitava asioida myös ilman ajanvarausta, sekä nuoren niin halutessa ilman henkilötietojen kirjausta. Myös tilojen esteettömyys on huomioitava. </a:t>
            </a:r>
          </a:p>
          <a:p>
            <a:pPr lvl="1"/>
            <a:r>
              <a:rPr lang="fi-FI" sz="1400" dirty="0"/>
              <a:t>Ohjaamo on moniammatillinen kokonaisuus</a:t>
            </a:r>
          </a:p>
          <a:p>
            <a:pPr lvl="1"/>
            <a:r>
              <a:rPr lang="fi-FI" sz="1400" dirty="0"/>
              <a:t>Nuori osallistuu oman tilanteensa arvioimiseen ja muutoksen toteuttamiseen</a:t>
            </a:r>
          </a:p>
          <a:p>
            <a:pPr lvl="1"/>
            <a:r>
              <a:rPr lang="fi-FI" sz="1400" dirty="0"/>
              <a:t>Ohjaamolla on, tai Ohjaamo rakentaa, toimivat yhteistyöverkostot alueensa palveluihin</a:t>
            </a:r>
          </a:p>
          <a:p>
            <a:pPr lvl="1"/>
            <a:r>
              <a:rPr lang="fi-FI" sz="1400" dirty="0"/>
              <a:t>Ohjaamo noudattaa yhteistä visuaalista ilmettä ja viestintäohjeistusta</a:t>
            </a:r>
          </a:p>
          <a:p>
            <a:r>
              <a:rPr lang="fi-FI" sz="1400" dirty="0" smtClean="0"/>
              <a:t>Avustushakemuksessa </a:t>
            </a:r>
            <a:r>
              <a:rPr lang="fi-FI" sz="1400" dirty="0"/>
              <a:t>kunnan tulee arvioida miten Ohjaamo täyttää yllä mainitut kriteerit tai miten kunnan Ohjaamo aikoo jatkossa ne huomioida. Lisäksi hakijan tulee vapaamuotoisesti esittää, miten tuettu toiminta vakiintuu Ohjaamoon tukikauden jälkeen</a:t>
            </a:r>
            <a:r>
              <a:rPr lang="fi-FI" sz="1400" dirty="0" smtClean="0"/>
              <a:t>.</a:t>
            </a:r>
            <a:endParaRPr lang="fi-FI" sz="1400" dirty="0"/>
          </a:p>
        </p:txBody>
      </p:sp>
      <p:sp>
        <p:nvSpPr>
          <p:cNvPr id="6" name="Title 5"/>
          <p:cNvSpPr>
            <a:spLocks noGrp="1"/>
          </p:cNvSpPr>
          <p:nvPr>
            <p:ph type="title"/>
          </p:nvPr>
        </p:nvSpPr>
        <p:spPr>
          <a:xfrm>
            <a:off x="432785" y="235340"/>
            <a:ext cx="6587487" cy="680226"/>
          </a:xfrm>
        </p:spPr>
        <p:txBody>
          <a:bodyPr/>
          <a:lstStyle/>
          <a:p>
            <a:r>
              <a:rPr lang="fi-FI" dirty="0"/>
              <a:t>Täsmennyksiä hakuehtoihin</a:t>
            </a:r>
            <a:endParaRPr lang="fi-FI" dirty="0"/>
          </a:p>
        </p:txBody>
      </p:sp>
      <p:sp>
        <p:nvSpPr>
          <p:cNvPr id="4" name="Date Placeholder 3"/>
          <p:cNvSpPr>
            <a:spLocks noGrp="1"/>
          </p:cNvSpPr>
          <p:nvPr>
            <p:ph type="dt" sz="half" idx="2"/>
          </p:nvPr>
        </p:nvSpPr>
        <p:spPr/>
        <p:txBody>
          <a:bodyPr/>
          <a:lstStyle/>
          <a:p>
            <a:fld id="{9504BABE-377C-4042-9CE4-D8BB0ACFBA08}" type="datetime1">
              <a:rPr lang="fi-FI" smtClean="0"/>
              <a:pPr/>
              <a:t>8.6.2021</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6</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50742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02104" y="699542"/>
            <a:ext cx="8416262" cy="3816424"/>
          </a:xfrm>
        </p:spPr>
        <p:txBody>
          <a:bodyPr>
            <a:normAutofit fontScale="25000" lnSpcReduction="20000"/>
          </a:bodyPr>
          <a:lstStyle/>
          <a:p>
            <a:pPr marL="0" lvl="0" indent="0">
              <a:buNone/>
            </a:pPr>
            <a:r>
              <a:rPr lang="fi-FI" sz="5600" dirty="0"/>
              <a:t>Maksatusta haettaessa</a:t>
            </a:r>
          </a:p>
          <a:p>
            <a:pPr lvl="0"/>
            <a:r>
              <a:rPr lang="fi-FI" sz="5600" dirty="0"/>
              <a:t>Ohjaamossa vähintään 50% työajalla työskentelevät asiantuntijat ammateittain ESCO luokituksen mukaan (Q1 ja Q3).</a:t>
            </a:r>
          </a:p>
          <a:p>
            <a:pPr lvl="0"/>
            <a:r>
              <a:rPr lang="fi-FI" sz="5600" dirty="0" smtClean="0"/>
              <a:t>Elpymisrahaston </a:t>
            </a:r>
            <a:r>
              <a:rPr lang="fi-FI" sz="5600" dirty="0"/>
              <a:t>kautta rahoitettujen asiantuntijoiden asiakasmäärät seuraavien asiointikäyntien aiheiden luokituksen mukaan:</a:t>
            </a:r>
          </a:p>
          <a:p>
            <a:pPr lvl="1">
              <a:buFont typeface="Wingdings" panose="05000000000000000000" pitchFamily="2" charset="2"/>
              <a:buChar char="Ø"/>
            </a:pPr>
            <a:r>
              <a:rPr lang="fi-FI" sz="5600" dirty="0"/>
              <a:t>työ ja </a:t>
            </a:r>
            <a:r>
              <a:rPr lang="fi-FI" sz="5600" dirty="0" smtClean="0"/>
              <a:t>yrittäjyys, koulutus </a:t>
            </a:r>
            <a:r>
              <a:rPr lang="fi-FI" sz="5600" dirty="0"/>
              <a:t>ja </a:t>
            </a:r>
            <a:r>
              <a:rPr lang="fi-FI" sz="5600" dirty="0" smtClean="0"/>
              <a:t>opiskelu, Oma talous, hyvinvointi </a:t>
            </a:r>
            <a:r>
              <a:rPr lang="fi-FI" sz="5600" dirty="0"/>
              <a:t>ja </a:t>
            </a:r>
            <a:r>
              <a:rPr lang="fi-FI" sz="5600" dirty="0" smtClean="0"/>
              <a:t>terveys, asuminen, Vapaa-aika, Muu </a:t>
            </a:r>
            <a:r>
              <a:rPr lang="fi-FI" sz="5600" dirty="0"/>
              <a:t>aihe</a:t>
            </a:r>
          </a:p>
          <a:p>
            <a:pPr marL="0" indent="0">
              <a:buNone/>
            </a:pPr>
            <a:r>
              <a:rPr lang="fi-FI" sz="5600" dirty="0" smtClean="0"/>
              <a:t>Loppuraportti</a:t>
            </a:r>
            <a:endParaRPr lang="fi-FI" sz="5600" dirty="0"/>
          </a:p>
          <a:p>
            <a:r>
              <a:rPr lang="fi-FI" sz="5600" dirty="0"/>
              <a:t>Loppuraportti: Kunnan tekemä vapaamuotoinen arvio kannustinmallin toiminnasta ja vaikutuksista Ohjaamon kehittymiseen sisältäen kunnan oma arvio toiminnan vakiintumisesta (viimeistään Q1/2025 tai kuukauden sisällä rahoituksen päättymisestä).  </a:t>
            </a:r>
          </a:p>
          <a:p>
            <a:r>
              <a:rPr lang="fi-FI" sz="5600" dirty="0" smtClean="0"/>
              <a:t>Loppuraporttiin </a:t>
            </a:r>
            <a:r>
              <a:rPr lang="fi-FI" sz="5600" dirty="0"/>
              <a:t>on sisällytettävä kuvaus mahdolliseen kehittämistoimintaan kohdennetusta työnosuudesta seuraavalla luokittelulla.</a:t>
            </a:r>
          </a:p>
          <a:p>
            <a:pPr lvl="1"/>
            <a:r>
              <a:rPr lang="fi-FI" sz="5600" dirty="0"/>
              <a:t>Nuorten </a:t>
            </a:r>
            <a:r>
              <a:rPr lang="fi-FI" sz="5600" dirty="0" smtClean="0"/>
              <a:t>tavoittaminen, Nuoren </a:t>
            </a:r>
            <a:r>
              <a:rPr lang="fi-FI" sz="5600" dirty="0"/>
              <a:t>rinnalla </a:t>
            </a:r>
            <a:r>
              <a:rPr lang="fi-FI" sz="5600" dirty="0" smtClean="0"/>
              <a:t>kulkeminen, Nuoren </a:t>
            </a:r>
            <a:r>
              <a:rPr lang="fi-FI" sz="5600" dirty="0"/>
              <a:t>palveluihin </a:t>
            </a:r>
            <a:r>
              <a:rPr lang="fi-FI" sz="5600" dirty="0" smtClean="0"/>
              <a:t>saattaminen, Oppilaitosyhteistyö, Ohjaamon </a:t>
            </a:r>
            <a:r>
              <a:rPr lang="fi-FI" sz="5600" dirty="0"/>
              <a:t>verkostojen </a:t>
            </a:r>
            <a:r>
              <a:rPr lang="fi-FI" sz="5600" dirty="0" smtClean="0"/>
              <a:t>vahvistaminen, Yritysyhteistyö, Järjestöyhteistyö, Viestintä, Muu</a:t>
            </a:r>
            <a:r>
              <a:rPr lang="fi-FI" sz="5600" dirty="0"/>
              <a:t> </a:t>
            </a:r>
          </a:p>
          <a:p>
            <a:endParaRPr lang="fi-FI" sz="5600" dirty="0"/>
          </a:p>
        </p:txBody>
      </p:sp>
      <p:sp>
        <p:nvSpPr>
          <p:cNvPr id="6" name="Title 5"/>
          <p:cNvSpPr>
            <a:spLocks noGrp="1"/>
          </p:cNvSpPr>
          <p:nvPr>
            <p:ph type="title"/>
          </p:nvPr>
        </p:nvSpPr>
        <p:spPr>
          <a:xfrm>
            <a:off x="432785" y="235340"/>
            <a:ext cx="7739615" cy="464202"/>
          </a:xfrm>
        </p:spPr>
        <p:txBody>
          <a:bodyPr/>
          <a:lstStyle/>
          <a:p>
            <a:r>
              <a:rPr lang="fi-FI" dirty="0"/>
              <a:t>Mitä raportoidaan?</a:t>
            </a:r>
            <a:endParaRPr lang="fi-FI" dirty="0"/>
          </a:p>
        </p:txBody>
      </p:sp>
      <p:sp>
        <p:nvSpPr>
          <p:cNvPr id="4" name="Date Placeholder 3"/>
          <p:cNvSpPr>
            <a:spLocks noGrp="1"/>
          </p:cNvSpPr>
          <p:nvPr>
            <p:ph type="dt" sz="half" idx="2"/>
          </p:nvPr>
        </p:nvSpPr>
        <p:spPr/>
        <p:txBody>
          <a:bodyPr/>
          <a:lstStyle/>
          <a:p>
            <a:fld id="{9504BABE-377C-4042-9CE4-D8BB0ACFBA08}" type="datetime1">
              <a:rPr lang="fi-FI" smtClean="0"/>
              <a:pPr/>
              <a:t>8.6.2021</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7</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756020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32785" y="1410997"/>
            <a:ext cx="8171663" cy="3393001"/>
          </a:xfrm>
        </p:spPr>
        <p:txBody>
          <a:bodyPr>
            <a:normAutofit/>
          </a:bodyPr>
          <a:lstStyle/>
          <a:p>
            <a:r>
              <a:rPr lang="fi-FI" b="1" dirty="0" err="1"/>
              <a:t>Huom</a:t>
            </a:r>
            <a:r>
              <a:rPr lang="fi-FI" b="1" dirty="0"/>
              <a:t>! </a:t>
            </a:r>
            <a:r>
              <a:rPr lang="fi-FI" dirty="0"/>
              <a:t>Avustuksia haettaessa tulee huomioida, että Suomen saama rahoitus elpymisvälineestä on ehdollista kansallisten tavoitteiden saavuttamiseen. Kunnan tulee huomioida rahoituksen ennenaikaisen päättymisen mahdollisuus tehdessään työsopimuksia. </a:t>
            </a:r>
          </a:p>
          <a:p>
            <a:endParaRPr lang="fi-FI" dirty="0"/>
          </a:p>
        </p:txBody>
      </p:sp>
      <p:sp>
        <p:nvSpPr>
          <p:cNvPr id="6" name="Title 5"/>
          <p:cNvSpPr>
            <a:spLocks noGrp="1"/>
          </p:cNvSpPr>
          <p:nvPr>
            <p:ph type="title"/>
          </p:nvPr>
        </p:nvSpPr>
        <p:spPr/>
        <p:txBody>
          <a:bodyPr/>
          <a:lstStyle/>
          <a:p>
            <a:r>
              <a:rPr lang="fi-FI" dirty="0"/>
              <a:t>Täsmennyksiä hakuehtoihin</a:t>
            </a:r>
            <a:endParaRPr lang="fi-FI" dirty="0"/>
          </a:p>
        </p:txBody>
      </p:sp>
      <p:sp>
        <p:nvSpPr>
          <p:cNvPr id="4" name="Date Placeholder 3"/>
          <p:cNvSpPr>
            <a:spLocks noGrp="1"/>
          </p:cNvSpPr>
          <p:nvPr>
            <p:ph type="dt" sz="half" idx="2"/>
          </p:nvPr>
        </p:nvSpPr>
        <p:spPr/>
        <p:txBody>
          <a:bodyPr/>
          <a:lstStyle/>
          <a:p>
            <a:fld id="{9504BABE-377C-4042-9CE4-D8BB0ACFBA08}" type="datetime1">
              <a:rPr lang="fi-FI" smtClean="0"/>
              <a:pPr/>
              <a:t>8.6.2021</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8</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750101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203848" y="1635646"/>
            <a:ext cx="4634027" cy="1400175"/>
          </a:xfrm>
        </p:spPr>
        <p:txBody>
          <a:bodyPr/>
          <a:lstStyle/>
          <a:p>
            <a:r>
              <a:rPr lang="fi-FI" dirty="0" smtClean="0"/>
              <a:t>Kiitos</a:t>
            </a:r>
            <a:endParaRPr lang="fi-FI" dirty="0"/>
          </a:p>
        </p:txBody>
      </p:sp>
      <p:sp>
        <p:nvSpPr>
          <p:cNvPr id="6" name="Subtitle 5"/>
          <p:cNvSpPr>
            <a:spLocks noGrp="1"/>
          </p:cNvSpPr>
          <p:nvPr>
            <p:ph type="subTitle" idx="1"/>
          </p:nvPr>
        </p:nvSpPr>
        <p:spPr/>
        <p:txBody>
          <a:bodyPr/>
          <a:lstStyle/>
          <a:p>
            <a:endParaRPr lang="fi-FI" dirty="0" smtClean="0"/>
          </a:p>
          <a:p>
            <a:endParaRPr lang="fi-FI" dirty="0"/>
          </a:p>
          <a:p>
            <a:r>
              <a:rPr lang="fi-FI" dirty="0" smtClean="0">
                <a:hlinkClick r:id="rId2"/>
              </a:rPr>
              <a:t>Janne.Savolainen@tem.fi</a:t>
            </a:r>
            <a:endParaRPr lang="fi-FI" dirty="0" smtClean="0"/>
          </a:p>
          <a:p>
            <a:r>
              <a:rPr lang="fi-FI" dirty="0" smtClean="0">
                <a:hlinkClick r:id="rId3"/>
              </a:rPr>
              <a:t>Jani.Lehto@tem.fi</a:t>
            </a:r>
            <a:endParaRPr lang="fi-FI" dirty="0" smtClean="0"/>
          </a:p>
          <a:p>
            <a:endParaRPr lang="fi-FI" dirty="0"/>
          </a:p>
        </p:txBody>
      </p:sp>
    </p:spTree>
    <p:extLst>
      <p:ext uri="{BB962C8B-B14F-4D97-AF65-F5344CB8AC3E}">
        <p14:creationId xmlns:p14="http://schemas.microsoft.com/office/powerpoint/2010/main" val="648180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VN-uudistukset-ppt_01/2020">
  <a:themeElements>
    <a:clrScheme name="Custom 4">
      <a:dk1>
        <a:sysClr val="windowText" lastClr="000000"/>
      </a:dk1>
      <a:lt1>
        <a:srgbClr val="FFFFFF"/>
      </a:lt1>
      <a:dk2>
        <a:srgbClr val="365ABD"/>
      </a:dk2>
      <a:lt2>
        <a:srgbClr val="9B9183"/>
      </a:lt2>
      <a:accent1>
        <a:srgbClr val="2B895B"/>
      </a:accent1>
      <a:accent2>
        <a:srgbClr val="00A79F"/>
      </a:accent2>
      <a:accent3>
        <a:srgbClr val="2699D6"/>
      </a:accent3>
      <a:accent4>
        <a:srgbClr val="D90066"/>
      </a:accent4>
      <a:accent5>
        <a:srgbClr val="8C4091"/>
      </a:accent5>
      <a:accent6>
        <a:srgbClr val="76B82A"/>
      </a:accent6>
      <a:hlink>
        <a:srgbClr val="00A9E0"/>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D7B324B9-6599-4636-8A09-D0D05BD51C77}" vid="{5D7E8586-752B-45C1-9E7F-083C3684AC67}"/>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KampusOrganizationTaxHTField0 xmlns="c138b538-c2fd-4cca-8c26-6e4e32e5a042">
      <Terms xmlns="http://schemas.microsoft.com/office/infopath/2007/PartnerControls"/>
    </KampusOrganizationTaxHTField0>
    <KampusKeywordsTaxHTField0 xmlns="c138b538-c2fd-4cca-8c26-6e4e32e5a042">
      <Terms xmlns="http://schemas.microsoft.com/office/infopath/2007/PartnerControls"/>
    </KampusKeywordsTaxHTField0>
    <TaxCatchAll xmlns="c138b538-c2fd-4cca-8c26-6e4e32e5a042"/>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acce3c4a-091f-4b07-a6c7-e4a083e8073a" ContentTypeId="0x010100B5FAB64B6C204DD994D3FAC0C34E2BFF" PreviousValue="false"/>
</file>

<file path=customXml/item4.xml><?xml version="1.0" encoding="utf-8"?>
<ct:contentTypeSchema xmlns:ct="http://schemas.microsoft.com/office/2006/metadata/contentType" xmlns:ma="http://schemas.microsoft.com/office/2006/metadata/properties/metaAttributes" ct:_="" ma:_="" ma:contentTypeName="Kampus asiakirja" ma:contentTypeID="0x010100B5FAB64B6C204DD994D3FAC0C34E2BFF00CB719E4851A66C439D2C694FA73163DF" ma:contentTypeVersion="4" ma:contentTypeDescription="Kampus asiakirja" ma:contentTypeScope="" ma:versionID="6eaf21c1381af43f296911998f8d769f">
  <xsd:schema xmlns:xsd="http://www.w3.org/2001/XMLSchema" xmlns:xs="http://www.w3.org/2001/XMLSchema" xmlns:p="http://schemas.microsoft.com/office/2006/metadata/properties" xmlns:ns2="c138b538-c2fd-4cca-8c26-6e4e32e5a042" xmlns:ns3="b2fbad2d-3118-45da-94c3-a308eb7fb4ef" targetNamespace="http://schemas.microsoft.com/office/2006/metadata/properties" ma:root="true" ma:fieldsID="09bafb18c11792a79c9b0f04b6105b61" ns2:_="" ns3:_="">
    <xsd:import namespace="c138b538-c2fd-4cca-8c26-6e4e32e5a042"/>
    <xsd:import namespace="b2fbad2d-3118-45da-94c3-a308eb7fb4ef"/>
    <xsd:element name="properties">
      <xsd:complexType>
        <xsd:sequence>
          <xsd:element name="documentManagement">
            <xsd:complexType>
              <xsd:all>
                <xsd:element ref="ns2:KampusOrganizationTaxHTField0" minOccurs="0"/>
                <xsd:element ref="ns2:KampusKeywordsTaxHTField0" minOccurs="0"/>
                <xsd:element ref="ns2:TaxCatchAll" minOccurs="0"/>
                <xsd:element ref="ns2:TaxCatchAllLabe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8b538-c2fd-4cca-8c26-6e4e32e5a042" elementFormDefault="qualified">
    <xsd:import namespace="http://schemas.microsoft.com/office/2006/documentManagement/types"/>
    <xsd:import namespace="http://schemas.microsoft.com/office/infopath/2007/PartnerControls"/>
    <xsd:element name="KampusOrganizationTaxHTField0" ma:index="2" nillable="true" ma:taxonomy="true" ma:internalName="KampusOrganizationTaxHTField0" ma:taxonomyFieldName="KampusOrganization" ma:displayName="Organisaatio" ma:readOnly="false" ma:default="" ma:fieldId="{2db0ae7a-6cf0-4985-ba6a-e776373147cc}" ma:taxonomyMulti="true" ma:sspId="acce3c4a-091f-4b07-a6c7-e4a083e8073a" ma:termSetId="96581ae4-b9dd-471b-b644-43b1ab68b7d0" ma:anchorId="00000000-0000-0000-0000-000000000000" ma:open="false" ma:isKeyword="false">
      <xsd:complexType>
        <xsd:sequence>
          <xsd:element ref="pc:Terms" minOccurs="0" maxOccurs="1"/>
        </xsd:sequence>
      </xsd:complexType>
    </xsd:element>
    <xsd:element name="KampusKeywordsTaxHTField0" ma:index="4" nillable="true" ma:taxonomy="true" ma:internalName="KampusKeywordsTaxHTField0" ma:taxonomyFieldName="KampusKeywords" ma:displayName="Asiasanat" ma:default="" ma:fieldId="{1b40a1dd-212b-4729-a26e-8a2bffa86a15}" ma:taxonomyMulti="true" ma:sspId="acce3c4a-091f-4b07-a6c7-e4a083e8073a" ma:termSetId="c57e3b40-808e-4864-abb2-3453a6c26e70" ma:anchorId="00000000-0000-0000-0000-000000000000" ma:open="true" ma:isKeyword="false">
      <xsd:complexType>
        <xsd:sequence>
          <xsd:element ref="pc:Terms" minOccurs="0" maxOccurs="1"/>
        </xsd:sequence>
      </xsd:complexType>
    </xsd:element>
    <xsd:element name="TaxCatchAll" ma:index="9" nillable="true" ma:displayName="Taxonomy Catch All Column" ma:description="" ma:hidden="true" ma:list="{fc9917c5-999b-4892-adeb-8c09423b15c2}" ma:internalName="TaxCatchAll" ma:showField="CatchAllData" ma:web="b2fbad2d-3118-45da-94c3-a308eb7fb4e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fc9917c5-999b-4892-adeb-8c09423b15c2}" ma:internalName="TaxCatchAllLabel" ma:readOnly="true" ma:showField="CatchAllDataLabel" ma:web="b2fbad2d-3118-45da-94c3-a308eb7fb4e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2fbad2d-3118-45da-94c3-a308eb7fb4ef" elementFormDefault="qualified">
    <xsd:import namespace="http://schemas.microsoft.com/office/2006/documentManagement/types"/>
    <xsd:import namespace="http://schemas.microsoft.com/office/infopath/2007/PartnerControls"/>
    <xsd:element name="SharedWithUsers" ma:index="14"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Sisältölaji"/>
        <xsd:element ref="dc:title" minOccurs="0" maxOccurs="1" ma:index="0"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89A494-0954-4A42-B0B6-378D017C1A78}">
  <ds:schemaRefs>
    <ds:schemaRef ds:uri="c138b538-c2fd-4cca-8c26-6e4e32e5a042"/>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2fbad2d-3118-45da-94c3-a308eb7fb4ef"/>
    <ds:schemaRef ds:uri="http://www.w3.org/XML/1998/namespace"/>
    <ds:schemaRef ds:uri="http://purl.org/dc/dcmitype/"/>
  </ds:schemaRefs>
</ds:datastoreItem>
</file>

<file path=customXml/itemProps2.xml><?xml version="1.0" encoding="utf-8"?>
<ds:datastoreItem xmlns:ds="http://schemas.openxmlformats.org/officeDocument/2006/customXml" ds:itemID="{929C97D2-E5BE-4C76-9B1F-F1F89BED2FC7}">
  <ds:schemaRefs>
    <ds:schemaRef ds:uri="http://schemas.microsoft.com/sharepoint/v3/contenttype/forms"/>
  </ds:schemaRefs>
</ds:datastoreItem>
</file>

<file path=customXml/itemProps3.xml><?xml version="1.0" encoding="utf-8"?>
<ds:datastoreItem xmlns:ds="http://schemas.openxmlformats.org/officeDocument/2006/customXml" ds:itemID="{7D528BD0-8092-4F52-9F12-4D7552524AE6}">
  <ds:schemaRefs>
    <ds:schemaRef ds:uri="Microsoft.SharePoint.Taxonomy.ContentTypeSync"/>
  </ds:schemaRefs>
</ds:datastoreItem>
</file>

<file path=customXml/itemProps4.xml><?xml version="1.0" encoding="utf-8"?>
<ds:datastoreItem xmlns:ds="http://schemas.openxmlformats.org/officeDocument/2006/customXml" ds:itemID="{BBBDDDDA-2112-48D0-B2F1-35E9EB851A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38b538-c2fd-4cca-8c26-6e4e32e5a042"/>
    <ds:schemaRef ds:uri="b2fbad2d-3118-45da-94c3-a308eb7fb4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VN-kestavakasvu_FI-v3 (1)</Template>
  <TotalTime>87</TotalTime>
  <Words>703</Words>
  <Application>Microsoft Office PowerPoint</Application>
  <PresentationFormat>Näytössä katseltava esitys (16:9)</PresentationFormat>
  <Paragraphs>63</Paragraphs>
  <Slides>9</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9</vt:i4>
      </vt:variant>
    </vt:vector>
  </HeadingPairs>
  <TitlesOfParts>
    <vt:vector size="16" baseType="lpstr">
      <vt:lpstr>Arial</vt:lpstr>
      <vt:lpstr>Arial Narrow</vt:lpstr>
      <vt:lpstr>Calibri</vt:lpstr>
      <vt:lpstr>Calibri,Times New Roman</vt:lpstr>
      <vt:lpstr>Times New Roman</vt:lpstr>
      <vt:lpstr>Wingdings</vt:lpstr>
      <vt:lpstr>VN-uudistukset-ppt_01/2020</vt:lpstr>
      <vt:lpstr>Kannustinmalli ohjaamokunnille</vt:lpstr>
      <vt:lpstr>Mistä on kyse ja milloin haku käynnistyy?</vt:lpstr>
      <vt:lpstr>Ketä voidaan rekrytoida?</vt:lpstr>
      <vt:lpstr>Avustusta voidaan hakea seuraavissa vaihtoehdoissa</vt:lpstr>
      <vt:lpstr>Täsmennyksiä hakuehtoihin</vt:lpstr>
      <vt:lpstr>Täsmennyksiä hakuehtoihin</vt:lpstr>
      <vt:lpstr>Mitä raportoidaan?</vt:lpstr>
      <vt:lpstr>Täsmennyksiä hakuehtoihin</vt:lpstr>
      <vt:lpstr>Kiitos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Anniina Lehtonen</dc:creator>
  <cp:lastModifiedBy>Savolainen Janne (TEM)</cp:lastModifiedBy>
  <cp:revision>7</cp:revision>
  <cp:lastPrinted>2020-01-13T08:24:24Z</cp:lastPrinted>
  <dcterms:created xsi:type="dcterms:W3CDTF">2021-05-27T07:15:56Z</dcterms:created>
  <dcterms:modified xsi:type="dcterms:W3CDTF">2021-06-08T07:59:57Z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0x010100B5FAB64B6C204DD994D3FAC0C34E2BFF00CB719E4851A66C439D2C694FA73163DF</vt:lpwstr>
  </property>
</Properties>
</file>