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893"/>
    <a:srgbClr val="26B6B4"/>
    <a:srgbClr val="006E89"/>
    <a:srgbClr val="878787"/>
    <a:srgbClr val="0E6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B886B-BDF6-4FCA-82EA-3C2414705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" t="1540" r="611" b="24151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CD077-412E-48F0-98A1-DADE0AF8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121" y="2291131"/>
            <a:ext cx="9144000" cy="177409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8F00F-AF1D-4D32-BE95-55F536F8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121" y="4154131"/>
            <a:ext cx="9144000" cy="123030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FI" dirty="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688E930-A20F-4D94-A7D9-662592C14E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1" y="517041"/>
            <a:ext cx="1133954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rgbClr val="006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D077-412E-48F0-98A1-DADE0AF8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121" y="2291131"/>
            <a:ext cx="9144000" cy="177409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8F00F-AF1D-4D32-BE95-55F536F8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121" y="4154131"/>
            <a:ext cx="9144000" cy="123030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6496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bg>
      <p:bgPr>
        <a:solidFill>
          <a:srgbClr val="26B6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D077-412E-48F0-98A1-DADE0AF8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121" y="2291131"/>
            <a:ext cx="9144000" cy="177409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8F00F-AF1D-4D32-BE95-55F536F8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121" y="4154131"/>
            <a:ext cx="9144000" cy="123030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36632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DA24E-EEF4-49CD-B63E-FC128516C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94FC7-3DC7-4B3B-BBE7-A1F033A9A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3296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2C475-3F7B-45E3-8884-51D46E0B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12E6F-04DC-49B6-A634-2E12A5BB3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9753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FE6B6-20F0-4CDD-93A9-9570BADE4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9753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34532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2C475-3F7B-45E3-8884-51D46E0B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12E6F-04DC-49B6-A634-2E12A5BB3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9753"/>
            <a:ext cx="63055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51D3E64-230A-4B42-9333-9C98497E26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7572" y="1829753"/>
            <a:ext cx="3647652" cy="2051804"/>
          </a:xfrm>
          <a:solidFill>
            <a:schemeClr val="bg1">
              <a:lumMod val="85000"/>
            </a:schemeClr>
          </a:solidFill>
        </p:spPr>
        <p:txBody>
          <a:bodyPr tIns="0" bIns="72000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fi-FI" dirty="0"/>
              <a:t>Kuvapaikka</a:t>
            </a:r>
            <a:endParaRPr lang="en-FI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D4A5531C-E4D1-4C9A-82D6-422D47E39E2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267572" y="4129287"/>
            <a:ext cx="3647652" cy="2051804"/>
          </a:xfrm>
          <a:solidFill>
            <a:schemeClr val="bg1">
              <a:lumMod val="85000"/>
            </a:schemeClr>
          </a:solidFill>
        </p:spPr>
        <p:txBody>
          <a:bodyPr tIns="0" bIns="720000"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fi-FI" dirty="0"/>
              <a:t>Kuvapaikka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4885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4BEE7-4638-4C13-8095-97C5E7F5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62596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4BF839-6C81-46C6-80CD-4A5CB038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9421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215BE-AADD-4F7B-9EB3-9322B159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9753"/>
            <a:ext cx="10894216" cy="4347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31D5B-FBAF-4F4A-ACB5-016805432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E284A-C0C5-4F8E-8358-16D5E3FF7159}" type="datetimeFigureOut">
              <a:rPr lang="en-FI" smtClean="0"/>
              <a:t>03/09/2021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B0630-4EBB-4B45-8BD9-7B8CBFFC6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FF50B-8037-4A46-A9C2-2839B2049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16F-0F61-4D4E-95D0-4EBA291713AF}" type="slidenum">
              <a:rPr lang="en-FI" smtClean="0"/>
              <a:t>‹#›</a:t>
            </a:fld>
            <a:endParaRPr lang="en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291EB4-2088-49B5-9325-A004A9472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827" y="6638290"/>
            <a:ext cx="9144793" cy="2255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AA8AEBB-7F5B-4EB9-B207-5F7282A00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862" y="6638290"/>
            <a:ext cx="3206262" cy="225572"/>
          </a:xfrm>
          <a:prstGeom prst="rect">
            <a:avLst/>
          </a:prstGeom>
          <a:solidFill>
            <a:srgbClr val="0E6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A19BD2A-53FE-4BA6-8346-ADCC81E62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41" y="365125"/>
            <a:ext cx="714375" cy="89296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61E8D0-460D-402C-8E4C-71B3A6874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8200" y="1760220"/>
            <a:ext cx="10894216" cy="0"/>
          </a:xfrm>
          <a:prstGeom prst="line">
            <a:avLst/>
          </a:prstGeom>
          <a:ln w="9525">
            <a:solidFill>
              <a:srgbClr val="87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2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9" r:id="rId5"/>
    <p:sldLayoutId id="2147483655" r:id="rId6"/>
    <p:sldLayoutId id="214748365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6E8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nna.vanhanen@te-toimisto.fi" TargetMode="External"/><Relationship Id="rId2" Type="http://schemas.openxmlformats.org/officeDocument/2006/relationships/hyperlink" Target="https://ohjaamojenonni.moodle.mmg.fi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atja.kuorikoski@te-toimisto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1AF7-2C03-4D3C-A143-501AF405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Osallisuuden vahvistaminen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2F472-A012-4A91-BEEC-0689B1EDB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576"/>
            <a:ext cx="10894216" cy="4940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dirty="0"/>
              <a:t>Onni-hanke haluaa tukea nuorten osallisuuden vahvistamista Ohjaamoissa.</a:t>
            </a:r>
          </a:p>
          <a:p>
            <a:pPr lvl="1"/>
            <a:r>
              <a:rPr lang="fi-FI" dirty="0"/>
              <a:t>Osa psykososiaalista työtä </a:t>
            </a:r>
          </a:p>
          <a:p>
            <a:pPr lvl="1"/>
            <a:r>
              <a:rPr lang="fi-FI" dirty="0"/>
              <a:t>Kuulluksi tulemisen kokemuksia, yksinäisyyden vähentämiseksi, syrjäytymisen ennaltaehkäisemiseksi</a:t>
            </a:r>
          </a:p>
          <a:p>
            <a:pPr marL="457200" lvl="1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dirty="0"/>
              <a:t>Aiemmin tuotettu opas asiakasraatien käynnistämisen tueksi sekä käynnistetty asiakasraateja.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Tulossa: </a:t>
            </a:r>
          </a:p>
          <a:p>
            <a:pPr lvl="1"/>
            <a:r>
              <a:rPr lang="fi-FI" sz="1800" dirty="0"/>
              <a:t>Keväällä 2021: Onni-hankkeen Moodleen </a:t>
            </a:r>
            <a:r>
              <a:rPr lang="fi-FI" sz="1800" dirty="0">
                <a:hlinkClick r:id="rId2"/>
              </a:rPr>
              <a:t>https://ohjaamojenonni.moodle.mmg.fi</a:t>
            </a:r>
            <a:r>
              <a:rPr lang="fi-FI" sz="1800" dirty="0"/>
              <a:t> oma osionsa teemalla Osallisuuden vahvistaminen</a:t>
            </a:r>
          </a:p>
          <a:p>
            <a:pPr marL="457200" lvl="1" indent="0">
              <a:buNone/>
            </a:pPr>
            <a:r>
              <a:rPr lang="fi-FI" sz="1800" dirty="0"/>
              <a:t>	(mm. kootaan menetelmiä ja vinkkejä Ohjaamoille osallisuustyöhön)</a:t>
            </a:r>
          </a:p>
          <a:p>
            <a:pPr lvl="1"/>
            <a:r>
              <a:rPr lang="fi-FI" sz="1800" dirty="0"/>
              <a:t>Syksyllä 2021: vertaistukituokiota raatitoimintaa vetäville tai sitä suunnitteleville työntekijöille</a:t>
            </a:r>
          </a:p>
          <a:p>
            <a:pPr marL="457200" lvl="1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dirty="0"/>
              <a:t>Ideoita ja hyväksi havaittuja käytäntöjä otetaan vastaan!</a:t>
            </a:r>
          </a:p>
          <a:p>
            <a:pPr marL="457200" lvl="1" indent="0">
              <a:buNone/>
            </a:pPr>
            <a:r>
              <a:rPr lang="fi-FI" sz="1800" dirty="0"/>
              <a:t> </a:t>
            </a:r>
            <a:r>
              <a:rPr lang="fi-FI" sz="1800" dirty="0">
                <a:hlinkClick r:id="rId3"/>
              </a:rPr>
              <a:t>minna.vanhanen@te-toimisto.fi</a:t>
            </a:r>
            <a:r>
              <a:rPr lang="fi-FI" sz="1800" dirty="0"/>
              <a:t> tai </a:t>
            </a:r>
            <a:r>
              <a:rPr lang="fi-FI" sz="1800" dirty="0">
                <a:hlinkClick r:id="rId4"/>
              </a:rPr>
              <a:t>katja.kuorikoski@te-toimisto.fi</a:t>
            </a:r>
            <a:endParaRPr lang="fi-FI" sz="1800" dirty="0"/>
          </a:p>
          <a:p>
            <a:endParaRPr lang="fi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146006672"/>
      </p:ext>
    </p:extLst>
  </p:cSld>
  <p:clrMapOvr>
    <a:masterClrMapping/>
  </p:clrMapOvr>
</p:sld>
</file>

<file path=ppt/theme/theme1.xml><?xml version="1.0" encoding="utf-8"?>
<a:theme xmlns:a="http://schemas.openxmlformats.org/drawingml/2006/main" name="Onni ppt">
  <a:themeElements>
    <a:clrScheme name="Onn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E89"/>
      </a:accent1>
      <a:accent2>
        <a:srgbClr val="DAEEF1"/>
      </a:accent2>
      <a:accent3>
        <a:srgbClr val="26B6B4"/>
      </a:accent3>
      <a:accent4>
        <a:srgbClr val="EB5893"/>
      </a:accent4>
      <a:accent5>
        <a:srgbClr val="878787"/>
      </a:accent5>
      <a:accent6>
        <a:srgbClr val="92DAD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ni kartta  ppt.potx" id="{9916F310-3BDB-4C90-BACC-D40AA7A7C57F}" vid="{F6C88053-1656-4FCC-A207-E6ABB68902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Onni_2020_saavutettavat_pohjat</Template>
  <TotalTime>91</TotalTime>
  <Words>98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3" baseType="lpstr">
      <vt:lpstr>Arial</vt:lpstr>
      <vt:lpstr>Onni ppt</vt:lpstr>
      <vt:lpstr>Osallisuuden vahvistaminen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Vanhanen Minna (TET)</dc:creator>
  <cp:lastModifiedBy>Sundqvist Seija (ELY)</cp:lastModifiedBy>
  <cp:revision>7</cp:revision>
  <dcterms:created xsi:type="dcterms:W3CDTF">2021-03-05T12:32:30Z</dcterms:created>
  <dcterms:modified xsi:type="dcterms:W3CDTF">2021-03-09T11:35:32Z</dcterms:modified>
</cp:coreProperties>
</file>