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sldIdLst>
    <p:sldId id="256" r:id="rId6"/>
    <p:sldId id="257" r:id="rId7"/>
    <p:sldId id="258" r:id="rId8"/>
    <p:sldId id="264" r:id="rId9"/>
    <p:sldId id="274" r:id="rId10"/>
    <p:sldId id="266" r:id="rId11"/>
    <p:sldId id="267" r:id="rId12"/>
    <p:sldId id="268" r:id="rId13"/>
    <p:sldId id="269" r:id="rId14"/>
    <p:sldId id="270" r:id="rId15"/>
    <p:sldId id="275" r:id="rId16"/>
    <p:sldId id="271" r:id="rId17"/>
    <p:sldId id="272" r:id="rId18"/>
    <p:sldId id="277" r:id="rId19"/>
    <p:sldId id="278" r:id="rId20"/>
    <p:sldId id="279" r:id="rId21"/>
    <p:sldId id="280" r:id="rId22"/>
    <p:sldId id="276" r:id="rId23"/>
    <p:sldId id="282" r:id="rId24"/>
    <p:sldId id="283" r:id="rId25"/>
    <p:sldId id="284" r:id="rId26"/>
    <p:sldId id="286" r:id="rId27"/>
    <p:sldId id="285" r:id="rId2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Relationship Id="rId8" Type="http://schemas.openxmlformats.org/officeDocument/2006/relationships/slide" Target="slides/slide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skiparta Inkeri (TET)" userId="24a116b2-6cf9-47f9-baa7-419fd23a6a64" providerId="ADAL" clId="{56B54F8D-0EE4-4DB3-AF72-E5F42ECFA162}"/>
    <pc:docChg chg="modSld">
      <pc:chgData name="Poskiparta Inkeri (TET)" userId="24a116b2-6cf9-47f9-baa7-419fd23a6a64" providerId="ADAL" clId="{56B54F8D-0EE4-4DB3-AF72-E5F42ECFA162}" dt="2023-05-19T11:18:16.993" v="55"/>
      <pc:docMkLst>
        <pc:docMk/>
      </pc:docMkLst>
      <pc:sldChg chg="modSp mod">
        <pc:chgData name="Poskiparta Inkeri (TET)" userId="24a116b2-6cf9-47f9-baa7-419fd23a6a64" providerId="ADAL" clId="{56B54F8D-0EE4-4DB3-AF72-E5F42ECFA162}" dt="2023-05-19T11:15:28.660" v="5" actId="20577"/>
        <pc:sldMkLst>
          <pc:docMk/>
          <pc:sldMk cId="2132656265" sldId="256"/>
        </pc:sldMkLst>
        <pc:spChg chg="mod">
          <ac:chgData name="Poskiparta Inkeri (TET)" userId="24a116b2-6cf9-47f9-baa7-419fd23a6a64" providerId="ADAL" clId="{56B54F8D-0EE4-4DB3-AF72-E5F42ECFA162}" dt="2023-05-19T11:15:28.660" v="5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Poskiparta Inkeri (TET)" userId="24a116b2-6cf9-47f9-baa7-419fd23a6a64" providerId="ADAL" clId="{56B54F8D-0EE4-4DB3-AF72-E5F42ECFA162}" dt="2023-05-19T11:18:14.217" v="33"/>
        <pc:sldMkLst>
          <pc:docMk/>
          <pc:sldMk cId="2721713614" sldId="257"/>
        </pc:sldMkLst>
        <pc:graphicFrameChg chg="mod">
          <ac:chgData name="Poskiparta Inkeri (TET)" userId="24a116b2-6cf9-47f9-baa7-419fd23a6a64" providerId="ADAL" clId="{56B54F8D-0EE4-4DB3-AF72-E5F42ECFA162}" dt="2023-05-19T11:18:14.217" v="33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Poskiparta Inkeri (TET)" userId="24a116b2-6cf9-47f9-baa7-419fd23a6a64" providerId="ADAL" clId="{56B54F8D-0EE4-4DB3-AF72-E5F42ECFA162}" dt="2023-05-19T11:18:16.785" v="35"/>
        <pc:sldMkLst>
          <pc:docMk/>
          <pc:sldMk cId="3613612144" sldId="264"/>
        </pc:sldMkLst>
        <pc:graphicFrameChg chg="mod">
          <ac:chgData name="Poskiparta Inkeri (TET)" userId="24a116b2-6cf9-47f9-baa7-419fd23a6a64" providerId="ADAL" clId="{56B54F8D-0EE4-4DB3-AF72-E5F42ECFA162}" dt="2023-05-19T11:18:16.776" v="34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Poskiparta Inkeri (TET)" userId="24a116b2-6cf9-47f9-baa7-419fd23a6a64" providerId="ADAL" clId="{56B54F8D-0EE4-4DB3-AF72-E5F42ECFA162}" dt="2023-05-19T11:18:16.785" v="35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Poskiparta Inkeri (TET)" userId="24a116b2-6cf9-47f9-baa7-419fd23a6a64" providerId="ADAL" clId="{56B54F8D-0EE4-4DB3-AF72-E5F42ECFA162}" dt="2023-05-19T11:18:16.819" v="38"/>
        <pc:sldMkLst>
          <pc:docMk/>
          <pc:sldMk cId="688941372" sldId="266"/>
        </pc:sldMkLst>
        <pc:graphicFrameChg chg="mod">
          <ac:chgData name="Poskiparta Inkeri (TET)" userId="24a116b2-6cf9-47f9-baa7-419fd23a6a64" providerId="ADAL" clId="{56B54F8D-0EE4-4DB3-AF72-E5F42ECFA162}" dt="2023-05-19T11:18:16.819" v="38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Poskiparta Inkeri (TET)" userId="24a116b2-6cf9-47f9-baa7-419fd23a6a64" providerId="ADAL" clId="{56B54F8D-0EE4-4DB3-AF72-E5F42ECFA162}" dt="2023-05-19T11:18:16.833" v="39"/>
        <pc:sldMkLst>
          <pc:docMk/>
          <pc:sldMk cId="2597302782" sldId="267"/>
        </pc:sldMkLst>
        <pc:graphicFrameChg chg="mod">
          <ac:chgData name="Poskiparta Inkeri (TET)" userId="24a116b2-6cf9-47f9-baa7-419fd23a6a64" providerId="ADAL" clId="{56B54F8D-0EE4-4DB3-AF72-E5F42ECFA162}" dt="2023-05-19T11:18:16.833" v="39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Poskiparta Inkeri (TET)" userId="24a116b2-6cf9-47f9-baa7-419fd23a6a64" providerId="ADAL" clId="{56B54F8D-0EE4-4DB3-AF72-E5F42ECFA162}" dt="2023-05-19T11:18:16.863" v="40"/>
        <pc:sldMkLst>
          <pc:docMk/>
          <pc:sldMk cId="3855036394" sldId="268"/>
        </pc:sldMkLst>
        <pc:graphicFrameChg chg="mod">
          <ac:chgData name="Poskiparta Inkeri (TET)" userId="24a116b2-6cf9-47f9-baa7-419fd23a6a64" providerId="ADAL" clId="{56B54F8D-0EE4-4DB3-AF72-E5F42ECFA162}" dt="2023-05-19T11:18:16.863" v="40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Poskiparta Inkeri (TET)" userId="24a116b2-6cf9-47f9-baa7-419fd23a6a64" providerId="ADAL" clId="{56B54F8D-0EE4-4DB3-AF72-E5F42ECFA162}" dt="2023-05-19T11:18:16.871" v="41"/>
        <pc:sldMkLst>
          <pc:docMk/>
          <pc:sldMk cId="3646229051" sldId="269"/>
        </pc:sldMkLst>
        <pc:graphicFrameChg chg="mod">
          <ac:chgData name="Poskiparta Inkeri (TET)" userId="24a116b2-6cf9-47f9-baa7-419fd23a6a64" providerId="ADAL" clId="{56B54F8D-0EE4-4DB3-AF72-E5F42ECFA162}" dt="2023-05-19T11:18:16.871" v="41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Poskiparta Inkeri (TET)" userId="24a116b2-6cf9-47f9-baa7-419fd23a6a64" providerId="ADAL" clId="{56B54F8D-0EE4-4DB3-AF72-E5F42ECFA162}" dt="2023-05-19T11:18:16.880" v="43"/>
        <pc:sldMkLst>
          <pc:docMk/>
          <pc:sldMk cId="2697046139" sldId="270"/>
        </pc:sldMkLst>
        <pc:graphicFrameChg chg="mod">
          <ac:chgData name="Poskiparta Inkeri (TET)" userId="24a116b2-6cf9-47f9-baa7-419fd23a6a64" providerId="ADAL" clId="{56B54F8D-0EE4-4DB3-AF72-E5F42ECFA162}" dt="2023-05-19T11:18:16.876" v="42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Poskiparta Inkeri (TET)" userId="24a116b2-6cf9-47f9-baa7-419fd23a6a64" providerId="ADAL" clId="{56B54F8D-0EE4-4DB3-AF72-E5F42ECFA162}" dt="2023-05-19T11:18:16.880" v="43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Poskiparta Inkeri (TET)" userId="24a116b2-6cf9-47f9-baa7-419fd23a6a64" providerId="ADAL" clId="{56B54F8D-0EE4-4DB3-AF72-E5F42ECFA162}" dt="2023-05-19T11:18:16.884" v="45"/>
        <pc:sldMkLst>
          <pc:docMk/>
          <pc:sldMk cId="811703866" sldId="271"/>
        </pc:sldMkLst>
        <pc:graphicFrameChg chg="mod">
          <ac:chgData name="Poskiparta Inkeri (TET)" userId="24a116b2-6cf9-47f9-baa7-419fd23a6a64" providerId="ADAL" clId="{56B54F8D-0EE4-4DB3-AF72-E5F42ECFA162}" dt="2023-05-19T11:18:16.884" v="44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Poskiparta Inkeri (TET)" userId="24a116b2-6cf9-47f9-baa7-419fd23a6a64" providerId="ADAL" clId="{56B54F8D-0EE4-4DB3-AF72-E5F42ECFA162}" dt="2023-05-19T11:18:16.884" v="45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Poskiparta Inkeri (TET)" userId="24a116b2-6cf9-47f9-baa7-419fd23a6a64" providerId="ADAL" clId="{56B54F8D-0EE4-4DB3-AF72-E5F42ECFA162}" dt="2023-05-19T11:18:16.906" v="46"/>
        <pc:sldMkLst>
          <pc:docMk/>
          <pc:sldMk cId="3073991892" sldId="272"/>
        </pc:sldMkLst>
        <pc:graphicFrameChg chg="mod">
          <ac:chgData name="Poskiparta Inkeri (TET)" userId="24a116b2-6cf9-47f9-baa7-419fd23a6a64" providerId="ADAL" clId="{56B54F8D-0EE4-4DB3-AF72-E5F42ECFA162}" dt="2023-05-19T11:18:16.906" v="46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Poskiparta Inkeri (TET)" userId="24a116b2-6cf9-47f9-baa7-419fd23a6a64" providerId="ADAL" clId="{56B54F8D-0EE4-4DB3-AF72-E5F42ECFA162}" dt="2023-05-19T11:18:16.803" v="37"/>
        <pc:sldMkLst>
          <pc:docMk/>
          <pc:sldMk cId="2377607839" sldId="274"/>
        </pc:sldMkLst>
        <pc:graphicFrameChg chg="mod">
          <ac:chgData name="Poskiparta Inkeri (TET)" userId="24a116b2-6cf9-47f9-baa7-419fd23a6a64" providerId="ADAL" clId="{56B54F8D-0EE4-4DB3-AF72-E5F42ECFA162}" dt="2023-05-19T11:18:16.794" v="36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Poskiparta Inkeri (TET)" userId="24a116b2-6cf9-47f9-baa7-419fd23a6a64" providerId="ADAL" clId="{56B54F8D-0EE4-4DB3-AF72-E5F42ECFA162}" dt="2023-05-19T11:18:16.803" v="37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Poskiparta Inkeri (TET)" userId="24a116b2-6cf9-47f9-baa7-419fd23a6a64" providerId="ADAL" clId="{56B54F8D-0EE4-4DB3-AF72-E5F42ECFA162}" dt="2023-05-19T11:18:16.923" v="47"/>
        <pc:sldMkLst>
          <pc:docMk/>
          <pc:sldMk cId="3285798767" sldId="277"/>
        </pc:sldMkLst>
        <pc:graphicFrameChg chg="mod">
          <ac:chgData name="Poskiparta Inkeri (TET)" userId="24a116b2-6cf9-47f9-baa7-419fd23a6a64" providerId="ADAL" clId="{56B54F8D-0EE4-4DB3-AF72-E5F42ECFA162}" dt="2023-05-19T11:18:16.923" v="47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Poskiparta Inkeri (TET)" userId="24a116b2-6cf9-47f9-baa7-419fd23a6a64" providerId="ADAL" clId="{56B54F8D-0EE4-4DB3-AF72-E5F42ECFA162}" dt="2023-05-19T11:18:16.936" v="48"/>
        <pc:sldMkLst>
          <pc:docMk/>
          <pc:sldMk cId="87653204" sldId="278"/>
        </pc:sldMkLst>
        <pc:graphicFrameChg chg="mod">
          <ac:chgData name="Poskiparta Inkeri (TET)" userId="24a116b2-6cf9-47f9-baa7-419fd23a6a64" providerId="ADAL" clId="{56B54F8D-0EE4-4DB3-AF72-E5F42ECFA162}" dt="2023-05-19T11:18:16.936" v="48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Poskiparta Inkeri (TET)" userId="24a116b2-6cf9-47f9-baa7-419fd23a6a64" providerId="ADAL" clId="{56B54F8D-0EE4-4DB3-AF72-E5F42ECFA162}" dt="2023-05-19T11:18:16.941" v="49"/>
        <pc:sldMkLst>
          <pc:docMk/>
          <pc:sldMk cId="3621762485" sldId="279"/>
        </pc:sldMkLst>
        <pc:graphicFrameChg chg="mod">
          <ac:chgData name="Poskiparta Inkeri (TET)" userId="24a116b2-6cf9-47f9-baa7-419fd23a6a64" providerId="ADAL" clId="{56B54F8D-0EE4-4DB3-AF72-E5F42ECFA162}" dt="2023-05-19T11:18:16.941" v="49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Poskiparta Inkeri (TET)" userId="24a116b2-6cf9-47f9-baa7-419fd23a6a64" providerId="ADAL" clId="{56B54F8D-0EE4-4DB3-AF72-E5F42ECFA162}" dt="2023-05-19T11:18:16.941" v="51"/>
        <pc:sldMkLst>
          <pc:docMk/>
          <pc:sldMk cId="968141360" sldId="280"/>
        </pc:sldMkLst>
        <pc:graphicFrameChg chg="mod">
          <ac:chgData name="Poskiparta Inkeri (TET)" userId="24a116b2-6cf9-47f9-baa7-419fd23a6a64" providerId="ADAL" clId="{56B54F8D-0EE4-4DB3-AF72-E5F42ECFA162}" dt="2023-05-19T11:18:16.941" v="50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Poskiparta Inkeri (TET)" userId="24a116b2-6cf9-47f9-baa7-419fd23a6a64" providerId="ADAL" clId="{56B54F8D-0EE4-4DB3-AF72-E5F42ECFA162}" dt="2023-05-19T11:18:16.941" v="51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Poskiparta Inkeri (TET)" userId="24a116b2-6cf9-47f9-baa7-419fd23a6a64" providerId="ADAL" clId="{56B54F8D-0EE4-4DB3-AF72-E5F42ECFA162}" dt="2023-05-19T11:18:16.941" v="53"/>
        <pc:sldMkLst>
          <pc:docMk/>
          <pc:sldMk cId="3326384244" sldId="282"/>
        </pc:sldMkLst>
        <pc:graphicFrameChg chg="mod">
          <ac:chgData name="Poskiparta Inkeri (TET)" userId="24a116b2-6cf9-47f9-baa7-419fd23a6a64" providerId="ADAL" clId="{56B54F8D-0EE4-4DB3-AF72-E5F42ECFA162}" dt="2023-05-19T11:18:16.941" v="52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Poskiparta Inkeri (TET)" userId="24a116b2-6cf9-47f9-baa7-419fd23a6a64" providerId="ADAL" clId="{56B54F8D-0EE4-4DB3-AF72-E5F42ECFA162}" dt="2023-05-19T11:18:16.941" v="53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Poskiparta Inkeri (TET)" userId="24a116b2-6cf9-47f9-baa7-419fd23a6a64" providerId="ADAL" clId="{56B54F8D-0EE4-4DB3-AF72-E5F42ECFA162}" dt="2023-05-19T11:18:16.978" v="54"/>
        <pc:sldMkLst>
          <pc:docMk/>
          <pc:sldMk cId="242435431" sldId="283"/>
        </pc:sldMkLst>
        <pc:graphicFrameChg chg="mod">
          <ac:chgData name="Poskiparta Inkeri (TET)" userId="24a116b2-6cf9-47f9-baa7-419fd23a6a64" providerId="ADAL" clId="{56B54F8D-0EE4-4DB3-AF72-E5F42ECFA162}" dt="2023-05-19T11:18:16.978" v="54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mod">
        <pc:chgData name="Poskiparta Inkeri (TET)" userId="24a116b2-6cf9-47f9-baa7-419fd23a6a64" providerId="ADAL" clId="{56B54F8D-0EE4-4DB3-AF72-E5F42ECFA162}" dt="2023-05-19T11:17:56.580" v="6" actId="27918"/>
        <pc:sldMkLst>
          <pc:docMk/>
          <pc:sldMk cId="837810298" sldId="284"/>
        </pc:sldMkLst>
      </pc:sldChg>
      <pc:sldChg chg="modSp">
        <pc:chgData name="Poskiparta Inkeri (TET)" userId="24a116b2-6cf9-47f9-baa7-419fd23a6a64" providerId="ADAL" clId="{56B54F8D-0EE4-4DB3-AF72-E5F42ECFA162}" dt="2023-05-19T11:18:16.993" v="55"/>
        <pc:sldMkLst>
          <pc:docMk/>
          <pc:sldMk cId="909527875" sldId="286"/>
        </pc:sldMkLst>
        <pc:graphicFrameChg chg="mod">
          <ac:chgData name="Poskiparta Inkeri (TET)" userId="24a116b2-6cf9-47f9-baa7-419fd23a6a64" providerId="ADAL" clId="{56B54F8D-0EE4-4DB3-AF72-E5F42ECFA162}" dt="2023-05-19T11:18:16.993" v="55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Alho Linnea (ELY)" userId="213f579a-49c7-4076-9d7b-9671fd871c63" providerId="ADAL" clId="{92EEFFAA-E638-48BD-B8AD-41DFFBE66844}"/>
    <pc:docChg chg="modSld">
      <pc:chgData name="Alho Linnea (ELY)" userId="213f579a-49c7-4076-9d7b-9671fd871c63" providerId="ADAL" clId="{92EEFFAA-E638-48BD-B8AD-41DFFBE66844}" dt="2022-08-18T09:34:42.850" v="56" actId="20577"/>
      <pc:docMkLst>
        <pc:docMk/>
      </pc:docMkLst>
      <pc:sldChg chg="modSp mod">
        <pc:chgData name="Alho Linnea (ELY)" userId="213f579a-49c7-4076-9d7b-9671fd871c63" providerId="ADAL" clId="{92EEFFAA-E638-48BD-B8AD-41DFFBE66844}" dt="2022-08-18T09:34:42.850" v="56" actId="20577"/>
        <pc:sldMkLst>
          <pc:docMk/>
          <pc:sldMk cId="2132656265" sldId="256"/>
        </pc:sldMkLst>
        <pc:spChg chg="mod">
          <ac:chgData name="Alho Linnea (ELY)" userId="213f579a-49c7-4076-9d7b-9671fd871c63" providerId="ADAL" clId="{92EEFFAA-E638-48BD-B8AD-41DFFBE66844}" dt="2022-08-18T09:34:42.850" v="56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Alho Linnea (ELY)" userId="213f579a-49c7-4076-9d7b-9671fd871c63" providerId="ADAL" clId="{92EEFFAA-E638-48BD-B8AD-41DFFBE66844}" dt="2022-07-25T07:45:36.572" v="47"/>
        <pc:sldMkLst>
          <pc:docMk/>
          <pc:sldMk cId="2721713614" sldId="257"/>
        </pc:sldMkLst>
        <pc:graphicFrameChg chg="mod">
          <ac:chgData name="Alho Linnea (ELY)" userId="213f579a-49c7-4076-9d7b-9671fd871c63" providerId="ADAL" clId="{92EEFFAA-E638-48BD-B8AD-41DFFBE66844}" dt="2022-07-25T07:45:36.572" v="47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Alho Linnea (ELY)" userId="213f579a-49c7-4076-9d7b-9671fd871c63" providerId="ADAL" clId="{92EEFFAA-E638-48BD-B8AD-41DFFBE66844}" dt="2022-07-20T10:21:50.680" v="43"/>
        <pc:sldMkLst>
          <pc:docMk/>
          <pc:sldMk cId="3613612144" sldId="264"/>
        </pc:sldMkLst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Alho Linnea (ELY)" userId="213f579a-49c7-4076-9d7b-9671fd871c63" providerId="ADAL" clId="{92EEFFAA-E638-48BD-B8AD-41DFFBE66844}" dt="2022-07-20T10:21:50.680" v="43"/>
        <pc:sldMkLst>
          <pc:docMk/>
          <pc:sldMk cId="688941372" sldId="266"/>
        </pc:sldMkLst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Alho Linnea (ELY)" userId="213f579a-49c7-4076-9d7b-9671fd871c63" providerId="ADAL" clId="{92EEFFAA-E638-48BD-B8AD-41DFFBE66844}" dt="2022-07-20T10:21:50.680" v="43"/>
        <pc:sldMkLst>
          <pc:docMk/>
          <pc:sldMk cId="2597302782" sldId="267"/>
        </pc:sldMkLst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Alho Linnea (ELY)" userId="213f579a-49c7-4076-9d7b-9671fd871c63" providerId="ADAL" clId="{92EEFFAA-E638-48BD-B8AD-41DFFBE66844}" dt="2022-07-20T10:21:50.680" v="43"/>
        <pc:sldMkLst>
          <pc:docMk/>
          <pc:sldMk cId="3855036394" sldId="268"/>
        </pc:sldMkLst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Alho Linnea (ELY)" userId="213f579a-49c7-4076-9d7b-9671fd871c63" providerId="ADAL" clId="{92EEFFAA-E638-48BD-B8AD-41DFFBE66844}" dt="2022-07-20T10:21:50.680" v="43"/>
        <pc:sldMkLst>
          <pc:docMk/>
          <pc:sldMk cId="3646229051" sldId="269"/>
        </pc:sldMkLst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Alho Linnea (ELY)" userId="213f579a-49c7-4076-9d7b-9671fd871c63" providerId="ADAL" clId="{92EEFFAA-E638-48BD-B8AD-41DFFBE66844}" dt="2022-07-20T10:21:50.680" v="43"/>
        <pc:sldMkLst>
          <pc:docMk/>
          <pc:sldMk cId="2697046139" sldId="270"/>
        </pc:sldMkLst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Alho Linnea (ELY)" userId="213f579a-49c7-4076-9d7b-9671fd871c63" providerId="ADAL" clId="{92EEFFAA-E638-48BD-B8AD-41DFFBE66844}" dt="2022-07-20T10:21:50.680" v="43"/>
        <pc:sldMkLst>
          <pc:docMk/>
          <pc:sldMk cId="811703866" sldId="271"/>
        </pc:sldMkLst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Alho Linnea (ELY)" userId="213f579a-49c7-4076-9d7b-9671fd871c63" providerId="ADAL" clId="{92EEFFAA-E638-48BD-B8AD-41DFFBE66844}" dt="2022-07-20T10:21:50.680" v="43"/>
        <pc:sldMkLst>
          <pc:docMk/>
          <pc:sldMk cId="3073991892" sldId="272"/>
        </pc:sldMkLst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 mod">
        <pc:chgData name="Alho Linnea (ELY)" userId="213f579a-49c7-4076-9d7b-9671fd871c63" providerId="ADAL" clId="{92EEFFAA-E638-48BD-B8AD-41DFFBE66844}" dt="2022-07-25T06:27:22.209" v="45" actId="1076"/>
        <pc:sldMkLst>
          <pc:docMk/>
          <pc:sldMk cId="2377607839" sldId="274"/>
        </pc:sldMkLst>
        <pc:spChg chg="mod">
          <ac:chgData name="Alho Linnea (ELY)" userId="213f579a-49c7-4076-9d7b-9671fd871c63" providerId="ADAL" clId="{92EEFFAA-E638-48BD-B8AD-41DFFBE66844}" dt="2022-07-25T06:27:22.209" v="45" actId="1076"/>
          <ac:spMkLst>
            <pc:docMk/>
            <pc:sldMk cId="2377607839" sldId="274"/>
            <ac:spMk id="4" creationId="{00000000-0000-0000-0000-000000000000}"/>
          </ac:spMkLst>
        </pc:spChg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Alho Linnea (ELY)" userId="213f579a-49c7-4076-9d7b-9671fd871c63" providerId="ADAL" clId="{92EEFFAA-E638-48BD-B8AD-41DFFBE66844}" dt="2022-07-20T10:21:50.680" v="43"/>
        <pc:sldMkLst>
          <pc:docMk/>
          <pc:sldMk cId="3285798767" sldId="277"/>
        </pc:sldMkLst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Alho Linnea (ELY)" userId="213f579a-49c7-4076-9d7b-9671fd871c63" providerId="ADAL" clId="{92EEFFAA-E638-48BD-B8AD-41DFFBE66844}" dt="2022-07-20T10:21:50.680" v="43"/>
        <pc:sldMkLst>
          <pc:docMk/>
          <pc:sldMk cId="87653204" sldId="278"/>
        </pc:sldMkLst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Alho Linnea (ELY)" userId="213f579a-49c7-4076-9d7b-9671fd871c63" providerId="ADAL" clId="{92EEFFAA-E638-48BD-B8AD-41DFFBE66844}" dt="2022-07-20T10:21:50.680" v="43"/>
        <pc:sldMkLst>
          <pc:docMk/>
          <pc:sldMk cId="3621762485" sldId="279"/>
        </pc:sldMkLst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Alho Linnea (ELY)" userId="213f579a-49c7-4076-9d7b-9671fd871c63" providerId="ADAL" clId="{92EEFFAA-E638-48BD-B8AD-41DFFBE66844}" dt="2022-07-20T10:21:50.680" v="43"/>
        <pc:sldMkLst>
          <pc:docMk/>
          <pc:sldMk cId="968141360" sldId="280"/>
        </pc:sldMkLst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Alho Linnea (ELY)" userId="213f579a-49c7-4076-9d7b-9671fd871c63" providerId="ADAL" clId="{92EEFFAA-E638-48BD-B8AD-41DFFBE66844}" dt="2022-07-20T10:21:50.680" v="43"/>
        <pc:sldMkLst>
          <pc:docMk/>
          <pc:sldMk cId="3326384244" sldId="282"/>
        </pc:sldMkLst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Alho Linnea (ELY)" userId="213f579a-49c7-4076-9d7b-9671fd871c63" providerId="ADAL" clId="{92EEFFAA-E638-48BD-B8AD-41DFFBE66844}" dt="2022-07-20T10:21:50.680" v="43"/>
        <pc:sldMkLst>
          <pc:docMk/>
          <pc:sldMk cId="242435431" sldId="283"/>
        </pc:sldMkLst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modSp">
        <pc:chgData name="Alho Linnea (ELY)" userId="213f579a-49c7-4076-9d7b-9671fd871c63" providerId="ADAL" clId="{92EEFFAA-E638-48BD-B8AD-41DFFBE66844}" dt="2022-07-20T10:21:50.680" v="43"/>
        <pc:sldMkLst>
          <pc:docMk/>
          <pc:sldMk cId="837810298" sldId="284"/>
        </pc:sldMkLst>
        <pc:graphicFrameChg chg="mod">
          <ac:chgData name="Alho Linnea (ELY)" userId="213f579a-49c7-4076-9d7b-9671fd871c63" providerId="ADAL" clId="{92EEFFAA-E638-48BD-B8AD-41DFFBE66844}" dt="2022-07-20T10:21:50.680" v="43"/>
          <ac:graphicFrameMkLst>
            <pc:docMk/>
            <pc:sldMk cId="837810298" sldId="284"/>
            <ac:graphicFrameMk id="5" creationId="{420E1D8E-A725-4B89-98D9-E068B7ECAEFE}"/>
          </ac:graphicFrameMkLst>
        </pc:graphicFrameChg>
      </pc:sldChg>
      <pc:sldChg chg="modSp">
        <pc:chgData name="Alho Linnea (ELY)" userId="213f579a-49c7-4076-9d7b-9671fd871c63" providerId="ADAL" clId="{92EEFFAA-E638-48BD-B8AD-41DFFBE66844}" dt="2022-07-25T06:24:31.161" v="44"/>
        <pc:sldMkLst>
          <pc:docMk/>
          <pc:sldMk cId="909527875" sldId="286"/>
        </pc:sldMkLst>
        <pc:graphicFrameChg chg="mod">
          <ac:chgData name="Alho Linnea (ELY)" userId="213f579a-49c7-4076-9d7b-9671fd871c63" providerId="ADAL" clId="{92EEFFAA-E638-48BD-B8AD-41DFFBE66844}" dt="2022-07-25T06:24:31.161" v="44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Vähäkuopus Niko (TET)" userId="a58ffba5-15b4-47be-9124-9926a0285063" providerId="ADAL" clId="{6464872D-295F-4CCE-BD35-583E27838A9C}"/>
    <pc:docChg chg="modSld">
      <pc:chgData name="Vähäkuopus Niko (TET)" userId="a58ffba5-15b4-47be-9124-9926a0285063" providerId="ADAL" clId="{6464872D-295F-4CCE-BD35-583E27838A9C}" dt="2023-09-20T06:01:11.302" v="18" actId="27918"/>
      <pc:docMkLst>
        <pc:docMk/>
      </pc:docMkLst>
      <pc:sldChg chg="modSp mod">
        <pc:chgData name="Vähäkuopus Niko (TET)" userId="a58ffba5-15b4-47be-9124-9926a0285063" providerId="ADAL" clId="{6464872D-295F-4CCE-BD35-583E27838A9C}" dt="2023-09-19T06:14:53.439" v="6" actId="20577"/>
        <pc:sldMkLst>
          <pc:docMk/>
          <pc:sldMk cId="2132656265" sldId="256"/>
        </pc:sldMkLst>
        <pc:spChg chg="mod">
          <ac:chgData name="Vähäkuopus Niko (TET)" userId="a58ffba5-15b4-47be-9124-9926a0285063" providerId="ADAL" clId="{6464872D-295F-4CCE-BD35-583E27838A9C}" dt="2023-09-19T06:14:53.439" v="6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Vähäkuopus Niko (TET)" userId="a58ffba5-15b4-47be-9124-9926a0285063" providerId="ADAL" clId="{6464872D-295F-4CCE-BD35-583E27838A9C}" dt="2023-09-20T05:38:52.828" v="13"/>
        <pc:sldMkLst>
          <pc:docMk/>
          <pc:sldMk cId="2721713614" sldId="257"/>
        </pc:sldMkLst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Vähäkuopus Niko (TET)" userId="a58ffba5-15b4-47be-9124-9926a0285063" providerId="ADAL" clId="{6464872D-295F-4CCE-BD35-583E27838A9C}" dt="2023-09-20T05:38:52.828" v="13"/>
        <pc:sldMkLst>
          <pc:docMk/>
          <pc:sldMk cId="3613612144" sldId="264"/>
        </pc:sldMkLst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Vähäkuopus Niko (TET)" userId="a58ffba5-15b4-47be-9124-9926a0285063" providerId="ADAL" clId="{6464872D-295F-4CCE-BD35-583E27838A9C}" dt="2023-09-20T05:38:52.828" v="13"/>
        <pc:sldMkLst>
          <pc:docMk/>
          <pc:sldMk cId="688941372" sldId="266"/>
        </pc:sldMkLst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Vähäkuopus Niko (TET)" userId="a58ffba5-15b4-47be-9124-9926a0285063" providerId="ADAL" clId="{6464872D-295F-4CCE-BD35-583E27838A9C}" dt="2023-09-20T06:00:46.895" v="16"/>
        <pc:sldMkLst>
          <pc:docMk/>
          <pc:sldMk cId="2597302782" sldId="267"/>
        </pc:sldMkLst>
        <pc:graphicFrameChg chg="mod">
          <ac:chgData name="Vähäkuopus Niko (TET)" userId="a58ffba5-15b4-47be-9124-9926a0285063" providerId="ADAL" clId="{6464872D-295F-4CCE-BD35-583E27838A9C}" dt="2023-09-20T06:00:46.895" v="16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Vähäkuopus Niko (TET)" userId="a58ffba5-15b4-47be-9124-9926a0285063" providerId="ADAL" clId="{6464872D-295F-4CCE-BD35-583E27838A9C}" dt="2023-09-20T05:38:52.828" v="13"/>
        <pc:sldMkLst>
          <pc:docMk/>
          <pc:sldMk cId="3855036394" sldId="268"/>
        </pc:sldMkLst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Vähäkuopus Niko (TET)" userId="a58ffba5-15b4-47be-9124-9926a0285063" providerId="ADAL" clId="{6464872D-295F-4CCE-BD35-583E27838A9C}" dt="2023-09-20T05:38:52.828" v="13"/>
        <pc:sldMkLst>
          <pc:docMk/>
          <pc:sldMk cId="3646229051" sldId="269"/>
        </pc:sldMkLst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Vähäkuopus Niko (TET)" userId="a58ffba5-15b4-47be-9124-9926a0285063" providerId="ADAL" clId="{6464872D-295F-4CCE-BD35-583E27838A9C}" dt="2023-09-20T05:38:52.828" v="13"/>
        <pc:sldMkLst>
          <pc:docMk/>
          <pc:sldMk cId="2697046139" sldId="270"/>
        </pc:sldMkLst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Vähäkuopus Niko (TET)" userId="a58ffba5-15b4-47be-9124-9926a0285063" providerId="ADAL" clId="{6464872D-295F-4CCE-BD35-583E27838A9C}" dt="2023-09-20T05:38:52.828" v="13"/>
        <pc:sldMkLst>
          <pc:docMk/>
          <pc:sldMk cId="811703866" sldId="271"/>
        </pc:sldMkLst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Vähäkuopus Niko (TET)" userId="a58ffba5-15b4-47be-9124-9926a0285063" providerId="ADAL" clId="{6464872D-295F-4CCE-BD35-583E27838A9C}" dt="2023-09-20T05:38:52.828" v="13"/>
        <pc:sldMkLst>
          <pc:docMk/>
          <pc:sldMk cId="3073991892" sldId="272"/>
        </pc:sldMkLst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Vähäkuopus Niko (TET)" userId="a58ffba5-15b4-47be-9124-9926a0285063" providerId="ADAL" clId="{6464872D-295F-4CCE-BD35-583E27838A9C}" dt="2023-09-20T05:38:52.828" v="13"/>
        <pc:sldMkLst>
          <pc:docMk/>
          <pc:sldMk cId="2377607839" sldId="274"/>
        </pc:sldMkLst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Vähäkuopus Niko (TET)" userId="a58ffba5-15b4-47be-9124-9926a0285063" providerId="ADAL" clId="{6464872D-295F-4CCE-BD35-583E27838A9C}" dt="2023-09-20T06:00:40.768" v="15"/>
        <pc:sldMkLst>
          <pc:docMk/>
          <pc:sldMk cId="3285798767" sldId="277"/>
        </pc:sldMkLst>
        <pc:graphicFrameChg chg="mod">
          <ac:chgData name="Vähäkuopus Niko (TET)" userId="a58ffba5-15b4-47be-9124-9926a0285063" providerId="ADAL" clId="{6464872D-295F-4CCE-BD35-583E27838A9C}" dt="2023-09-20T06:00:40.768" v="15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Vähäkuopus Niko (TET)" userId="a58ffba5-15b4-47be-9124-9926a0285063" providerId="ADAL" clId="{6464872D-295F-4CCE-BD35-583E27838A9C}" dt="2023-09-20T05:38:52.828" v="13"/>
        <pc:sldMkLst>
          <pc:docMk/>
          <pc:sldMk cId="87653204" sldId="278"/>
        </pc:sldMkLst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Vähäkuopus Niko (TET)" userId="a58ffba5-15b4-47be-9124-9926a0285063" providerId="ADAL" clId="{6464872D-295F-4CCE-BD35-583E27838A9C}" dt="2023-09-20T05:38:52.828" v="13"/>
        <pc:sldMkLst>
          <pc:docMk/>
          <pc:sldMk cId="3621762485" sldId="279"/>
        </pc:sldMkLst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Vähäkuopus Niko (TET)" userId="a58ffba5-15b4-47be-9124-9926a0285063" providerId="ADAL" clId="{6464872D-295F-4CCE-BD35-583E27838A9C}" dt="2023-09-20T05:38:52.828" v="13"/>
        <pc:sldMkLst>
          <pc:docMk/>
          <pc:sldMk cId="968141360" sldId="280"/>
        </pc:sldMkLst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Vähäkuopus Niko (TET)" userId="a58ffba5-15b4-47be-9124-9926a0285063" providerId="ADAL" clId="{6464872D-295F-4CCE-BD35-583E27838A9C}" dt="2023-09-20T05:38:52.828" v="13"/>
        <pc:sldMkLst>
          <pc:docMk/>
          <pc:sldMk cId="3326384244" sldId="282"/>
        </pc:sldMkLst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Vähäkuopus Niko (TET)" userId="a58ffba5-15b4-47be-9124-9926a0285063" providerId="ADAL" clId="{6464872D-295F-4CCE-BD35-583E27838A9C}" dt="2023-09-20T05:38:52.828" v="13"/>
        <pc:sldMkLst>
          <pc:docMk/>
          <pc:sldMk cId="242435431" sldId="283"/>
        </pc:sldMkLst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mod">
        <pc:chgData name="Vähäkuopus Niko (TET)" userId="a58ffba5-15b4-47be-9124-9926a0285063" providerId="ADAL" clId="{6464872D-295F-4CCE-BD35-583E27838A9C}" dt="2023-09-20T06:01:11.302" v="18" actId="27918"/>
        <pc:sldMkLst>
          <pc:docMk/>
          <pc:sldMk cId="837810298" sldId="284"/>
        </pc:sldMkLst>
      </pc:sldChg>
      <pc:sldChg chg="modSp">
        <pc:chgData name="Vähäkuopus Niko (TET)" userId="a58ffba5-15b4-47be-9124-9926a0285063" providerId="ADAL" clId="{6464872D-295F-4CCE-BD35-583E27838A9C}" dt="2023-09-20T05:38:52.828" v="13"/>
        <pc:sldMkLst>
          <pc:docMk/>
          <pc:sldMk cId="909527875" sldId="286"/>
        </pc:sldMkLst>
        <pc:graphicFrameChg chg="mod">
          <ac:chgData name="Vähäkuopus Niko (TET)" userId="a58ffba5-15b4-47be-9124-9926a0285063" providerId="ADAL" clId="{6464872D-295F-4CCE-BD35-583E27838A9C}" dt="2023-09-20T05:38:52.828" v="13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Poskiparta Inkeri (TET)" userId="24a116b2-6cf9-47f9-baa7-419fd23a6a64" providerId="ADAL" clId="{6E010D3D-F631-4098-BF28-07B438654739}"/>
    <pc:docChg chg="modSld">
      <pc:chgData name="Poskiparta Inkeri (TET)" userId="24a116b2-6cf9-47f9-baa7-419fd23a6a64" providerId="ADAL" clId="{6E010D3D-F631-4098-BF28-07B438654739}" dt="2022-12-13T13:53:56.141" v="17"/>
      <pc:docMkLst>
        <pc:docMk/>
      </pc:docMkLst>
      <pc:sldChg chg="modSp mod">
        <pc:chgData name="Poskiparta Inkeri (TET)" userId="24a116b2-6cf9-47f9-baa7-419fd23a6a64" providerId="ADAL" clId="{6E010D3D-F631-4098-BF28-07B438654739}" dt="2022-12-09T10:12:08.745" v="14" actId="20577"/>
        <pc:sldMkLst>
          <pc:docMk/>
          <pc:sldMk cId="2132656265" sldId="256"/>
        </pc:sldMkLst>
        <pc:spChg chg="mod">
          <ac:chgData name="Poskiparta Inkeri (TET)" userId="24a116b2-6cf9-47f9-baa7-419fd23a6a64" providerId="ADAL" clId="{6E010D3D-F631-4098-BF28-07B438654739}" dt="2022-12-09T10:12:08.745" v="14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Poskiparta Inkeri (TET)" userId="24a116b2-6cf9-47f9-baa7-419fd23a6a64" providerId="ADAL" clId="{6E010D3D-F631-4098-BF28-07B438654739}" dt="2022-12-13T13:53:56.141" v="17"/>
        <pc:sldMkLst>
          <pc:docMk/>
          <pc:sldMk cId="2721713614" sldId="257"/>
        </pc:sldMkLst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Poskiparta Inkeri (TET)" userId="24a116b2-6cf9-47f9-baa7-419fd23a6a64" providerId="ADAL" clId="{6E010D3D-F631-4098-BF28-07B438654739}" dt="2022-12-13T13:53:56.141" v="17"/>
        <pc:sldMkLst>
          <pc:docMk/>
          <pc:sldMk cId="3613612144" sldId="264"/>
        </pc:sldMkLst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Poskiparta Inkeri (TET)" userId="24a116b2-6cf9-47f9-baa7-419fd23a6a64" providerId="ADAL" clId="{6E010D3D-F631-4098-BF28-07B438654739}" dt="2022-12-13T13:53:56.141" v="17"/>
        <pc:sldMkLst>
          <pc:docMk/>
          <pc:sldMk cId="688941372" sldId="266"/>
        </pc:sldMkLst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Poskiparta Inkeri (TET)" userId="24a116b2-6cf9-47f9-baa7-419fd23a6a64" providerId="ADAL" clId="{6E010D3D-F631-4098-BF28-07B438654739}" dt="2022-12-13T13:53:56.141" v="17"/>
        <pc:sldMkLst>
          <pc:docMk/>
          <pc:sldMk cId="2597302782" sldId="267"/>
        </pc:sldMkLst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Poskiparta Inkeri (TET)" userId="24a116b2-6cf9-47f9-baa7-419fd23a6a64" providerId="ADAL" clId="{6E010D3D-F631-4098-BF28-07B438654739}" dt="2022-12-13T13:53:56.141" v="17"/>
        <pc:sldMkLst>
          <pc:docMk/>
          <pc:sldMk cId="3855036394" sldId="268"/>
        </pc:sldMkLst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Poskiparta Inkeri (TET)" userId="24a116b2-6cf9-47f9-baa7-419fd23a6a64" providerId="ADAL" clId="{6E010D3D-F631-4098-BF28-07B438654739}" dt="2022-12-13T13:53:56.141" v="17"/>
        <pc:sldMkLst>
          <pc:docMk/>
          <pc:sldMk cId="3646229051" sldId="269"/>
        </pc:sldMkLst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Poskiparta Inkeri (TET)" userId="24a116b2-6cf9-47f9-baa7-419fd23a6a64" providerId="ADAL" clId="{6E010D3D-F631-4098-BF28-07B438654739}" dt="2022-12-13T13:53:56.141" v="17"/>
        <pc:sldMkLst>
          <pc:docMk/>
          <pc:sldMk cId="2697046139" sldId="270"/>
        </pc:sldMkLst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Poskiparta Inkeri (TET)" userId="24a116b2-6cf9-47f9-baa7-419fd23a6a64" providerId="ADAL" clId="{6E010D3D-F631-4098-BF28-07B438654739}" dt="2022-12-13T13:53:56.141" v="17"/>
        <pc:sldMkLst>
          <pc:docMk/>
          <pc:sldMk cId="811703866" sldId="271"/>
        </pc:sldMkLst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Poskiparta Inkeri (TET)" userId="24a116b2-6cf9-47f9-baa7-419fd23a6a64" providerId="ADAL" clId="{6E010D3D-F631-4098-BF28-07B438654739}" dt="2022-12-13T13:53:56.141" v="17"/>
        <pc:sldMkLst>
          <pc:docMk/>
          <pc:sldMk cId="3073991892" sldId="272"/>
        </pc:sldMkLst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Poskiparta Inkeri (TET)" userId="24a116b2-6cf9-47f9-baa7-419fd23a6a64" providerId="ADAL" clId="{6E010D3D-F631-4098-BF28-07B438654739}" dt="2022-12-13T13:53:56.141" v="17"/>
        <pc:sldMkLst>
          <pc:docMk/>
          <pc:sldMk cId="2377607839" sldId="274"/>
        </pc:sldMkLst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Poskiparta Inkeri (TET)" userId="24a116b2-6cf9-47f9-baa7-419fd23a6a64" providerId="ADAL" clId="{6E010D3D-F631-4098-BF28-07B438654739}" dt="2022-12-13T13:53:56.141" v="17"/>
        <pc:sldMkLst>
          <pc:docMk/>
          <pc:sldMk cId="3285798767" sldId="277"/>
        </pc:sldMkLst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Poskiparta Inkeri (TET)" userId="24a116b2-6cf9-47f9-baa7-419fd23a6a64" providerId="ADAL" clId="{6E010D3D-F631-4098-BF28-07B438654739}" dt="2022-12-13T13:53:56.141" v="17"/>
        <pc:sldMkLst>
          <pc:docMk/>
          <pc:sldMk cId="87653204" sldId="278"/>
        </pc:sldMkLst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Poskiparta Inkeri (TET)" userId="24a116b2-6cf9-47f9-baa7-419fd23a6a64" providerId="ADAL" clId="{6E010D3D-F631-4098-BF28-07B438654739}" dt="2022-12-13T13:53:56.141" v="17"/>
        <pc:sldMkLst>
          <pc:docMk/>
          <pc:sldMk cId="3621762485" sldId="279"/>
        </pc:sldMkLst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Poskiparta Inkeri (TET)" userId="24a116b2-6cf9-47f9-baa7-419fd23a6a64" providerId="ADAL" clId="{6E010D3D-F631-4098-BF28-07B438654739}" dt="2022-12-13T13:53:56.141" v="17"/>
        <pc:sldMkLst>
          <pc:docMk/>
          <pc:sldMk cId="968141360" sldId="280"/>
        </pc:sldMkLst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Poskiparta Inkeri (TET)" userId="24a116b2-6cf9-47f9-baa7-419fd23a6a64" providerId="ADAL" clId="{6E010D3D-F631-4098-BF28-07B438654739}" dt="2022-12-13T13:53:56.141" v="17"/>
        <pc:sldMkLst>
          <pc:docMk/>
          <pc:sldMk cId="3326384244" sldId="282"/>
        </pc:sldMkLst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Poskiparta Inkeri (TET)" userId="24a116b2-6cf9-47f9-baa7-419fd23a6a64" providerId="ADAL" clId="{6E010D3D-F631-4098-BF28-07B438654739}" dt="2022-12-13T13:53:56.141" v="17"/>
        <pc:sldMkLst>
          <pc:docMk/>
          <pc:sldMk cId="242435431" sldId="283"/>
        </pc:sldMkLst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mod">
        <pc:chgData name="Poskiparta Inkeri (TET)" userId="24a116b2-6cf9-47f9-baa7-419fd23a6a64" providerId="ADAL" clId="{6E010D3D-F631-4098-BF28-07B438654739}" dt="2022-12-09T11:44:13.007" v="15" actId="27918"/>
        <pc:sldMkLst>
          <pc:docMk/>
          <pc:sldMk cId="837810298" sldId="284"/>
        </pc:sldMkLst>
      </pc:sldChg>
      <pc:sldChg chg="modSp">
        <pc:chgData name="Poskiparta Inkeri (TET)" userId="24a116b2-6cf9-47f9-baa7-419fd23a6a64" providerId="ADAL" clId="{6E010D3D-F631-4098-BF28-07B438654739}" dt="2022-12-13T13:53:56.141" v="17"/>
        <pc:sldMkLst>
          <pc:docMk/>
          <pc:sldMk cId="909527875" sldId="286"/>
        </pc:sldMkLst>
        <pc:graphicFrameChg chg="mod">
          <ac:chgData name="Poskiparta Inkeri (TET)" userId="24a116b2-6cf9-47f9-baa7-419fd23a6a64" providerId="ADAL" clId="{6E010D3D-F631-4098-BF28-07B438654739}" dt="2022-12-13T13:53:56.141" v="17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Poskiparta Inkeri (TET)" userId="24a116b2-6cf9-47f9-baa7-419fd23a6a64" providerId="ADAL" clId="{C13CAFF7-6C2C-4707-B171-6D6C19954D5A}"/>
    <pc:docChg chg="custSel modSld">
      <pc:chgData name="Poskiparta Inkeri (TET)" userId="24a116b2-6cf9-47f9-baa7-419fd23a6a64" providerId="ADAL" clId="{C13CAFF7-6C2C-4707-B171-6D6C19954D5A}" dt="2022-07-25T08:50:54.883" v="7" actId="14100"/>
      <pc:docMkLst>
        <pc:docMk/>
      </pc:docMkLst>
      <pc:sldChg chg="modSp">
        <pc:chgData name="Poskiparta Inkeri (TET)" userId="24a116b2-6cf9-47f9-baa7-419fd23a6a64" providerId="ADAL" clId="{C13CAFF7-6C2C-4707-B171-6D6C19954D5A}" dt="2022-07-25T08:48:36.756" v="0"/>
        <pc:sldMkLst>
          <pc:docMk/>
          <pc:sldMk cId="242435431" sldId="283"/>
        </pc:sldMkLst>
        <pc:graphicFrameChg chg="mod">
          <ac:chgData name="Poskiparta Inkeri (TET)" userId="24a116b2-6cf9-47f9-baa7-419fd23a6a64" providerId="ADAL" clId="{C13CAFF7-6C2C-4707-B171-6D6C19954D5A}" dt="2022-07-25T08:48:36.756" v="0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addSp delSp modSp mod">
        <pc:chgData name="Poskiparta Inkeri (TET)" userId="24a116b2-6cf9-47f9-baa7-419fd23a6a64" providerId="ADAL" clId="{C13CAFF7-6C2C-4707-B171-6D6C19954D5A}" dt="2022-07-25T08:50:54.883" v="7" actId="14100"/>
        <pc:sldMkLst>
          <pc:docMk/>
          <pc:sldMk cId="837810298" sldId="284"/>
        </pc:sldMkLst>
        <pc:graphicFrameChg chg="del">
          <ac:chgData name="Poskiparta Inkeri (TET)" userId="24a116b2-6cf9-47f9-baa7-419fd23a6a64" providerId="ADAL" clId="{C13CAFF7-6C2C-4707-B171-6D6C19954D5A}" dt="2022-07-25T08:49:36.345" v="1" actId="478"/>
          <ac:graphicFrameMkLst>
            <pc:docMk/>
            <pc:sldMk cId="837810298" sldId="284"/>
            <ac:graphicFrameMk id="5" creationId="{420E1D8E-A725-4B89-98D9-E068B7ECAEFE}"/>
          </ac:graphicFrameMkLst>
        </pc:graphicFrameChg>
        <pc:graphicFrameChg chg="add mod">
          <ac:chgData name="Poskiparta Inkeri (TET)" userId="24a116b2-6cf9-47f9-baa7-419fd23a6a64" providerId="ADAL" clId="{C13CAFF7-6C2C-4707-B171-6D6C19954D5A}" dt="2022-07-25T08:50:54.883" v="7" actId="14100"/>
          <ac:graphicFrameMkLst>
            <pc:docMk/>
            <pc:sldMk cId="837810298" sldId="284"/>
            <ac:graphicFrameMk id="6" creationId="{00000000-0008-0000-0700-000006000000}"/>
          </ac:graphicFrameMkLst>
        </pc:graphicFrameChg>
      </pc:sldChg>
    </pc:docChg>
  </pc:docChgLst>
  <pc:docChgLst>
    <pc:chgData name="Alho Linnea (ELY)" userId="213f579a-49c7-4076-9d7b-9671fd871c63" providerId="ADAL" clId="{8CB0A9BB-E25E-4E98-BD13-2D27681498D5}"/>
    <pc:docChg chg="modSld">
      <pc:chgData name="Alho Linnea (ELY)" userId="213f579a-49c7-4076-9d7b-9671fd871c63" providerId="ADAL" clId="{8CB0A9BB-E25E-4E98-BD13-2D27681498D5}" dt="2023-07-25T05:03:15.517" v="14" actId="20577"/>
      <pc:docMkLst>
        <pc:docMk/>
      </pc:docMkLst>
      <pc:sldChg chg="modSp mod">
        <pc:chgData name="Alho Linnea (ELY)" userId="213f579a-49c7-4076-9d7b-9671fd871c63" providerId="ADAL" clId="{8CB0A9BB-E25E-4E98-BD13-2D27681498D5}" dt="2023-07-25T05:03:15.517" v="14" actId="20577"/>
        <pc:sldMkLst>
          <pc:docMk/>
          <pc:sldMk cId="2132656265" sldId="256"/>
        </pc:sldMkLst>
        <pc:spChg chg="mod">
          <ac:chgData name="Alho Linnea (ELY)" userId="213f579a-49c7-4076-9d7b-9671fd871c63" providerId="ADAL" clId="{8CB0A9BB-E25E-4E98-BD13-2D27681498D5}" dt="2023-07-25T05:03:15.517" v="14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Alho Linnea (ELY)" userId="213f579a-49c7-4076-9d7b-9671fd871c63" providerId="ADAL" clId="{8CB0A9BB-E25E-4E98-BD13-2D27681498D5}" dt="2023-07-20T09:08:58.115" v="0"/>
        <pc:sldMkLst>
          <pc:docMk/>
          <pc:sldMk cId="2721713614" sldId="257"/>
        </pc:sldMkLst>
        <pc:graphicFrameChg chg="mod">
          <ac:chgData name="Alho Linnea (ELY)" userId="213f579a-49c7-4076-9d7b-9671fd871c63" providerId="ADAL" clId="{8CB0A9BB-E25E-4E98-BD13-2D27681498D5}" dt="2023-07-20T09:08:58.115" v="0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Alho Linnea (ELY)" userId="213f579a-49c7-4076-9d7b-9671fd871c63" providerId="ADAL" clId="{8CB0A9BB-E25E-4E98-BD13-2D27681498D5}" dt="2023-07-20T09:39:13.739" v="1"/>
        <pc:sldMkLst>
          <pc:docMk/>
          <pc:sldMk cId="3613612144" sldId="264"/>
        </pc:sldMkLst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Alho Linnea (ELY)" userId="213f579a-49c7-4076-9d7b-9671fd871c63" providerId="ADAL" clId="{8CB0A9BB-E25E-4E98-BD13-2D27681498D5}" dt="2023-07-20T09:39:13.739" v="1"/>
        <pc:sldMkLst>
          <pc:docMk/>
          <pc:sldMk cId="688941372" sldId="266"/>
        </pc:sldMkLst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Alho Linnea (ELY)" userId="213f579a-49c7-4076-9d7b-9671fd871c63" providerId="ADAL" clId="{8CB0A9BB-E25E-4E98-BD13-2D27681498D5}" dt="2023-07-20T09:39:13.739" v="1"/>
        <pc:sldMkLst>
          <pc:docMk/>
          <pc:sldMk cId="2597302782" sldId="267"/>
        </pc:sldMkLst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Alho Linnea (ELY)" userId="213f579a-49c7-4076-9d7b-9671fd871c63" providerId="ADAL" clId="{8CB0A9BB-E25E-4E98-BD13-2D27681498D5}" dt="2023-07-20T09:39:13.739" v="1"/>
        <pc:sldMkLst>
          <pc:docMk/>
          <pc:sldMk cId="3855036394" sldId="268"/>
        </pc:sldMkLst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Alho Linnea (ELY)" userId="213f579a-49c7-4076-9d7b-9671fd871c63" providerId="ADAL" clId="{8CB0A9BB-E25E-4E98-BD13-2D27681498D5}" dt="2023-07-20T09:39:13.739" v="1"/>
        <pc:sldMkLst>
          <pc:docMk/>
          <pc:sldMk cId="3646229051" sldId="269"/>
        </pc:sldMkLst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Alho Linnea (ELY)" userId="213f579a-49c7-4076-9d7b-9671fd871c63" providerId="ADAL" clId="{8CB0A9BB-E25E-4E98-BD13-2D27681498D5}" dt="2023-07-20T09:39:13.739" v="1"/>
        <pc:sldMkLst>
          <pc:docMk/>
          <pc:sldMk cId="2697046139" sldId="270"/>
        </pc:sldMkLst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Alho Linnea (ELY)" userId="213f579a-49c7-4076-9d7b-9671fd871c63" providerId="ADAL" clId="{8CB0A9BB-E25E-4E98-BD13-2D27681498D5}" dt="2023-07-20T09:39:13.739" v="1"/>
        <pc:sldMkLst>
          <pc:docMk/>
          <pc:sldMk cId="811703866" sldId="271"/>
        </pc:sldMkLst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Alho Linnea (ELY)" userId="213f579a-49c7-4076-9d7b-9671fd871c63" providerId="ADAL" clId="{8CB0A9BB-E25E-4E98-BD13-2D27681498D5}" dt="2023-07-20T09:39:13.739" v="1"/>
        <pc:sldMkLst>
          <pc:docMk/>
          <pc:sldMk cId="3073991892" sldId="272"/>
        </pc:sldMkLst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Alho Linnea (ELY)" userId="213f579a-49c7-4076-9d7b-9671fd871c63" providerId="ADAL" clId="{8CB0A9BB-E25E-4E98-BD13-2D27681498D5}" dt="2023-07-20T09:39:13.739" v="1"/>
        <pc:sldMkLst>
          <pc:docMk/>
          <pc:sldMk cId="2377607839" sldId="274"/>
        </pc:sldMkLst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Alho Linnea (ELY)" userId="213f579a-49c7-4076-9d7b-9671fd871c63" providerId="ADAL" clId="{8CB0A9BB-E25E-4E98-BD13-2D27681498D5}" dt="2023-07-20T09:39:13.739" v="1"/>
        <pc:sldMkLst>
          <pc:docMk/>
          <pc:sldMk cId="3285798767" sldId="277"/>
        </pc:sldMkLst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Alho Linnea (ELY)" userId="213f579a-49c7-4076-9d7b-9671fd871c63" providerId="ADAL" clId="{8CB0A9BB-E25E-4E98-BD13-2D27681498D5}" dt="2023-07-20T09:39:13.739" v="1"/>
        <pc:sldMkLst>
          <pc:docMk/>
          <pc:sldMk cId="87653204" sldId="278"/>
        </pc:sldMkLst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Alho Linnea (ELY)" userId="213f579a-49c7-4076-9d7b-9671fd871c63" providerId="ADAL" clId="{8CB0A9BB-E25E-4E98-BD13-2D27681498D5}" dt="2023-07-20T09:39:13.739" v="1"/>
        <pc:sldMkLst>
          <pc:docMk/>
          <pc:sldMk cId="3621762485" sldId="279"/>
        </pc:sldMkLst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Alho Linnea (ELY)" userId="213f579a-49c7-4076-9d7b-9671fd871c63" providerId="ADAL" clId="{8CB0A9BB-E25E-4E98-BD13-2D27681498D5}" dt="2023-07-20T09:39:13.739" v="1"/>
        <pc:sldMkLst>
          <pc:docMk/>
          <pc:sldMk cId="968141360" sldId="280"/>
        </pc:sldMkLst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Alho Linnea (ELY)" userId="213f579a-49c7-4076-9d7b-9671fd871c63" providerId="ADAL" clId="{8CB0A9BB-E25E-4E98-BD13-2D27681498D5}" dt="2023-07-20T09:39:13.739" v="1"/>
        <pc:sldMkLst>
          <pc:docMk/>
          <pc:sldMk cId="3326384244" sldId="282"/>
        </pc:sldMkLst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Alho Linnea (ELY)" userId="213f579a-49c7-4076-9d7b-9671fd871c63" providerId="ADAL" clId="{8CB0A9BB-E25E-4E98-BD13-2D27681498D5}" dt="2023-07-20T09:39:13.739" v="1"/>
        <pc:sldMkLst>
          <pc:docMk/>
          <pc:sldMk cId="242435431" sldId="283"/>
        </pc:sldMkLst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mod">
        <pc:chgData name="Alho Linnea (ELY)" userId="213f579a-49c7-4076-9d7b-9671fd871c63" providerId="ADAL" clId="{8CB0A9BB-E25E-4E98-BD13-2D27681498D5}" dt="2023-07-20T09:40:29.303" v="5" actId="27918"/>
        <pc:sldMkLst>
          <pc:docMk/>
          <pc:sldMk cId="837810298" sldId="284"/>
        </pc:sldMkLst>
      </pc:sldChg>
      <pc:sldChg chg="modSp">
        <pc:chgData name="Alho Linnea (ELY)" userId="213f579a-49c7-4076-9d7b-9671fd871c63" providerId="ADAL" clId="{8CB0A9BB-E25E-4E98-BD13-2D27681498D5}" dt="2023-07-20T09:39:13.739" v="1"/>
        <pc:sldMkLst>
          <pc:docMk/>
          <pc:sldMk cId="909527875" sldId="286"/>
        </pc:sldMkLst>
        <pc:graphicFrameChg chg="mod">
          <ac:chgData name="Alho Linnea (ELY)" userId="213f579a-49c7-4076-9d7b-9671fd871c63" providerId="ADAL" clId="{8CB0A9BB-E25E-4E98-BD13-2D27681498D5}" dt="2023-07-20T09:39:13.739" v="1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Pagkratis Niko (ELY)" userId="491d94b8-a3ed-4301-a3bf-27537dcf85a8" providerId="ADAL" clId="{87DDD3D6-04D4-41CE-9202-DC9E0F1568B0}"/>
    <pc:docChg chg="modSld">
      <pc:chgData name="Pagkratis Niko (ELY)" userId="491d94b8-a3ed-4301-a3bf-27537dcf85a8" providerId="ADAL" clId="{87DDD3D6-04D4-41CE-9202-DC9E0F1568B0}" dt="2023-04-24T10:14:55.328" v="35"/>
      <pc:docMkLst>
        <pc:docMk/>
      </pc:docMkLst>
      <pc:sldChg chg="modSp mod">
        <pc:chgData name="Pagkratis Niko (ELY)" userId="491d94b8-a3ed-4301-a3bf-27537dcf85a8" providerId="ADAL" clId="{87DDD3D6-04D4-41CE-9202-DC9E0F1568B0}" dt="2023-04-20T06:52:33.532" v="34" actId="20577"/>
        <pc:sldMkLst>
          <pc:docMk/>
          <pc:sldMk cId="2132656265" sldId="256"/>
        </pc:sldMkLst>
        <pc:spChg chg="mod">
          <ac:chgData name="Pagkratis Niko (ELY)" userId="491d94b8-a3ed-4301-a3bf-27537dcf85a8" providerId="ADAL" clId="{87DDD3D6-04D4-41CE-9202-DC9E0F1568B0}" dt="2023-04-20T06:52:33.532" v="34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Pagkratis Niko (ELY)" userId="491d94b8-a3ed-4301-a3bf-27537dcf85a8" providerId="ADAL" clId="{87DDD3D6-04D4-41CE-9202-DC9E0F1568B0}" dt="2023-04-24T10:14:55.328" v="35"/>
        <pc:sldMkLst>
          <pc:docMk/>
          <pc:sldMk cId="2721713614" sldId="257"/>
        </pc:sldMkLst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Pagkratis Niko (ELY)" userId="491d94b8-a3ed-4301-a3bf-27537dcf85a8" providerId="ADAL" clId="{87DDD3D6-04D4-41CE-9202-DC9E0F1568B0}" dt="2023-04-24T10:14:55.328" v="35"/>
        <pc:sldMkLst>
          <pc:docMk/>
          <pc:sldMk cId="3613612144" sldId="264"/>
        </pc:sldMkLst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Pagkratis Niko (ELY)" userId="491d94b8-a3ed-4301-a3bf-27537dcf85a8" providerId="ADAL" clId="{87DDD3D6-04D4-41CE-9202-DC9E0F1568B0}" dt="2023-04-24T10:14:55.328" v="35"/>
        <pc:sldMkLst>
          <pc:docMk/>
          <pc:sldMk cId="688941372" sldId="266"/>
        </pc:sldMkLst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Pagkratis Niko (ELY)" userId="491d94b8-a3ed-4301-a3bf-27537dcf85a8" providerId="ADAL" clId="{87DDD3D6-04D4-41CE-9202-DC9E0F1568B0}" dt="2023-04-24T10:14:55.328" v="35"/>
        <pc:sldMkLst>
          <pc:docMk/>
          <pc:sldMk cId="2597302782" sldId="267"/>
        </pc:sldMkLst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Pagkratis Niko (ELY)" userId="491d94b8-a3ed-4301-a3bf-27537dcf85a8" providerId="ADAL" clId="{87DDD3D6-04D4-41CE-9202-DC9E0F1568B0}" dt="2023-04-24T10:14:55.328" v="35"/>
        <pc:sldMkLst>
          <pc:docMk/>
          <pc:sldMk cId="3855036394" sldId="268"/>
        </pc:sldMkLst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Pagkratis Niko (ELY)" userId="491d94b8-a3ed-4301-a3bf-27537dcf85a8" providerId="ADAL" clId="{87DDD3D6-04D4-41CE-9202-DC9E0F1568B0}" dt="2023-04-24T10:14:55.328" v="35"/>
        <pc:sldMkLst>
          <pc:docMk/>
          <pc:sldMk cId="3646229051" sldId="269"/>
        </pc:sldMkLst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Pagkratis Niko (ELY)" userId="491d94b8-a3ed-4301-a3bf-27537dcf85a8" providerId="ADAL" clId="{87DDD3D6-04D4-41CE-9202-DC9E0F1568B0}" dt="2023-04-24T10:14:55.328" v="35"/>
        <pc:sldMkLst>
          <pc:docMk/>
          <pc:sldMk cId="2697046139" sldId="270"/>
        </pc:sldMkLst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Pagkratis Niko (ELY)" userId="491d94b8-a3ed-4301-a3bf-27537dcf85a8" providerId="ADAL" clId="{87DDD3D6-04D4-41CE-9202-DC9E0F1568B0}" dt="2023-04-24T10:14:55.328" v="35"/>
        <pc:sldMkLst>
          <pc:docMk/>
          <pc:sldMk cId="811703866" sldId="271"/>
        </pc:sldMkLst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Pagkratis Niko (ELY)" userId="491d94b8-a3ed-4301-a3bf-27537dcf85a8" providerId="ADAL" clId="{87DDD3D6-04D4-41CE-9202-DC9E0F1568B0}" dt="2023-04-24T10:14:55.328" v="35"/>
        <pc:sldMkLst>
          <pc:docMk/>
          <pc:sldMk cId="3073991892" sldId="272"/>
        </pc:sldMkLst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Pagkratis Niko (ELY)" userId="491d94b8-a3ed-4301-a3bf-27537dcf85a8" providerId="ADAL" clId="{87DDD3D6-04D4-41CE-9202-DC9E0F1568B0}" dt="2023-04-24T10:14:55.328" v="35"/>
        <pc:sldMkLst>
          <pc:docMk/>
          <pc:sldMk cId="2377607839" sldId="274"/>
        </pc:sldMkLst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Pagkratis Niko (ELY)" userId="491d94b8-a3ed-4301-a3bf-27537dcf85a8" providerId="ADAL" clId="{87DDD3D6-04D4-41CE-9202-DC9E0F1568B0}" dt="2023-04-24T10:14:55.328" v="35"/>
        <pc:sldMkLst>
          <pc:docMk/>
          <pc:sldMk cId="3285798767" sldId="277"/>
        </pc:sldMkLst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Pagkratis Niko (ELY)" userId="491d94b8-a3ed-4301-a3bf-27537dcf85a8" providerId="ADAL" clId="{87DDD3D6-04D4-41CE-9202-DC9E0F1568B0}" dt="2023-04-24T10:14:55.328" v="35"/>
        <pc:sldMkLst>
          <pc:docMk/>
          <pc:sldMk cId="87653204" sldId="278"/>
        </pc:sldMkLst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Pagkratis Niko (ELY)" userId="491d94b8-a3ed-4301-a3bf-27537dcf85a8" providerId="ADAL" clId="{87DDD3D6-04D4-41CE-9202-DC9E0F1568B0}" dt="2023-04-24T10:14:55.328" v="35"/>
        <pc:sldMkLst>
          <pc:docMk/>
          <pc:sldMk cId="3621762485" sldId="279"/>
        </pc:sldMkLst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Pagkratis Niko (ELY)" userId="491d94b8-a3ed-4301-a3bf-27537dcf85a8" providerId="ADAL" clId="{87DDD3D6-04D4-41CE-9202-DC9E0F1568B0}" dt="2023-04-24T10:14:55.328" v="35"/>
        <pc:sldMkLst>
          <pc:docMk/>
          <pc:sldMk cId="968141360" sldId="280"/>
        </pc:sldMkLst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Pagkratis Niko (ELY)" userId="491d94b8-a3ed-4301-a3bf-27537dcf85a8" providerId="ADAL" clId="{87DDD3D6-04D4-41CE-9202-DC9E0F1568B0}" dt="2023-04-24T10:14:55.328" v="35"/>
        <pc:sldMkLst>
          <pc:docMk/>
          <pc:sldMk cId="3326384244" sldId="282"/>
        </pc:sldMkLst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Pagkratis Niko (ELY)" userId="491d94b8-a3ed-4301-a3bf-27537dcf85a8" providerId="ADAL" clId="{87DDD3D6-04D4-41CE-9202-DC9E0F1568B0}" dt="2023-04-24T10:14:55.328" v="35"/>
        <pc:sldMkLst>
          <pc:docMk/>
          <pc:sldMk cId="242435431" sldId="283"/>
        </pc:sldMkLst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mod">
        <pc:chgData name="Pagkratis Niko (ELY)" userId="491d94b8-a3ed-4301-a3bf-27537dcf85a8" providerId="ADAL" clId="{87DDD3D6-04D4-41CE-9202-DC9E0F1568B0}" dt="2023-04-20T06:52:24.299" v="20" actId="27918"/>
        <pc:sldMkLst>
          <pc:docMk/>
          <pc:sldMk cId="837810298" sldId="284"/>
        </pc:sldMkLst>
      </pc:sldChg>
      <pc:sldChg chg="modSp">
        <pc:chgData name="Pagkratis Niko (ELY)" userId="491d94b8-a3ed-4301-a3bf-27537dcf85a8" providerId="ADAL" clId="{87DDD3D6-04D4-41CE-9202-DC9E0F1568B0}" dt="2023-04-24T10:14:55.328" v="35"/>
        <pc:sldMkLst>
          <pc:docMk/>
          <pc:sldMk cId="909527875" sldId="286"/>
        </pc:sldMkLst>
        <pc:graphicFrameChg chg="mod">
          <ac:chgData name="Pagkratis Niko (ELY)" userId="491d94b8-a3ed-4301-a3bf-27537dcf85a8" providerId="ADAL" clId="{87DDD3D6-04D4-41CE-9202-DC9E0F1568B0}" dt="2023-04-24T10:14:55.328" v="35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Stenholm Monika (TET)" userId="e250ece9-afdb-4f91-9808-db0984096537" providerId="ADAL" clId="{A680267D-889F-43E8-92C1-7FC03171C3E9}"/>
    <pc:docChg chg="modSld">
      <pc:chgData name="Stenholm Monika (TET)" userId="e250ece9-afdb-4f91-9808-db0984096537" providerId="ADAL" clId="{A680267D-889F-43E8-92C1-7FC03171C3E9}" dt="2023-08-17T09:47:02.345" v="9" actId="20577"/>
      <pc:docMkLst>
        <pc:docMk/>
      </pc:docMkLst>
      <pc:sldChg chg="modSp mod">
        <pc:chgData name="Stenholm Monika (TET)" userId="e250ece9-afdb-4f91-9808-db0984096537" providerId="ADAL" clId="{A680267D-889F-43E8-92C1-7FC03171C3E9}" dt="2023-08-17T09:47:02.345" v="9" actId="20577"/>
        <pc:sldMkLst>
          <pc:docMk/>
          <pc:sldMk cId="2132656265" sldId="256"/>
        </pc:sldMkLst>
        <pc:spChg chg="mod">
          <ac:chgData name="Stenholm Monika (TET)" userId="e250ece9-afdb-4f91-9808-db0984096537" providerId="ADAL" clId="{A680267D-889F-43E8-92C1-7FC03171C3E9}" dt="2023-08-17T09:47:02.345" v="9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Stenholm Monika (TET)" userId="e250ece9-afdb-4f91-9808-db0984096537" providerId="ADAL" clId="{A680267D-889F-43E8-92C1-7FC03171C3E9}" dt="2023-08-17T09:45:54.935" v="0"/>
        <pc:sldMkLst>
          <pc:docMk/>
          <pc:sldMk cId="2721713614" sldId="257"/>
        </pc:sldMkLst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Stenholm Monika (TET)" userId="e250ece9-afdb-4f91-9808-db0984096537" providerId="ADAL" clId="{A680267D-889F-43E8-92C1-7FC03171C3E9}" dt="2023-08-17T09:45:54.935" v="0"/>
        <pc:sldMkLst>
          <pc:docMk/>
          <pc:sldMk cId="3613612144" sldId="264"/>
        </pc:sldMkLst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Stenholm Monika (TET)" userId="e250ece9-afdb-4f91-9808-db0984096537" providerId="ADAL" clId="{A680267D-889F-43E8-92C1-7FC03171C3E9}" dt="2023-08-17T09:45:54.935" v="0"/>
        <pc:sldMkLst>
          <pc:docMk/>
          <pc:sldMk cId="688941372" sldId="266"/>
        </pc:sldMkLst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Stenholm Monika (TET)" userId="e250ece9-afdb-4f91-9808-db0984096537" providerId="ADAL" clId="{A680267D-889F-43E8-92C1-7FC03171C3E9}" dt="2023-08-17T09:45:54.935" v="0"/>
        <pc:sldMkLst>
          <pc:docMk/>
          <pc:sldMk cId="2597302782" sldId="267"/>
        </pc:sldMkLst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Stenholm Monika (TET)" userId="e250ece9-afdb-4f91-9808-db0984096537" providerId="ADAL" clId="{A680267D-889F-43E8-92C1-7FC03171C3E9}" dt="2023-08-17T09:45:54.935" v="0"/>
        <pc:sldMkLst>
          <pc:docMk/>
          <pc:sldMk cId="3855036394" sldId="268"/>
        </pc:sldMkLst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Stenholm Monika (TET)" userId="e250ece9-afdb-4f91-9808-db0984096537" providerId="ADAL" clId="{A680267D-889F-43E8-92C1-7FC03171C3E9}" dt="2023-08-17T09:45:54.935" v="0"/>
        <pc:sldMkLst>
          <pc:docMk/>
          <pc:sldMk cId="3646229051" sldId="269"/>
        </pc:sldMkLst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Stenholm Monika (TET)" userId="e250ece9-afdb-4f91-9808-db0984096537" providerId="ADAL" clId="{A680267D-889F-43E8-92C1-7FC03171C3E9}" dt="2023-08-17T09:45:54.935" v="0"/>
        <pc:sldMkLst>
          <pc:docMk/>
          <pc:sldMk cId="2697046139" sldId="270"/>
        </pc:sldMkLst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Stenholm Monika (TET)" userId="e250ece9-afdb-4f91-9808-db0984096537" providerId="ADAL" clId="{A680267D-889F-43E8-92C1-7FC03171C3E9}" dt="2023-08-17T09:45:54.935" v="0"/>
        <pc:sldMkLst>
          <pc:docMk/>
          <pc:sldMk cId="811703866" sldId="271"/>
        </pc:sldMkLst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Stenholm Monika (TET)" userId="e250ece9-afdb-4f91-9808-db0984096537" providerId="ADAL" clId="{A680267D-889F-43E8-92C1-7FC03171C3E9}" dt="2023-08-17T09:45:54.935" v="0"/>
        <pc:sldMkLst>
          <pc:docMk/>
          <pc:sldMk cId="3073991892" sldId="272"/>
        </pc:sldMkLst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Stenholm Monika (TET)" userId="e250ece9-afdb-4f91-9808-db0984096537" providerId="ADAL" clId="{A680267D-889F-43E8-92C1-7FC03171C3E9}" dt="2023-08-17T09:45:54.935" v="0"/>
        <pc:sldMkLst>
          <pc:docMk/>
          <pc:sldMk cId="2377607839" sldId="274"/>
        </pc:sldMkLst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Stenholm Monika (TET)" userId="e250ece9-afdb-4f91-9808-db0984096537" providerId="ADAL" clId="{A680267D-889F-43E8-92C1-7FC03171C3E9}" dt="2023-08-17T09:45:54.935" v="0"/>
        <pc:sldMkLst>
          <pc:docMk/>
          <pc:sldMk cId="3285798767" sldId="277"/>
        </pc:sldMkLst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Stenholm Monika (TET)" userId="e250ece9-afdb-4f91-9808-db0984096537" providerId="ADAL" clId="{A680267D-889F-43E8-92C1-7FC03171C3E9}" dt="2023-08-17T09:45:54.935" v="0"/>
        <pc:sldMkLst>
          <pc:docMk/>
          <pc:sldMk cId="87653204" sldId="278"/>
        </pc:sldMkLst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Stenholm Monika (TET)" userId="e250ece9-afdb-4f91-9808-db0984096537" providerId="ADAL" clId="{A680267D-889F-43E8-92C1-7FC03171C3E9}" dt="2023-08-17T09:45:54.935" v="0"/>
        <pc:sldMkLst>
          <pc:docMk/>
          <pc:sldMk cId="3621762485" sldId="279"/>
        </pc:sldMkLst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Stenholm Monika (TET)" userId="e250ece9-afdb-4f91-9808-db0984096537" providerId="ADAL" clId="{A680267D-889F-43E8-92C1-7FC03171C3E9}" dt="2023-08-17T09:45:54.935" v="0"/>
        <pc:sldMkLst>
          <pc:docMk/>
          <pc:sldMk cId="968141360" sldId="280"/>
        </pc:sldMkLst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Stenholm Monika (TET)" userId="e250ece9-afdb-4f91-9808-db0984096537" providerId="ADAL" clId="{A680267D-889F-43E8-92C1-7FC03171C3E9}" dt="2023-08-17T09:45:54.935" v="0"/>
        <pc:sldMkLst>
          <pc:docMk/>
          <pc:sldMk cId="3326384244" sldId="282"/>
        </pc:sldMkLst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Stenholm Monika (TET)" userId="e250ece9-afdb-4f91-9808-db0984096537" providerId="ADAL" clId="{A680267D-889F-43E8-92C1-7FC03171C3E9}" dt="2023-08-17T09:45:54.935" v="0"/>
        <pc:sldMkLst>
          <pc:docMk/>
          <pc:sldMk cId="242435431" sldId="283"/>
        </pc:sldMkLst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modSp">
        <pc:chgData name="Stenholm Monika (TET)" userId="e250ece9-afdb-4f91-9808-db0984096537" providerId="ADAL" clId="{A680267D-889F-43E8-92C1-7FC03171C3E9}" dt="2023-08-17T09:45:54.935" v="0"/>
        <pc:sldMkLst>
          <pc:docMk/>
          <pc:sldMk cId="909527875" sldId="286"/>
        </pc:sldMkLst>
        <pc:graphicFrameChg chg="mod">
          <ac:chgData name="Stenholm Monika (TET)" userId="e250ece9-afdb-4f91-9808-db0984096537" providerId="ADAL" clId="{A680267D-889F-43E8-92C1-7FC03171C3E9}" dt="2023-08-17T09:45:54.935" v="0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Alho Linnea (ELY)" userId="213f579a-49c7-4076-9d7b-9671fd871c63" providerId="ADAL" clId="{7052D0C2-B010-4E9C-84AE-FE8154239CEE}"/>
    <pc:docChg chg="modSld">
      <pc:chgData name="Alho Linnea (ELY)" userId="213f579a-49c7-4076-9d7b-9671fd871c63" providerId="ADAL" clId="{7052D0C2-B010-4E9C-84AE-FE8154239CEE}" dt="2023-12-20T11:20:43.001" v="6" actId="20577"/>
      <pc:docMkLst>
        <pc:docMk/>
      </pc:docMkLst>
      <pc:sldChg chg="modSp mod">
        <pc:chgData name="Alho Linnea (ELY)" userId="213f579a-49c7-4076-9d7b-9671fd871c63" providerId="ADAL" clId="{7052D0C2-B010-4E9C-84AE-FE8154239CEE}" dt="2023-12-20T11:20:43.001" v="6" actId="20577"/>
        <pc:sldMkLst>
          <pc:docMk/>
          <pc:sldMk cId="2132656265" sldId="256"/>
        </pc:sldMkLst>
        <pc:spChg chg="mod">
          <ac:chgData name="Alho Linnea (ELY)" userId="213f579a-49c7-4076-9d7b-9671fd871c63" providerId="ADAL" clId="{7052D0C2-B010-4E9C-84AE-FE8154239CEE}" dt="2023-12-20T11:20:43.001" v="6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Alho Linnea (ELY)" userId="213f579a-49c7-4076-9d7b-9671fd871c63" providerId="ADAL" clId="{7052D0C2-B010-4E9C-84AE-FE8154239CEE}" dt="2023-12-20T11:15:42.222" v="0"/>
        <pc:sldMkLst>
          <pc:docMk/>
          <pc:sldMk cId="2721713614" sldId="257"/>
        </pc:sldMkLst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Alho Linnea (ELY)" userId="213f579a-49c7-4076-9d7b-9671fd871c63" providerId="ADAL" clId="{7052D0C2-B010-4E9C-84AE-FE8154239CEE}" dt="2023-12-20T11:15:42.222" v="0"/>
        <pc:sldMkLst>
          <pc:docMk/>
          <pc:sldMk cId="3613612144" sldId="264"/>
        </pc:sldMkLst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Alho Linnea (ELY)" userId="213f579a-49c7-4076-9d7b-9671fd871c63" providerId="ADAL" clId="{7052D0C2-B010-4E9C-84AE-FE8154239CEE}" dt="2023-12-20T11:15:42.222" v="0"/>
        <pc:sldMkLst>
          <pc:docMk/>
          <pc:sldMk cId="688941372" sldId="266"/>
        </pc:sldMkLst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Alho Linnea (ELY)" userId="213f579a-49c7-4076-9d7b-9671fd871c63" providerId="ADAL" clId="{7052D0C2-B010-4E9C-84AE-FE8154239CEE}" dt="2023-12-20T11:15:42.222" v="0"/>
        <pc:sldMkLst>
          <pc:docMk/>
          <pc:sldMk cId="2597302782" sldId="267"/>
        </pc:sldMkLst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Alho Linnea (ELY)" userId="213f579a-49c7-4076-9d7b-9671fd871c63" providerId="ADAL" clId="{7052D0C2-B010-4E9C-84AE-FE8154239CEE}" dt="2023-12-20T11:15:42.222" v="0"/>
        <pc:sldMkLst>
          <pc:docMk/>
          <pc:sldMk cId="3855036394" sldId="268"/>
        </pc:sldMkLst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Alho Linnea (ELY)" userId="213f579a-49c7-4076-9d7b-9671fd871c63" providerId="ADAL" clId="{7052D0C2-B010-4E9C-84AE-FE8154239CEE}" dt="2023-12-20T11:15:42.222" v="0"/>
        <pc:sldMkLst>
          <pc:docMk/>
          <pc:sldMk cId="3646229051" sldId="269"/>
        </pc:sldMkLst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Alho Linnea (ELY)" userId="213f579a-49c7-4076-9d7b-9671fd871c63" providerId="ADAL" clId="{7052D0C2-B010-4E9C-84AE-FE8154239CEE}" dt="2023-12-20T11:15:42.222" v="0"/>
        <pc:sldMkLst>
          <pc:docMk/>
          <pc:sldMk cId="2697046139" sldId="270"/>
        </pc:sldMkLst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Alho Linnea (ELY)" userId="213f579a-49c7-4076-9d7b-9671fd871c63" providerId="ADAL" clId="{7052D0C2-B010-4E9C-84AE-FE8154239CEE}" dt="2023-12-20T11:15:42.222" v="0"/>
        <pc:sldMkLst>
          <pc:docMk/>
          <pc:sldMk cId="811703866" sldId="271"/>
        </pc:sldMkLst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Alho Linnea (ELY)" userId="213f579a-49c7-4076-9d7b-9671fd871c63" providerId="ADAL" clId="{7052D0C2-B010-4E9C-84AE-FE8154239CEE}" dt="2023-12-20T11:15:42.222" v="0"/>
        <pc:sldMkLst>
          <pc:docMk/>
          <pc:sldMk cId="3073991892" sldId="272"/>
        </pc:sldMkLst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Alho Linnea (ELY)" userId="213f579a-49c7-4076-9d7b-9671fd871c63" providerId="ADAL" clId="{7052D0C2-B010-4E9C-84AE-FE8154239CEE}" dt="2023-12-20T11:15:42.222" v="0"/>
        <pc:sldMkLst>
          <pc:docMk/>
          <pc:sldMk cId="2377607839" sldId="274"/>
        </pc:sldMkLst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Alho Linnea (ELY)" userId="213f579a-49c7-4076-9d7b-9671fd871c63" providerId="ADAL" clId="{7052D0C2-B010-4E9C-84AE-FE8154239CEE}" dt="2023-12-20T11:15:42.222" v="0"/>
        <pc:sldMkLst>
          <pc:docMk/>
          <pc:sldMk cId="3285798767" sldId="277"/>
        </pc:sldMkLst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Alho Linnea (ELY)" userId="213f579a-49c7-4076-9d7b-9671fd871c63" providerId="ADAL" clId="{7052D0C2-B010-4E9C-84AE-FE8154239CEE}" dt="2023-12-20T11:15:42.222" v="0"/>
        <pc:sldMkLst>
          <pc:docMk/>
          <pc:sldMk cId="87653204" sldId="278"/>
        </pc:sldMkLst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Alho Linnea (ELY)" userId="213f579a-49c7-4076-9d7b-9671fd871c63" providerId="ADAL" clId="{7052D0C2-B010-4E9C-84AE-FE8154239CEE}" dt="2023-12-20T11:15:42.222" v="0"/>
        <pc:sldMkLst>
          <pc:docMk/>
          <pc:sldMk cId="3621762485" sldId="279"/>
        </pc:sldMkLst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Alho Linnea (ELY)" userId="213f579a-49c7-4076-9d7b-9671fd871c63" providerId="ADAL" clId="{7052D0C2-B010-4E9C-84AE-FE8154239CEE}" dt="2023-12-20T11:15:42.222" v="0"/>
        <pc:sldMkLst>
          <pc:docMk/>
          <pc:sldMk cId="968141360" sldId="280"/>
        </pc:sldMkLst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Alho Linnea (ELY)" userId="213f579a-49c7-4076-9d7b-9671fd871c63" providerId="ADAL" clId="{7052D0C2-B010-4E9C-84AE-FE8154239CEE}" dt="2023-12-20T11:15:42.222" v="0"/>
        <pc:sldMkLst>
          <pc:docMk/>
          <pc:sldMk cId="3326384244" sldId="282"/>
        </pc:sldMkLst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Alho Linnea (ELY)" userId="213f579a-49c7-4076-9d7b-9671fd871c63" providerId="ADAL" clId="{7052D0C2-B010-4E9C-84AE-FE8154239CEE}" dt="2023-12-20T11:15:42.222" v="0"/>
        <pc:sldMkLst>
          <pc:docMk/>
          <pc:sldMk cId="242435431" sldId="283"/>
        </pc:sldMkLst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modSp">
        <pc:chgData name="Alho Linnea (ELY)" userId="213f579a-49c7-4076-9d7b-9671fd871c63" providerId="ADAL" clId="{7052D0C2-B010-4E9C-84AE-FE8154239CEE}" dt="2023-12-20T11:15:42.222" v="0"/>
        <pc:sldMkLst>
          <pc:docMk/>
          <pc:sldMk cId="909527875" sldId="286"/>
        </pc:sldMkLst>
        <pc:graphicFrameChg chg="mod">
          <ac:chgData name="Alho Linnea (ELY)" userId="213f579a-49c7-4076-9d7b-9671fd871c63" providerId="ADAL" clId="{7052D0C2-B010-4E9C-84AE-FE8154239CEE}" dt="2023-12-20T11:15:42.222" v="0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Alho Linnea (ELY)" userId="213f579a-49c7-4076-9d7b-9671fd871c63" providerId="ADAL" clId="{8DE36289-F487-4FB1-839D-4A416D82B699}"/>
    <pc:docChg chg="modSld">
      <pc:chgData name="Alho Linnea (ELY)" userId="213f579a-49c7-4076-9d7b-9671fd871c63" providerId="ADAL" clId="{8DE36289-F487-4FB1-839D-4A416D82B699}" dt="2024-01-18T08:26:48.256" v="6" actId="20577"/>
      <pc:docMkLst>
        <pc:docMk/>
      </pc:docMkLst>
      <pc:sldChg chg="modSp mod">
        <pc:chgData name="Alho Linnea (ELY)" userId="213f579a-49c7-4076-9d7b-9671fd871c63" providerId="ADAL" clId="{8DE36289-F487-4FB1-839D-4A416D82B699}" dt="2024-01-18T08:26:48.256" v="6" actId="20577"/>
        <pc:sldMkLst>
          <pc:docMk/>
          <pc:sldMk cId="2132656265" sldId="256"/>
        </pc:sldMkLst>
        <pc:spChg chg="mod">
          <ac:chgData name="Alho Linnea (ELY)" userId="213f579a-49c7-4076-9d7b-9671fd871c63" providerId="ADAL" clId="{8DE36289-F487-4FB1-839D-4A416D82B699}" dt="2024-01-18T08:26:48.256" v="6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Alho Linnea (ELY)" userId="213f579a-49c7-4076-9d7b-9671fd871c63" providerId="ADAL" clId="{8DE36289-F487-4FB1-839D-4A416D82B699}" dt="2024-01-18T08:23:51.106" v="0"/>
        <pc:sldMkLst>
          <pc:docMk/>
          <pc:sldMk cId="2721713614" sldId="257"/>
        </pc:sldMkLst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Alho Linnea (ELY)" userId="213f579a-49c7-4076-9d7b-9671fd871c63" providerId="ADAL" clId="{8DE36289-F487-4FB1-839D-4A416D82B699}" dt="2024-01-18T08:23:51.106" v="0"/>
        <pc:sldMkLst>
          <pc:docMk/>
          <pc:sldMk cId="3613612144" sldId="264"/>
        </pc:sldMkLst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Alho Linnea (ELY)" userId="213f579a-49c7-4076-9d7b-9671fd871c63" providerId="ADAL" clId="{8DE36289-F487-4FB1-839D-4A416D82B699}" dt="2024-01-18T08:23:51.106" v="0"/>
        <pc:sldMkLst>
          <pc:docMk/>
          <pc:sldMk cId="688941372" sldId="266"/>
        </pc:sldMkLst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Alho Linnea (ELY)" userId="213f579a-49c7-4076-9d7b-9671fd871c63" providerId="ADAL" clId="{8DE36289-F487-4FB1-839D-4A416D82B699}" dt="2024-01-18T08:23:51.106" v="0"/>
        <pc:sldMkLst>
          <pc:docMk/>
          <pc:sldMk cId="2597302782" sldId="267"/>
        </pc:sldMkLst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Alho Linnea (ELY)" userId="213f579a-49c7-4076-9d7b-9671fd871c63" providerId="ADAL" clId="{8DE36289-F487-4FB1-839D-4A416D82B699}" dt="2024-01-18T08:23:51.106" v="0"/>
        <pc:sldMkLst>
          <pc:docMk/>
          <pc:sldMk cId="3855036394" sldId="268"/>
        </pc:sldMkLst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Alho Linnea (ELY)" userId="213f579a-49c7-4076-9d7b-9671fd871c63" providerId="ADAL" clId="{8DE36289-F487-4FB1-839D-4A416D82B699}" dt="2024-01-18T08:23:51.106" v="0"/>
        <pc:sldMkLst>
          <pc:docMk/>
          <pc:sldMk cId="3646229051" sldId="269"/>
        </pc:sldMkLst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Alho Linnea (ELY)" userId="213f579a-49c7-4076-9d7b-9671fd871c63" providerId="ADAL" clId="{8DE36289-F487-4FB1-839D-4A416D82B699}" dt="2024-01-18T08:23:51.106" v="0"/>
        <pc:sldMkLst>
          <pc:docMk/>
          <pc:sldMk cId="2697046139" sldId="270"/>
        </pc:sldMkLst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Alho Linnea (ELY)" userId="213f579a-49c7-4076-9d7b-9671fd871c63" providerId="ADAL" clId="{8DE36289-F487-4FB1-839D-4A416D82B699}" dt="2024-01-18T08:23:51.106" v="0"/>
        <pc:sldMkLst>
          <pc:docMk/>
          <pc:sldMk cId="811703866" sldId="271"/>
        </pc:sldMkLst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Alho Linnea (ELY)" userId="213f579a-49c7-4076-9d7b-9671fd871c63" providerId="ADAL" clId="{8DE36289-F487-4FB1-839D-4A416D82B699}" dt="2024-01-18T08:23:51.106" v="0"/>
        <pc:sldMkLst>
          <pc:docMk/>
          <pc:sldMk cId="3073991892" sldId="272"/>
        </pc:sldMkLst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Alho Linnea (ELY)" userId="213f579a-49c7-4076-9d7b-9671fd871c63" providerId="ADAL" clId="{8DE36289-F487-4FB1-839D-4A416D82B699}" dt="2024-01-18T08:23:51.106" v="0"/>
        <pc:sldMkLst>
          <pc:docMk/>
          <pc:sldMk cId="2377607839" sldId="274"/>
        </pc:sldMkLst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Alho Linnea (ELY)" userId="213f579a-49c7-4076-9d7b-9671fd871c63" providerId="ADAL" clId="{8DE36289-F487-4FB1-839D-4A416D82B699}" dt="2024-01-18T08:23:51.106" v="0"/>
        <pc:sldMkLst>
          <pc:docMk/>
          <pc:sldMk cId="3285798767" sldId="277"/>
        </pc:sldMkLst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Alho Linnea (ELY)" userId="213f579a-49c7-4076-9d7b-9671fd871c63" providerId="ADAL" clId="{8DE36289-F487-4FB1-839D-4A416D82B699}" dt="2024-01-18T08:23:51.106" v="0"/>
        <pc:sldMkLst>
          <pc:docMk/>
          <pc:sldMk cId="87653204" sldId="278"/>
        </pc:sldMkLst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Alho Linnea (ELY)" userId="213f579a-49c7-4076-9d7b-9671fd871c63" providerId="ADAL" clId="{8DE36289-F487-4FB1-839D-4A416D82B699}" dt="2024-01-18T08:23:51.106" v="0"/>
        <pc:sldMkLst>
          <pc:docMk/>
          <pc:sldMk cId="3621762485" sldId="279"/>
        </pc:sldMkLst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Alho Linnea (ELY)" userId="213f579a-49c7-4076-9d7b-9671fd871c63" providerId="ADAL" clId="{8DE36289-F487-4FB1-839D-4A416D82B699}" dt="2024-01-18T08:23:51.106" v="0"/>
        <pc:sldMkLst>
          <pc:docMk/>
          <pc:sldMk cId="968141360" sldId="280"/>
        </pc:sldMkLst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Alho Linnea (ELY)" userId="213f579a-49c7-4076-9d7b-9671fd871c63" providerId="ADAL" clId="{8DE36289-F487-4FB1-839D-4A416D82B699}" dt="2024-01-18T08:23:51.106" v="0"/>
        <pc:sldMkLst>
          <pc:docMk/>
          <pc:sldMk cId="3326384244" sldId="282"/>
        </pc:sldMkLst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Alho Linnea (ELY)" userId="213f579a-49c7-4076-9d7b-9671fd871c63" providerId="ADAL" clId="{8DE36289-F487-4FB1-839D-4A416D82B699}" dt="2024-01-18T08:23:51.106" v="0"/>
        <pc:sldMkLst>
          <pc:docMk/>
          <pc:sldMk cId="242435431" sldId="283"/>
        </pc:sldMkLst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mod">
        <pc:chgData name="Alho Linnea (ELY)" userId="213f579a-49c7-4076-9d7b-9671fd871c63" providerId="ADAL" clId="{8DE36289-F487-4FB1-839D-4A416D82B699}" dt="2024-01-18T08:26:23.411" v="1" actId="27918"/>
        <pc:sldMkLst>
          <pc:docMk/>
          <pc:sldMk cId="837810298" sldId="284"/>
        </pc:sldMkLst>
      </pc:sldChg>
      <pc:sldChg chg="modSp">
        <pc:chgData name="Alho Linnea (ELY)" userId="213f579a-49c7-4076-9d7b-9671fd871c63" providerId="ADAL" clId="{8DE36289-F487-4FB1-839D-4A416D82B699}" dt="2024-01-18T08:23:51.106" v="0"/>
        <pc:sldMkLst>
          <pc:docMk/>
          <pc:sldMk cId="909527875" sldId="286"/>
        </pc:sldMkLst>
        <pc:graphicFrameChg chg="mod">
          <ac:chgData name="Alho Linnea (ELY)" userId="213f579a-49c7-4076-9d7b-9671fd871c63" providerId="ADAL" clId="{8DE36289-F487-4FB1-839D-4A416D82B699}" dt="2024-01-18T08:23:51.106" v="0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Alho Linnea (ELY)" userId="213f579a-49c7-4076-9d7b-9671fd871c63" providerId="ADAL" clId="{F61F8EFE-3133-4D4E-8A47-6D20966B8E33}"/>
    <pc:docChg chg="modSld">
      <pc:chgData name="Alho Linnea (ELY)" userId="213f579a-49c7-4076-9d7b-9671fd871c63" providerId="ADAL" clId="{F61F8EFE-3133-4D4E-8A47-6D20966B8E33}" dt="2022-11-14T07:32:54.565" v="19" actId="20577"/>
      <pc:docMkLst>
        <pc:docMk/>
      </pc:docMkLst>
      <pc:sldChg chg="modSp mod">
        <pc:chgData name="Alho Linnea (ELY)" userId="213f579a-49c7-4076-9d7b-9671fd871c63" providerId="ADAL" clId="{F61F8EFE-3133-4D4E-8A47-6D20966B8E33}" dt="2022-11-14T07:32:54.565" v="19" actId="20577"/>
        <pc:sldMkLst>
          <pc:docMk/>
          <pc:sldMk cId="2132656265" sldId="256"/>
        </pc:sldMkLst>
        <pc:spChg chg="mod">
          <ac:chgData name="Alho Linnea (ELY)" userId="213f579a-49c7-4076-9d7b-9671fd871c63" providerId="ADAL" clId="{F61F8EFE-3133-4D4E-8A47-6D20966B8E33}" dt="2022-11-14T07:32:54.565" v="19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Alho Linnea (ELY)" userId="213f579a-49c7-4076-9d7b-9671fd871c63" providerId="ADAL" clId="{F61F8EFE-3133-4D4E-8A47-6D20966B8E33}" dt="2022-11-14T07:31:15.946" v="11"/>
        <pc:sldMkLst>
          <pc:docMk/>
          <pc:sldMk cId="2721713614" sldId="257"/>
        </pc:sldMkLst>
        <pc:graphicFrameChg chg="mod">
          <ac:chgData name="Alho Linnea (ELY)" userId="213f579a-49c7-4076-9d7b-9671fd871c63" providerId="ADAL" clId="{F61F8EFE-3133-4D4E-8A47-6D20966B8E33}" dt="2022-11-14T07:31:15.946" v="11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Alho Linnea (ELY)" userId="213f579a-49c7-4076-9d7b-9671fd871c63" providerId="ADAL" clId="{F61F8EFE-3133-4D4E-8A47-6D20966B8E33}" dt="2022-11-14T07:28:25.613" v="9"/>
        <pc:sldMkLst>
          <pc:docMk/>
          <pc:sldMk cId="3613612144" sldId="264"/>
        </pc:sldMkLst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Alho Linnea (ELY)" userId="213f579a-49c7-4076-9d7b-9671fd871c63" providerId="ADAL" clId="{F61F8EFE-3133-4D4E-8A47-6D20966B8E33}" dt="2022-11-14T07:28:25.613" v="9"/>
        <pc:sldMkLst>
          <pc:docMk/>
          <pc:sldMk cId="688941372" sldId="266"/>
        </pc:sldMkLst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Alho Linnea (ELY)" userId="213f579a-49c7-4076-9d7b-9671fd871c63" providerId="ADAL" clId="{F61F8EFE-3133-4D4E-8A47-6D20966B8E33}" dt="2022-11-14T07:28:25.613" v="9"/>
        <pc:sldMkLst>
          <pc:docMk/>
          <pc:sldMk cId="2597302782" sldId="267"/>
        </pc:sldMkLst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Alho Linnea (ELY)" userId="213f579a-49c7-4076-9d7b-9671fd871c63" providerId="ADAL" clId="{F61F8EFE-3133-4D4E-8A47-6D20966B8E33}" dt="2022-11-14T07:28:25.613" v="9"/>
        <pc:sldMkLst>
          <pc:docMk/>
          <pc:sldMk cId="3855036394" sldId="268"/>
        </pc:sldMkLst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Alho Linnea (ELY)" userId="213f579a-49c7-4076-9d7b-9671fd871c63" providerId="ADAL" clId="{F61F8EFE-3133-4D4E-8A47-6D20966B8E33}" dt="2022-11-14T07:28:25.613" v="9"/>
        <pc:sldMkLst>
          <pc:docMk/>
          <pc:sldMk cId="3646229051" sldId="269"/>
        </pc:sldMkLst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Alho Linnea (ELY)" userId="213f579a-49c7-4076-9d7b-9671fd871c63" providerId="ADAL" clId="{F61F8EFE-3133-4D4E-8A47-6D20966B8E33}" dt="2022-11-14T07:28:25.613" v="9"/>
        <pc:sldMkLst>
          <pc:docMk/>
          <pc:sldMk cId="2697046139" sldId="270"/>
        </pc:sldMkLst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Alho Linnea (ELY)" userId="213f579a-49c7-4076-9d7b-9671fd871c63" providerId="ADAL" clId="{F61F8EFE-3133-4D4E-8A47-6D20966B8E33}" dt="2022-11-14T07:28:25.613" v="9"/>
        <pc:sldMkLst>
          <pc:docMk/>
          <pc:sldMk cId="811703866" sldId="271"/>
        </pc:sldMkLst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Alho Linnea (ELY)" userId="213f579a-49c7-4076-9d7b-9671fd871c63" providerId="ADAL" clId="{F61F8EFE-3133-4D4E-8A47-6D20966B8E33}" dt="2022-11-14T07:28:25.613" v="9"/>
        <pc:sldMkLst>
          <pc:docMk/>
          <pc:sldMk cId="3073991892" sldId="272"/>
        </pc:sldMkLst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Alho Linnea (ELY)" userId="213f579a-49c7-4076-9d7b-9671fd871c63" providerId="ADAL" clId="{F61F8EFE-3133-4D4E-8A47-6D20966B8E33}" dt="2022-11-14T07:28:25.613" v="9"/>
        <pc:sldMkLst>
          <pc:docMk/>
          <pc:sldMk cId="2377607839" sldId="274"/>
        </pc:sldMkLst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Alho Linnea (ELY)" userId="213f579a-49c7-4076-9d7b-9671fd871c63" providerId="ADAL" clId="{F61F8EFE-3133-4D4E-8A47-6D20966B8E33}" dt="2022-11-14T07:28:25.613" v="9"/>
        <pc:sldMkLst>
          <pc:docMk/>
          <pc:sldMk cId="3285798767" sldId="277"/>
        </pc:sldMkLst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Alho Linnea (ELY)" userId="213f579a-49c7-4076-9d7b-9671fd871c63" providerId="ADAL" clId="{F61F8EFE-3133-4D4E-8A47-6D20966B8E33}" dt="2022-11-14T07:28:25.613" v="9"/>
        <pc:sldMkLst>
          <pc:docMk/>
          <pc:sldMk cId="87653204" sldId="278"/>
        </pc:sldMkLst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Alho Linnea (ELY)" userId="213f579a-49c7-4076-9d7b-9671fd871c63" providerId="ADAL" clId="{F61F8EFE-3133-4D4E-8A47-6D20966B8E33}" dt="2022-11-14T07:28:25.613" v="9"/>
        <pc:sldMkLst>
          <pc:docMk/>
          <pc:sldMk cId="3621762485" sldId="279"/>
        </pc:sldMkLst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Alho Linnea (ELY)" userId="213f579a-49c7-4076-9d7b-9671fd871c63" providerId="ADAL" clId="{F61F8EFE-3133-4D4E-8A47-6D20966B8E33}" dt="2022-11-14T07:28:25.613" v="9"/>
        <pc:sldMkLst>
          <pc:docMk/>
          <pc:sldMk cId="968141360" sldId="280"/>
        </pc:sldMkLst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Alho Linnea (ELY)" userId="213f579a-49c7-4076-9d7b-9671fd871c63" providerId="ADAL" clId="{F61F8EFE-3133-4D4E-8A47-6D20966B8E33}" dt="2022-11-14T07:28:25.613" v="9"/>
        <pc:sldMkLst>
          <pc:docMk/>
          <pc:sldMk cId="3326384244" sldId="282"/>
        </pc:sldMkLst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Alho Linnea (ELY)" userId="213f579a-49c7-4076-9d7b-9671fd871c63" providerId="ADAL" clId="{F61F8EFE-3133-4D4E-8A47-6D20966B8E33}" dt="2022-11-14T07:28:25.613" v="9"/>
        <pc:sldMkLst>
          <pc:docMk/>
          <pc:sldMk cId="242435431" sldId="283"/>
        </pc:sldMkLst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mod">
        <pc:chgData name="Alho Linnea (ELY)" userId="213f579a-49c7-4076-9d7b-9671fd871c63" providerId="ADAL" clId="{F61F8EFE-3133-4D4E-8A47-6D20966B8E33}" dt="2022-11-14T07:30:05.598" v="10" actId="27918"/>
        <pc:sldMkLst>
          <pc:docMk/>
          <pc:sldMk cId="837810298" sldId="284"/>
        </pc:sldMkLst>
      </pc:sldChg>
      <pc:sldChg chg="modSp">
        <pc:chgData name="Alho Linnea (ELY)" userId="213f579a-49c7-4076-9d7b-9671fd871c63" providerId="ADAL" clId="{F61F8EFE-3133-4D4E-8A47-6D20966B8E33}" dt="2022-11-14T07:28:25.613" v="9"/>
        <pc:sldMkLst>
          <pc:docMk/>
          <pc:sldMk cId="909527875" sldId="286"/>
        </pc:sldMkLst>
        <pc:graphicFrameChg chg="mod">
          <ac:chgData name="Alho Linnea (ELY)" userId="213f579a-49c7-4076-9d7b-9671fd871c63" providerId="ADAL" clId="{F61F8EFE-3133-4D4E-8A47-6D20966B8E33}" dt="2022-11-14T07:28:25.613" v="9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Stenholm Monika (TET)" userId="e250ece9-afdb-4f91-9808-db0984096537" providerId="ADAL" clId="{73598DF8-4172-411F-B78C-87624D14B939}"/>
    <pc:docChg chg="modSld">
      <pc:chgData name="Stenholm Monika (TET)" userId="e250ece9-afdb-4f91-9808-db0984096537" providerId="ADAL" clId="{73598DF8-4172-411F-B78C-87624D14B939}" dt="2023-11-13T07:19:08.045" v="12" actId="20577"/>
      <pc:docMkLst>
        <pc:docMk/>
      </pc:docMkLst>
      <pc:sldChg chg="modSp mod">
        <pc:chgData name="Stenholm Monika (TET)" userId="e250ece9-afdb-4f91-9808-db0984096537" providerId="ADAL" clId="{73598DF8-4172-411F-B78C-87624D14B939}" dt="2023-11-13T07:19:08.045" v="12" actId="20577"/>
        <pc:sldMkLst>
          <pc:docMk/>
          <pc:sldMk cId="2132656265" sldId="256"/>
        </pc:sldMkLst>
        <pc:spChg chg="mod">
          <ac:chgData name="Stenholm Monika (TET)" userId="e250ece9-afdb-4f91-9808-db0984096537" providerId="ADAL" clId="{73598DF8-4172-411F-B78C-87624D14B939}" dt="2023-11-13T07:19:08.045" v="12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Stenholm Monika (TET)" userId="e250ece9-afdb-4f91-9808-db0984096537" providerId="ADAL" clId="{73598DF8-4172-411F-B78C-87624D14B939}" dt="2023-11-13T07:16:01.906" v="4"/>
        <pc:sldMkLst>
          <pc:docMk/>
          <pc:sldMk cId="2721713614" sldId="257"/>
        </pc:sldMkLst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Stenholm Monika (TET)" userId="e250ece9-afdb-4f91-9808-db0984096537" providerId="ADAL" clId="{73598DF8-4172-411F-B78C-87624D14B939}" dt="2023-11-13T07:16:01.906" v="4"/>
        <pc:sldMkLst>
          <pc:docMk/>
          <pc:sldMk cId="3613612144" sldId="264"/>
        </pc:sldMkLst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Stenholm Monika (TET)" userId="e250ece9-afdb-4f91-9808-db0984096537" providerId="ADAL" clId="{73598DF8-4172-411F-B78C-87624D14B939}" dt="2023-11-13T07:16:01.906" v="4"/>
        <pc:sldMkLst>
          <pc:docMk/>
          <pc:sldMk cId="688941372" sldId="266"/>
        </pc:sldMkLst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Stenholm Monika (TET)" userId="e250ece9-afdb-4f91-9808-db0984096537" providerId="ADAL" clId="{73598DF8-4172-411F-B78C-87624D14B939}" dt="2023-11-13T07:16:01.906" v="4"/>
        <pc:sldMkLst>
          <pc:docMk/>
          <pc:sldMk cId="2597302782" sldId="267"/>
        </pc:sldMkLst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Stenholm Monika (TET)" userId="e250ece9-afdb-4f91-9808-db0984096537" providerId="ADAL" clId="{73598DF8-4172-411F-B78C-87624D14B939}" dt="2023-11-13T07:16:01.906" v="4"/>
        <pc:sldMkLst>
          <pc:docMk/>
          <pc:sldMk cId="3855036394" sldId="268"/>
        </pc:sldMkLst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Stenholm Monika (TET)" userId="e250ece9-afdb-4f91-9808-db0984096537" providerId="ADAL" clId="{73598DF8-4172-411F-B78C-87624D14B939}" dt="2023-11-13T07:16:01.906" v="4"/>
        <pc:sldMkLst>
          <pc:docMk/>
          <pc:sldMk cId="3646229051" sldId="269"/>
        </pc:sldMkLst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Stenholm Monika (TET)" userId="e250ece9-afdb-4f91-9808-db0984096537" providerId="ADAL" clId="{73598DF8-4172-411F-B78C-87624D14B939}" dt="2023-11-13T07:16:01.906" v="4"/>
        <pc:sldMkLst>
          <pc:docMk/>
          <pc:sldMk cId="2697046139" sldId="270"/>
        </pc:sldMkLst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Stenholm Monika (TET)" userId="e250ece9-afdb-4f91-9808-db0984096537" providerId="ADAL" clId="{73598DF8-4172-411F-B78C-87624D14B939}" dt="2023-11-13T07:16:01.906" v="4"/>
        <pc:sldMkLst>
          <pc:docMk/>
          <pc:sldMk cId="811703866" sldId="271"/>
        </pc:sldMkLst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Stenholm Monika (TET)" userId="e250ece9-afdb-4f91-9808-db0984096537" providerId="ADAL" clId="{73598DF8-4172-411F-B78C-87624D14B939}" dt="2023-11-13T07:16:01.906" v="4"/>
        <pc:sldMkLst>
          <pc:docMk/>
          <pc:sldMk cId="3073991892" sldId="272"/>
        </pc:sldMkLst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Stenholm Monika (TET)" userId="e250ece9-afdb-4f91-9808-db0984096537" providerId="ADAL" clId="{73598DF8-4172-411F-B78C-87624D14B939}" dt="2023-11-13T07:16:01.906" v="4"/>
        <pc:sldMkLst>
          <pc:docMk/>
          <pc:sldMk cId="2377607839" sldId="274"/>
        </pc:sldMkLst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Stenholm Monika (TET)" userId="e250ece9-afdb-4f91-9808-db0984096537" providerId="ADAL" clId="{73598DF8-4172-411F-B78C-87624D14B939}" dt="2023-11-13T07:16:01.906" v="4"/>
        <pc:sldMkLst>
          <pc:docMk/>
          <pc:sldMk cId="3285798767" sldId="277"/>
        </pc:sldMkLst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Stenholm Monika (TET)" userId="e250ece9-afdb-4f91-9808-db0984096537" providerId="ADAL" clId="{73598DF8-4172-411F-B78C-87624D14B939}" dt="2023-11-13T07:16:01.906" v="4"/>
        <pc:sldMkLst>
          <pc:docMk/>
          <pc:sldMk cId="87653204" sldId="278"/>
        </pc:sldMkLst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Stenholm Monika (TET)" userId="e250ece9-afdb-4f91-9808-db0984096537" providerId="ADAL" clId="{73598DF8-4172-411F-B78C-87624D14B939}" dt="2023-11-13T07:16:01.906" v="4"/>
        <pc:sldMkLst>
          <pc:docMk/>
          <pc:sldMk cId="3621762485" sldId="279"/>
        </pc:sldMkLst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Stenholm Monika (TET)" userId="e250ece9-afdb-4f91-9808-db0984096537" providerId="ADAL" clId="{73598DF8-4172-411F-B78C-87624D14B939}" dt="2023-11-13T07:16:01.906" v="4"/>
        <pc:sldMkLst>
          <pc:docMk/>
          <pc:sldMk cId="968141360" sldId="280"/>
        </pc:sldMkLst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Stenholm Monika (TET)" userId="e250ece9-afdb-4f91-9808-db0984096537" providerId="ADAL" clId="{73598DF8-4172-411F-B78C-87624D14B939}" dt="2023-11-13T07:16:01.906" v="4"/>
        <pc:sldMkLst>
          <pc:docMk/>
          <pc:sldMk cId="3326384244" sldId="282"/>
        </pc:sldMkLst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Stenholm Monika (TET)" userId="e250ece9-afdb-4f91-9808-db0984096537" providerId="ADAL" clId="{73598DF8-4172-411F-B78C-87624D14B939}" dt="2023-11-13T07:16:01.906" v="4"/>
        <pc:sldMkLst>
          <pc:docMk/>
          <pc:sldMk cId="242435431" sldId="283"/>
        </pc:sldMkLst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mod">
        <pc:chgData name="Stenholm Monika (TET)" userId="e250ece9-afdb-4f91-9808-db0984096537" providerId="ADAL" clId="{73598DF8-4172-411F-B78C-87624D14B939}" dt="2023-11-13T07:08:17.461" v="3" actId="27918"/>
        <pc:sldMkLst>
          <pc:docMk/>
          <pc:sldMk cId="837810298" sldId="284"/>
        </pc:sldMkLst>
      </pc:sldChg>
      <pc:sldChg chg="modSp">
        <pc:chgData name="Stenholm Monika (TET)" userId="e250ece9-afdb-4f91-9808-db0984096537" providerId="ADAL" clId="{73598DF8-4172-411F-B78C-87624D14B939}" dt="2023-11-13T07:16:01.906" v="4"/>
        <pc:sldMkLst>
          <pc:docMk/>
          <pc:sldMk cId="909527875" sldId="286"/>
        </pc:sldMkLst>
        <pc:graphicFrameChg chg="mod">
          <ac:chgData name="Stenholm Monika (TET)" userId="e250ece9-afdb-4f91-9808-db0984096537" providerId="ADAL" clId="{73598DF8-4172-411F-B78C-87624D14B939}" dt="2023-11-13T07:16:01.906" v="4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Adolfsson Sebastian (TET)" userId="051b8555-92c0-43af-a4d1-3a2dc95624d5" providerId="ADAL" clId="{CAA65A81-4DAF-4E53-BEAE-460AF0A025A8}"/>
    <pc:docChg chg="undo custSel modSld">
      <pc:chgData name="Adolfsson Sebastian (TET)" userId="051b8555-92c0-43af-a4d1-3a2dc95624d5" providerId="ADAL" clId="{CAA65A81-4DAF-4E53-BEAE-460AF0A025A8}" dt="2023-03-15T09:29:08.308" v="63" actId="1076"/>
      <pc:docMkLst>
        <pc:docMk/>
      </pc:docMkLst>
      <pc:sldChg chg="modSp mod">
        <pc:chgData name="Adolfsson Sebastian (TET)" userId="051b8555-92c0-43af-a4d1-3a2dc95624d5" providerId="ADAL" clId="{CAA65A81-4DAF-4E53-BEAE-460AF0A025A8}" dt="2023-03-15T09:26:02.804" v="38" actId="20577"/>
        <pc:sldMkLst>
          <pc:docMk/>
          <pc:sldMk cId="2132656265" sldId="256"/>
        </pc:sldMkLst>
        <pc:spChg chg="mod">
          <ac:chgData name="Adolfsson Sebastian (TET)" userId="051b8555-92c0-43af-a4d1-3a2dc95624d5" providerId="ADAL" clId="{CAA65A81-4DAF-4E53-BEAE-460AF0A025A8}" dt="2023-03-15T09:26:02.804" v="38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Adolfsson Sebastian (TET)" userId="051b8555-92c0-43af-a4d1-3a2dc95624d5" providerId="ADAL" clId="{CAA65A81-4DAF-4E53-BEAE-460AF0A025A8}" dt="2023-03-15T09:28:56.191" v="60"/>
        <pc:sldMkLst>
          <pc:docMk/>
          <pc:sldMk cId="2721713614" sldId="257"/>
        </pc:sldMkLst>
        <pc:graphicFrameChg chg="mod">
          <ac:chgData name="Adolfsson Sebastian (TET)" userId="051b8555-92c0-43af-a4d1-3a2dc95624d5" providerId="ADAL" clId="{CAA65A81-4DAF-4E53-BEAE-460AF0A025A8}" dt="2023-03-15T09:28:56.191" v="60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Adolfsson Sebastian (TET)" userId="051b8555-92c0-43af-a4d1-3a2dc95624d5" providerId="ADAL" clId="{CAA65A81-4DAF-4E53-BEAE-460AF0A025A8}" dt="2023-03-15T09:25:19.306" v="32"/>
        <pc:sldMkLst>
          <pc:docMk/>
          <pc:sldMk cId="3613612144" sldId="264"/>
        </pc:sldMkLst>
        <pc:graphicFrameChg chg="mod">
          <ac:chgData name="Adolfsson Sebastian (TET)" userId="051b8555-92c0-43af-a4d1-3a2dc95624d5" providerId="ADAL" clId="{CAA65A81-4DAF-4E53-BEAE-460AF0A025A8}" dt="2023-03-15T09:25:19.306" v="32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Adolfsson Sebastian (TET)" userId="051b8555-92c0-43af-a4d1-3a2dc95624d5" providerId="ADAL" clId="{CAA65A81-4DAF-4E53-BEAE-460AF0A025A8}" dt="2023-03-15T09:25:19.306" v="32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Adolfsson Sebastian (TET)" userId="051b8555-92c0-43af-a4d1-3a2dc95624d5" providerId="ADAL" clId="{CAA65A81-4DAF-4E53-BEAE-460AF0A025A8}" dt="2023-03-15T09:25:19.306" v="32"/>
        <pc:sldMkLst>
          <pc:docMk/>
          <pc:sldMk cId="688941372" sldId="266"/>
        </pc:sldMkLst>
        <pc:graphicFrameChg chg="mod">
          <ac:chgData name="Adolfsson Sebastian (TET)" userId="051b8555-92c0-43af-a4d1-3a2dc95624d5" providerId="ADAL" clId="{CAA65A81-4DAF-4E53-BEAE-460AF0A025A8}" dt="2023-03-15T09:25:19.306" v="32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Adolfsson Sebastian (TET)" userId="051b8555-92c0-43af-a4d1-3a2dc95624d5" providerId="ADAL" clId="{CAA65A81-4DAF-4E53-BEAE-460AF0A025A8}" dt="2023-03-15T09:25:19.306" v="32"/>
        <pc:sldMkLst>
          <pc:docMk/>
          <pc:sldMk cId="2597302782" sldId="267"/>
        </pc:sldMkLst>
        <pc:graphicFrameChg chg="mod">
          <ac:chgData name="Adolfsson Sebastian (TET)" userId="051b8555-92c0-43af-a4d1-3a2dc95624d5" providerId="ADAL" clId="{CAA65A81-4DAF-4E53-BEAE-460AF0A025A8}" dt="2023-03-15T09:25:19.306" v="32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Adolfsson Sebastian (TET)" userId="051b8555-92c0-43af-a4d1-3a2dc95624d5" providerId="ADAL" clId="{CAA65A81-4DAF-4E53-BEAE-460AF0A025A8}" dt="2023-03-15T09:25:19.306" v="32"/>
        <pc:sldMkLst>
          <pc:docMk/>
          <pc:sldMk cId="3855036394" sldId="268"/>
        </pc:sldMkLst>
        <pc:graphicFrameChg chg="mod">
          <ac:chgData name="Adolfsson Sebastian (TET)" userId="051b8555-92c0-43af-a4d1-3a2dc95624d5" providerId="ADAL" clId="{CAA65A81-4DAF-4E53-BEAE-460AF0A025A8}" dt="2023-03-15T09:25:19.306" v="32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Adolfsson Sebastian (TET)" userId="051b8555-92c0-43af-a4d1-3a2dc95624d5" providerId="ADAL" clId="{CAA65A81-4DAF-4E53-BEAE-460AF0A025A8}" dt="2023-03-15T09:25:19.306" v="32"/>
        <pc:sldMkLst>
          <pc:docMk/>
          <pc:sldMk cId="3646229051" sldId="269"/>
        </pc:sldMkLst>
        <pc:graphicFrameChg chg="mod">
          <ac:chgData name="Adolfsson Sebastian (TET)" userId="051b8555-92c0-43af-a4d1-3a2dc95624d5" providerId="ADAL" clId="{CAA65A81-4DAF-4E53-BEAE-460AF0A025A8}" dt="2023-03-15T09:25:19.306" v="32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Adolfsson Sebastian (TET)" userId="051b8555-92c0-43af-a4d1-3a2dc95624d5" providerId="ADAL" clId="{CAA65A81-4DAF-4E53-BEAE-460AF0A025A8}" dt="2023-03-15T09:25:19.306" v="32"/>
        <pc:sldMkLst>
          <pc:docMk/>
          <pc:sldMk cId="2697046139" sldId="270"/>
        </pc:sldMkLst>
        <pc:graphicFrameChg chg="mod">
          <ac:chgData name="Adolfsson Sebastian (TET)" userId="051b8555-92c0-43af-a4d1-3a2dc95624d5" providerId="ADAL" clId="{CAA65A81-4DAF-4E53-BEAE-460AF0A025A8}" dt="2023-03-15T09:25:19.306" v="32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Adolfsson Sebastian (TET)" userId="051b8555-92c0-43af-a4d1-3a2dc95624d5" providerId="ADAL" clId="{CAA65A81-4DAF-4E53-BEAE-460AF0A025A8}" dt="2023-03-15T09:25:19.306" v="32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Adolfsson Sebastian (TET)" userId="051b8555-92c0-43af-a4d1-3a2dc95624d5" providerId="ADAL" clId="{CAA65A81-4DAF-4E53-BEAE-460AF0A025A8}" dt="2023-03-15T09:25:19.306" v="32"/>
        <pc:sldMkLst>
          <pc:docMk/>
          <pc:sldMk cId="811703866" sldId="271"/>
        </pc:sldMkLst>
        <pc:graphicFrameChg chg="mod">
          <ac:chgData name="Adolfsson Sebastian (TET)" userId="051b8555-92c0-43af-a4d1-3a2dc95624d5" providerId="ADAL" clId="{CAA65A81-4DAF-4E53-BEAE-460AF0A025A8}" dt="2023-03-15T09:25:19.306" v="32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Adolfsson Sebastian (TET)" userId="051b8555-92c0-43af-a4d1-3a2dc95624d5" providerId="ADAL" clId="{CAA65A81-4DAF-4E53-BEAE-460AF0A025A8}" dt="2023-03-15T09:25:19.306" v="32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Adolfsson Sebastian (TET)" userId="051b8555-92c0-43af-a4d1-3a2dc95624d5" providerId="ADAL" clId="{CAA65A81-4DAF-4E53-BEAE-460AF0A025A8}" dt="2023-03-15T09:25:19.306" v="32"/>
        <pc:sldMkLst>
          <pc:docMk/>
          <pc:sldMk cId="3073991892" sldId="272"/>
        </pc:sldMkLst>
        <pc:graphicFrameChg chg="mod">
          <ac:chgData name="Adolfsson Sebastian (TET)" userId="051b8555-92c0-43af-a4d1-3a2dc95624d5" providerId="ADAL" clId="{CAA65A81-4DAF-4E53-BEAE-460AF0A025A8}" dt="2023-03-15T09:25:19.306" v="32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Adolfsson Sebastian (TET)" userId="051b8555-92c0-43af-a4d1-3a2dc95624d5" providerId="ADAL" clId="{CAA65A81-4DAF-4E53-BEAE-460AF0A025A8}" dt="2023-03-15T09:25:19.306" v="32"/>
        <pc:sldMkLst>
          <pc:docMk/>
          <pc:sldMk cId="2377607839" sldId="274"/>
        </pc:sldMkLst>
        <pc:graphicFrameChg chg="mod">
          <ac:chgData name="Adolfsson Sebastian (TET)" userId="051b8555-92c0-43af-a4d1-3a2dc95624d5" providerId="ADAL" clId="{CAA65A81-4DAF-4E53-BEAE-460AF0A025A8}" dt="2023-03-15T09:25:19.306" v="32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Adolfsson Sebastian (TET)" userId="051b8555-92c0-43af-a4d1-3a2dc95624d5" providerId="ADAL" clId="{CAA65A81-4DAF-4E53-BEAE-460AF0A025A8}" dt="2023-03-15T09:25:19.306" v="32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Adolfsson Sebastian (TET)" userId="051b8555-92c0-43af-a4d1-3a2dc95624d5" providerId="ADAL" clId="{CAA65A81-4DAF-4E53-BEAE-460AF0A025A8}" dt="2023-03-15T09:25:19.306" v="32"/>
        <pc:sldMkLst>
          <pc:docMk/>
          <pc:sldMk cId="3285798767" sldId="277"/>
        </pc:sldMkLst>
        <pc:graphicFrameChg chg="mod">
          <ac:chgData name="Adolfsson Sebastian (TET)" userId="051b8555-92c0-43af-a4d1-3a2dc95624d5" providerId="ADAL" clId="{CAA65A81-4DAF-4E53-BEAE-460AF0A025A8}" dt="2023-03-15T09:25:19.306" v="32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Adolfsson Sebastian (TET)" userId="051b8555-92c0-43af-a4d1-3a2dc95624d5" providerId="ADAL" clId="{CAA65A81-4DAF-4E53-BEAE-460AF0A025A8}" dt="2023-03-15T09:25:19.306" v="32"/>
        <pc:sldMkLst>
          <pc:docMk/>
          <pc:sldMk cId="87653204" sldId="278"/>
        </pc:sldMkLst>
        <pc:graphicFrameChg chg="mod">
          <ac:chgData name="Adolfsson Sebastian (TET)" userId="051b8555-92c0-43af-a4d1-3a2dc95624d5" providerId="ADAL" clId="{CAA65A81-4DAF-4E53-BEAE-460AF0A025A8}" dt="2023-03-15T09:25:19.306" v="32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Adolfsson Sebastian (TET)" userId="051b8555-92c0-43af-a4d1-3a2dc95624d5" providerId="ADAL" clId="{CAA65A81-4DAF-4E53-BEAE-460AF0A025A8}" dt="2023-03-15T09:25:19.306" v="32"/>
        <pc:sldMkLst>
          <pc:docMk/>
          <pc:sldMk cId="3621762485" sldId="279"/>
        </pc:sldMkLst>
        <pc:graphicFrameChg chg="mod">
          <ac:chgData name="Adolfsson Sebastian (TET)" userId="051b8555-92c0-43af-a4d1-3a2dc95624d5" providerId="ADAL" clId="{CAA65A81-4DAF-4E53-BEAE-460AF0A025A8}" dt="2023-03-15T09:25:19.306" v="32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Adolfsson Sebastian (TET)" userId="051b8555-92c0-43af-a4d1-3a2dc95624d5" providerId="ADAL" clId="{CAA65A81-4DAF-4E53-BEAE-460AF0A025A8}" dt="2023-03-15T09:25:19.306" v="32"/>
        <pc:sldMkLst>
          <pc:docMk/>
          <pc:sldMk cId="968141360" sldId="280"/>
        </pc:sldMkLst>
        <pc:graphicFrameChg chg="mod">
          <ac:chgData name="Adolfsson Sebastian (TET)" userId="051b8555-92c0-43af-a4d1-3a2dc95624d5" providerId="ADAL" clId="{CAA65A81-4DAF-4E53-BEAE-460AF0A025A8}" dt="2023-03-15T09:25:19.306" v="32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Adolfsson Sebastian (TET)" userId="051b8555-92c0-43af-a4d1-3a2dc95624d5" providerId="ADAL" clId="{CAA65A81-4DAF-4E53-BEAE-460AF0A025A8}" dt="2023-03-15T09:25:19.306" v="32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Adolfsson Sebastian (TET)" userId="051b8555-92c0-43af-a4d1-3a2dc95624d5" providerId="ADAL" clId="{CAA65A81-4DAF-4E53-BEAE-460AF0A025A8}" dt="2023-03-15T09:28:54.567" v="57"/>
        <pc:sldMkLst>
          <pc:docMk/>
          <pc:sldMk cId="3326384244" sldId="282"/>
        </pc:sldMkLst>
        <pc:graphicFrameChg chg="mod">
          <ac:chgData name="Adolfsson Sebastian (TET)" userId="051b8555-92c0-43af-a4d1-3a2dc95624d5" providerId="ADAL" clId="{CAA65A81-4DAF-4E53-BEAE-460AF0A025A8}" dt="2023-03-15T09:28:54.544" v="56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Adolfsson Sebastian (TET)" userId="051b8555-92c0-43af-a4d1-3a2dc95624d5" providerId="ADAL" clId="{CAA65A81-4DAF-4E53-BEAE-460AF0A025A8}" dt="2023-03-15T09:28:54.567" v="57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Adolfsson Sebastian (TET)" userId="051b8555-92c0-43af-a4d1-3a2dc95624d5" providerId="ADAL" clId="{CAA65A81-4DAF-4E53-BEAE-460AF0A025A8}" dt="2023-03-15T09:28:54.614" v="58"/>
        <pc:sldMkLst>
          <pc:docMk/>
          <pc:sldMk cId="242435431" sldId="283"/>
        </pc:sldMkLst>
        <pc:graphicFrameChg chg="mod">
          <ac:chgData name="Adolfsson Sebastian (TET)" userId="051b8555-92c0-43af-a4d1-3a2dc95624d5" providerId="ADAL" clId="{CAA65A81-4DAF-4E53-BEAE-460AF0A025A8}" dt="2023-03-15T09:28:54.614" v="58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addSp delSp modSp mod modClrScheme chgLayout">
        <pc:chgData name="Adolfsson Sebastian (TET)" userId="051b8555-92c0-43af-a4d1-3a2dc95624d5" providerId="ADAL" clId="{CAA65A81-4DAF-4E53-BEAE-460AF0A025A8}" dt="2023-03-15T09:29:08.308" v="63" actId="1076"/>
        <pc:sldMkLst>
          <pc:docMk/>
          <pc:sldMk cId="837810298" sldId="284"/>
        </pc:sldMkLst>
        <pc:spChg chg="mod">
          <ac:chgData name="Adolfsson Sebastian (TET)" userId="051b8555-92c0-43af-a4d1-3a2dc95624d5" providerId="ADAL" clId="{CAA65A81-4DAF-4E53-BEAE-460AF0A025A8}" dt="2023-03-15T09:26:58.306" v="45" actId="26606"/>
          <ac:spMkLst>
            <pc:docMk/>
            <pc:sldMk cId="837810298" sldId="284"/>
            <ac:spMk id="2" creationId="{00000000-0000-0000-0000-000000000000}"/>
          </ac:spMkLst>
        </pc:spChg>
        <pc:spChg chg="mod">
          <ac:chgData name="Adolfsson Sebastian (TET)" userId="051b8555-92c0-43af-a4d1-3a2dc95624d5" providerId="ADAL" clId="{CAA65A81-4DAF-4E53-BEAE-460AF0A025A8}" dt="2023-03-15T09:26:58.306" v="45" actId="26606"/>
          <ac:spMkLst>
            <pc:docMk/>
            <pc:sldMk cId="837810298" sldId="284"/>
            <ac:spMk id="3" creationId="{00000000-0000-0000-0000-000000000000}"/>
          </ac:spMkLst>
        </pc:spChg>
        <pc:spChg chg="mod ord">
          <ac:chgData name="Adolfsson Sebastian (TET)" userId="051b8555-92c0-43af-a4d1-3a2dc95624d5" providerId="ADAL" clId="{CAA65A81-4DAF-4E53-BEAE-460AF0A025A8}" dt="2023-03-15T09:26:58.306" v="45" actId="26606"/>
          <ac:spMkLst>
            <pc:docMk/>
            <pc:sldMk cId="837810298" sldId="284"/>
            <ac:spMk id="4" creationId="{00000000-0000-0000-0000-000000000000}"/>
          </ac:spMkLst>
        </pc:spChg>
        <pc:graphicFrameChg chg="add del mod">
          <ac:chgData name="Adolfsson Sebastian (TET)" userId="051b8555-92c0-43af-a4d1-3a2dc95624d5" providerId="ADAL" clId="{CAA65A81-4DAF-4E53-BEAE-460AF0A025A8}" dt="2023-03-15T09:26:37.473" v="39" actId="478"/>
          <ac:graphicFrameMkLst>
            <pc:docMk/>
            <pc:sldMk cId="837810298" sldId="284"/>
            <ac:graphicFrameMk id="5" creationId="{00000000-0008-0000-0700-000006000000}"/>
          </ac:graphicFrameMkLst>
        </pc:graphicFrameChg>
        <pc:graphicFrameChg chg="mod">
          <ac:chgData name="Adolfsson Sebastian (TET)" userId="051b8555-92c0-43af-a4d1-3a2dc95624d5" providerId="ADAL" clId="{CAA65A81-4DAF-4E53-BEAE-460AF0A025A8}" dt="2022-02-21T08:00:58.462" v="0"/>
          <ac:graphicFrameMkLst>
            <pc:docMk/>
            <pc:sldMk cId="837810298" sldId="284"/>
            <ac:graphicFrameMk id="5" creationId="{420E1D8E-A725-4B89-98D9-E068B7ECAEFE}"/>
          </ac:graphicFrameMkLst>
        </pc:graphicFrameChg>
        <pc:graphicFrameChg chg="add del mod">
          <ac:chgData name="Adolfsson Sebastian (TET)" userId="051b8555-92c0-43af-a4d1-3a2dc95624d5" providerId="ADAL" clId="{CAA65A81-4DAF-4E53-BEAE-460AF0A025A8}" dt="2023-03-15T09:27:28.896" v="48"/>
          <ac:graphicFrameMkLst>
            <pc:docMk/>
            <pc:sldMk cId="837810298" sldId="284"/>
            <ac:graphicFrameMk id="6" creationId="{00000000-0008-0000-0700-000006000000}"/>
          </ac:graphicFrameMkLst>
        </pc:graphicFrameChg>
        <pc:graphicFrameChg chg="add del mod">
          <ac:chgData name="Adolfsson Sebastian (TET)" userId="051b8555-92c0-43af-a4d1-3a2dc95624d5" providerId="ADAL" clId="{CAA65A81-4DAF-4E53-BEAE-460AF0A025A8}" dt="2023-03-15T09:28:50.572" v="55" actId="478"/>
          <ac:graphicFrameMkLst>
            <pc:docMk/>
            <pc:sldMk cId="837810298" sldId="284"/>
            <ac:graphicFrameMk id="7" creationId="{00000000-0008-0000-0700-000006000000}"/>
          </ac:graphicFrameMkLst>
        </pc:graphicFrameChg>
        <pc:graphicFrameChg chg="add mod">
          <ac:chgData name="Adolfsson Sebastian (TET)" userId="051b8555-92c0-43af-a4d1-3a2dc95624d5" providerId="ADAL" clId="{CAA65A81-4DAF-4E53-BEAE-460AF0A025A8}" dt="2023-03-15T09:28:02.199" v="54"/>
          <ac:graphicFrameMkLst>
            <pc:docMk/>
            <pc:sldMk cId="837810298" sldId="284"/>
            <ac:graphicFrameMk id="8" creationId="{00000000-0008-0000-0700-000006000000}"/>
          </ac:graphicFrameMkLst>
        </pc:graphicFrameChg>
        <pc:graphicFrameChg chg="add mod">
          <ac:chgData name="Adolfsson Sebastian (TET)" userId="051b8555-92c0-43af-a4d1-3a2dc95624d5" providerId="ADAL" clId="{CAA65A81-4DAF-4E53-BEAE-460AF0A025A8}" dt="2023-03-15T09:29:08.308" v="63" actId="1076"/>
          <ac:graphicFrameMkLst>
            <pc:docMk/>
            <pc:sldMk cId="837810298" sldId="284"/>
            <ac:graphicFrameMk id="9" creationId="{00000000-0008-0000-0700-000006000000}"/>
          </ac:graphicFrameMkLst>
        </pc:graphicFrameChg>
      </pc:sldChg>
      <pc:sldChg chg="modSp">
        <pc:chgData name="Adolfsson Sebastian (TET)" userId="051b8555-92c0-43af-a4d1-3a2dc95624d5" providerId="ADAL" clId="{CAA65A81-4DAF-4E53-BEAE-460AF0A025A8}" dt="2023-03-15T09:28:54.646" v="59"/>
        <pc:sldMkLst>
          <pc:docMk/>
          <pc:sldMk cId="909527875" sldId="286"/>
        </pc:sldMkLst>
        <pc:graphicFrameChg chg="mod">
          <ac:chgData name="Adolfsson Sebastian (TET)" userId="051b8555-92c0-43af-a4d1-3a2dc95624d5" providerId="ADAL" clId="{CAA65A81-4DAF-4E53-BEAE-460AF0A025A8}" dt="2023-03-15T09:28:54.646" v="59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Poskiparta Inkeri (TET)" userId="24a116b2-6cf9-47f9-baa7-419fd23a6a64" providerId="ADAL" clId="{67625075-C053-4301-9500-3BE7AF38EB00}"/>
    <pc:docChg chg="modSld">
      <pc:chgData name="Poskiparta Inkeri (TET)" userId="24a116b2-6cf9-47f9-baa7-419fd23a6a64" providerId="ADAL" clId="{67625075-C053-4301-9500-3BE7AF38EB00}" dt="2022-05-23T07:47:37.521" v="1649"/>
      <pc:docMkLst>
        <pc:docMk/>
      </pc:docMkLst>
      <pc:sldChg chg="modSp mod">
        <pc:chgData name="Poskiparta Inkeri (TET)" userId="24a116b2-6cf9-47f9-baa7-419fd23a6a64" providerId="ADAL" clId="{67625075-C053-4301-9500-3BE7AF38EB00}" dt="2022-05-18T11:40:37.199" v="1648" actId="20577"/>
        <pc:sldMkLst>
          <pc:docMk/>
          <pc:sldMk cId="2132656265" sldId="256"/>
        </pc:sldMkLst>
        <pc:spChg chg="mod">
          <ac:chgData name="Poskiparta Inkeri (TET)" userId="24a116b2-6cf9-47f9-baa7-419fd23a6a64" providerId="ADAL" clId="{67625075-C053-4301-9500-3BE7AF38EB00}" dt="2022-05-18T11:40:37.199" v="1648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Poskiparta Inkeri (TET)" userId="24a116b2-6cf9-47f9-baa7-419fd23a6a64" providerId="ADAL" clId="{67625075-C053-4301-9500-3BE7AF38EB00}" dt="2022-05-23T07:47:37.521" v="1649"/>
        <pc:sldMkLst>
          <pc:docMk/>
          <pc:sldMk cId="2721713614" sldId="257"/>
        </pc:sldMkLst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Poskiparta Inkeri (TET)" userId="24a116b2-6cf9-47f9-baa7-419fd23a6a64" providerId="ADAL" clId="{67625075-C053-4301-9500-3BE7AF38EB00}" dt="2022-05-23T07:47:37.521" v="1649"/>
        <pc:sldMkLst>
          <pc:docMk/>
          <pc:sldMk cId="3613612144" sldId="264"/>
        </pc:sldMkLst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Poskiparta Inkeri (TET)" userId="24a116b2-6cf9-47f9-baa7-419fd23a6a64" providerId="ADAL" clId="{67625075-C053-4301-9500-3BE7AF38EB00}" dt="2022-05-23T07:47:37.521" v="1649"/>
        <pc:sldMkLst>
          <pc:docMk/>
          <pc:sldMk cId="688941372" sldId="266"/>
        </pc:sldMkLst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Poskiparta Inkeri (TET)" userId="24a116b2-6cf9-47f9-baa7-419fd23a6a64" providerId="ADAL" clId="{67625075-C053-4301-9500-3BE7AF38EB00}" dt="2022-05-23T07:47:37.521" v="1649"/>
        <pc:sldMkLst>
          <pc:docMk/>
          <pc:sldMk cId="2597302782" sldId="267"/>
        </pc:sldMkLst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Poskiparta Inkeri (TET)" userId="24a116b2-6cf9-47f9-baa7-419fd23a6a64" providerId="ADAL" clId="{67625075-C053-4301-9500-3BE7AF38EB00}" dt="2022-05-23T07:47:37.521" v="1649"/>
        <pc:sldMkLst>
          <pc:docMk/>
          <pc:sldMk cId="3855036394" sldId="268"/>
        </pc:sldMkLst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Poskiparta Inkeri (TET)" userId="24a116b2-6cf9-47f9-baa7-419fd23a6a64" providerId="ADAL" clId="{67625075-C053-4301-9500-3BE7AF38EB00}" dt="2022-05-23T07:47:37.521" v="1649"/>
        <pc:sldMkLst>
          <pc:docMk/>
          <pc:sldMk cId="3646229051" sldId="269"/>
        </pc:sldMkLst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Poskiparta Inkeri (TET)" userId="24a116b2-6cf9-47f9-baa7-419fd23a6a64" providerId="ADAL" clId="{67625075-C053-4301-9500-3BE7AF38EB00}" dt="2022-05-23T07:47:37.521" v="1649"/>
        <pc:sldMkLst>
          <pc:docMk/>
          <pc:sldMk cId="2697046139" sldId="270"/>
        </pc:sldMkLst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Poskiparta Inkeri (TET)" userId="24a116b2-6cf9-47f9-baa7-419fd23a6a64" providerId="ADAL" clId="{67625075-C053-4301-9500-3BE7AF38EB00}" dt="2022-05-23T07:47:37.521" v="1649"/>
        <pc:sldMkLst>
          <pc:docMk/>
          <pc:sldMk cId="811703866" sldId="271"/>
        </pc:sldMkLst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Poskiparta Inkeri (TET)" userId="24a116b2-6cf9-47f9-baa7-419fd23a6a64" providerId="ADAL" clId="{67625075-C053-4301-9500-3BE7AF38EB00}" dt="2022-05-23T07:47:37.521" v="1649"/>
        <pc:sldMkLst>
          <pc:docMk/>
          <pc:sldMk cId="3073991892" sldId="272"/>
        </pc:sldMkLst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Poskiparta Inkeri (TET)" userId="24a116b2-6cf9-47f9-baa7-419fd23a6a64" providerId="ADAL" clId="{67625075-C053-4301-9500-3BE7AF38EB00}" dt="2022-05-23T07:47:37.521" v="1649"/>
        <pc:sldMkLst>
          <pc:docMk/>
          <pc:sldMk cId="2377607839" sldId="274"/>
        </pc:sldMkLst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Poskiparta Inkeri (TET)" userId="24a116b2-6cf9-47f9-baa7-419fd23a6a64" providerId="ADAL" clId="{67625075-C053-4301-9500-3BE7AF38EB00}" dt="2022-05-23T07:47:37.521" v="1649"/>
        <pc:sldMkLst>
          <pc:docMk/>
          <pc:sldMk cId="3285798767" sldId="277"/>
        </pc:sldMkLst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Poskiparta Inkeri (TET)" userId="24a116b2-6cf9-47f9-baa7-419fd23a6a64" providerId="ADAL" clId="{67625075-C053-4301-9500-3BE7AF38EB00}" dt="2022-05-23T07:47:37.521" v="1649"/>
        <pc:sldMkLst>
          <pc:docMk/>
          <pc:sldMk cId="87653204" sldId="278"/>
        </pc:sldMkLst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Poskiparta Inkeri (TET)" userId="24a116b2-6cf9-47f9-baa7-419fd23a6a64" providerId="ADAL" clId="{67625075-C053-4301-9500-3BE7AF38EB00}" dt="2022-05-23T07:47:37.521" v="1649"/>
        <pc:sldMkLst>
          <pc:docMk/>
          <pc:sldMk cId="3621762485" sldId="279"/>
        </pc:sldMkLst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Poskiparta Inkeri (TET)" userId="24a116b2-6cf9-47f9-baa7-419fd23a6a64" providerId="ADAL" clId="{67625075-C053-4301-9500-3BE7AF38EB00}" dt="2022-05-23T07:47:37.521" v="1649"/>
        <pc:sldMkLst>
          <pc:docMk/>
          <pc:sldMk cId="968141360" sldId="280"/>
        </pc:sldMkLst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Poskiparta Inkeri (TET)" userId="24a116b2-6cf9-47f9-baa7-419fd23a6a64" providerId="ADAL" clId="{67625075-C053-4301-9500-3BE7AF38EB00}" dt="2022-05-23T07:47:37.521" v="1649"/>
        <pc:sldMkLst>
          <pc:docMk/>
          <pc:sldMk cId="3326384244" sldId="282"/>
        </pc:sldMkLst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Poskiparta Inkeri (TET)" userId="24a116b2-6cf9-47f9-baa7-419fd23a6a64" providerId="ADAL" clId="{67625075-C053-4301-9500-3BE7AF38EB00}" dt="2022-05-23T07:47:37.521" v="1649"/>
        <pc:sldMkLst>
          <pc:docMk/>
          <pc:sldMk cId="242435431" sldId="283"/>
        </pc:sldMkLst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modSp">
        <pc:chgData name="Poskiparta Inkeri (TET)" userId="24a116b2-6cf9-47f9-baa7-419fd23a6a64" providerId="ADAL" clId="{67625075-C053-4301-9500-3BE7AF38EB00}" dt="2022-05-23T07:47:37.521" v="1649"/>
        <pc:sldMkLst>
          <pc:docMk/>
          <pc:sldMk cId="837810298" sldId="284"/>
        </pc:sldMkLst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837810298" sldId="284"/>
            <ac:graphicFrameMk id="5" creationId="{420E1D8E-A725-4B89-98D9-E068B7ECAEFE}"/>
          </ac:graphicFrameMkLst>
        </pc:graphicFrameChg>
      </pc:sldChg>
      <pc:sldChg chg="modSp">
        <pc:chgData name="Poskiparta Inkeri (TET)" userId="24a116b2-6cf9-47f9-baa7-419fd23a6a64" providerId="ADAL" clId="{67625075-C053-4301-9500-3BE7AF38EB00}" dt="2022-05-23T07:47:37.521" v="1649"/>
        <pc:sldMkLst>
          <pc:docMk/>
          <pc:sldMk cId="909527875" sldId="286"/>
        </pc:sldMkLst>
        <pc:graphicFrameChg chg="mod">
          <ac:chgData name="Poskiparta Inkeri (TET)" userId="24a116b2-6cf9-47f9-baa7-419fd23a6a64" providerId="ADAL" clId="{67625075-C053-4301-9500-3BE7AF38EB00}" dt="2022-05-23T07:47:37.521" v="1649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Pagkratis Niko (ELY)" userId="491d94b8-a3ed-4301-a3bf-27537dcf85a8" providerId="ADAL" clId="{E58FD591-8839-437F-B0B4-279164480761}"/>
    <pc:docChg chg="modSld">
      <pc:chgData name="Pagkratis Niko (ELY)" userId="491d94b8-a3ed-4301-a3bf-27537dcf85a8" providerId="ADAL" clId="{E58FD591-8839-437F-B0B4-279164480761}" dt="2023-06-16T08:03:14.752" v="198" actId="27918"/>
      <pc:docMkLst>
        <pc:docMk/>
      </pc:docMkLst>
      <pc:sldChg chg="modSp mod">
        <pc:chgData name="Pagkratis Niko (ELY)" userId="491d94b8-a3ed-4301-a3bf-27537dcf85a8" providerId="ADAL" clId="{E58FD591-8839-437F-B0B4-279164480761}" dt="2023-06-16T07:04:52.793" v="18" actId="20577"/>
        <pc:sldMkLst>
          <pc:docMk/>
          <pc:sldMk cId="2132656265" sldId="256"/>
        </pc:sldMkLst>
        <pc:spChg chg="mod">
          <ac:chgData name="Pagkratis Niko (ELY)" userId="491d94b8-a3ed-4301-a3bf-27537dcf85a8" providerId="ADAL" clId="{E58FD591-8839-437F-B0B4-279164480761}" dt="2023-06-16T07:04:52.793" v="18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Pagkratis Niko (ELY)" userId="491d94b8-a3ed-4301-a3bf-27537dcf85a8" providerId="ADAL" clId="{E58FD591-8839-437F-B0B4-279164480761}" dt="2023-06-16T07:11:01.979" v="64"/>
        <pc:sldMkLst>
          <pc:docMk/>
          <pc:sldMk cId="2721713614" sldId="257"/>
        </pc:sldMkLst>
        <pc:graphicFrameChg chg="mod">
          <ac:chgData name="Pagkratis Niko (ELY)" userId="491d94b8-a3ed-4301-a3bf-27537dcf85a8" providerId="ADAL" clId="{E58FD591-8839-437F-B0B4-279164480761}" dt="2023-06-16T07:11:01.979" v="64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Pagkratis Niko (ELY)" userId="491d94b8-a3ed-4301-a3bf-27537dcf85a8" providerId="ADAL" clId="{E58FD591-8839-437F-B0B4-279164480761}" dt="2023-06-16T08:00:22.236" v="176"/>
        <pc:sldMkLst>
          <pc:docMk/>
          <pc:sldMk cId="3613612144" sldId="264"/>
        </pc:sldMkLst>
        <pc:graphicFrameChg chg="mod">
          <ac:chgData name="Pagkratis Niko (ELY)" userId="491d94b8-a3ed-4301-a3bf-27537dcf85a8" providerId="ADAL" clId="{E58FD591-8839-437F-B0B4-279164480761}" dt="2023-06-16T08:00:22.211" v="175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Pagkratis Niko (ELY)" userId="491d94b8-a3ed-4301-a3bf-27537dcf85a8" providerId="ADAL" clId="{E58FD591-8839-437F-B0B4-279164480761}" dt="2023-06-16T08:00:22.236" v="176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Pagkratis Niko (ELY)" userId="491d94b8-a3ed-4301-a3bf-27537dcf85a8" providerId="ADAL" clId="{E58FD591-8839-437F-B0B4-279164480761}" dt="2023-06-16T08:00:22.321" v="179"/>
        <pc:sldMkLst>
          <pc:docMk/>
          <pc:sldMk cId="688941372" sldId="266"/>
        </pc:sldMkLst>
        <pc:graphicFrameChg chg="mod">
          <ac:chgData name="Pagkratis Niko (ELY)" userId="491d94b8-a3ed-4301-a3bf-27537dcf85a8" providerId="ADAL" clId="{E58FD591-8839-437F-B0B4-279164480761}" dt="2023-06-16T08:00:22.321" v="179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Pagkratis Niko (ELY)" userId="491d94b8-a3ed-4301-a3bf-27537dcf85a8" providerId="ADAL" clId="{E58FD591-8839-437F-B0B4-279164480761}" dt="2023-06-16T08:00:22.351" v="180"/>
        <pc:sldMkLst>
          <pc:docMk/>
          <pc:sldMk cId="2597302782" sldId="267"/>
        </pc:sldMkLst>
        <pc:graphicFrameChg chg="mod">
          <ac:chgData name="Pagkratis Niko (ELY)" userId="491d94b8-a3ed-4301-a3bf-27537dcf85a8" providerId="ADAL" clId="{E58FD591-8839-437F-B0B4-279164480761}" dt="2023-06-16T08:00:22.351" v="180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Pagkratis Niko (ELY)" userId="491d94b8-a3ed-4301-a3bf-27537dcf85a8" providerId="ADAL" clId="{E58FD591-8839-437F-B0B4-279164480761}" dt="2023-06-16T08:00:22.393" v="181"/>
        <pc:sldMkLst>
          <pc:docMk/>
          <pc:sldMk cId="3855036394" sldId="268"/>
        </pc:sldMkLst>
        <pc:graphicFrameChg chg="mod">
          <ac:chgData name="Pagkratis Niko (ELY)" userId="491d94b8-a3ed-4301-a3bf-27537dcf85a8" providerId="ADAL" clId="{E58FD591-8839-437F-B0B4-279164480761}" dt="2023-06-16T08:00:22.393" v="181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Pagkratis Niko (ELY)" userId="491d94b8-a3ed-4301-a3bf-27537dcf85a8" providerId="ADAL" clId="{E58FD591-8839-437F-B0B4-279164480761}" dt="2023-06-16T08:00:22.426" v="182"/>
        <pc:sldMkLst>
          <pc:docMk/>
          <pc:sldMk cId="3646229051" sldId="269"/>
        </pc:sldMkLst>
        <pc:graphicFrameChg chg="mod">
          <ac:chgData name="Pagkratis Niko (ELY)" userId="491d94b8-a3ed-4301-a3bf-27537dcf85a8" providerId="ADAL" clId="{E58FD591-8839-437F-B0B4-279164480761}" dt="2023-06-16T08:00:22.426" v="182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Pagkratis Niko (ELY)" userId="491d94b8-a3ed-4301-a3bf-27537dcf85a8" providerId="ADAL" clId="{E58FD591-8839-437F-B0B4-279164480761}" dt="2023-06-16T08:00:22.461" v="184"/>
        <pc:sldMkLst>
          <pc:docMk/>
          <pc:sldMk cId="2697046139" sldId="270"/>
        </pc:sldMkLst>
        <pc:graphicFrameChg chg="mod">
          <ac:chgData name="Pagkratis Niko (ELY)" userId="491d94b8-a3ed-4301-a3bf-27537dcf85a8" providerId="ADAL" clId="{E58FD591-8839-437F-B0B4-279164480761}" dt="2023-06-16T08:00:22.442" v="183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Pagkratis Niko (ELY)" userId="491d94b8-a3ed-4301-a3bf-27537dcf85a8" providerId="ADAL" clId="{E58FD591-8839-437F-B0B4-279164480761}" dt="2023-06-16T08:00:22.461" v="184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Pagkratis Niko (ELY)" userId="491d94b8-a3ed-4301-a3bf-27537dcf85a8" providerId="ADAL" clId="{E58FD591-8839-437F-B0B4-279164480761}" dt="2023-06-16T08:00:22.493" v="186"/>
        <pc:sldMkLst>
          <pc:docMk/>
          <pc:sldMk cId="811703866" sldId="271"/>
        </pc:sldMkLst>
        <pc:graphicFrameChg chg="mod">
          <ac:chgData name="Pagkratis Niko (ELY)" userId="491d94b8-a3ed-4301-a3bf-27537dcf85a8" providerId="ADAL" clId="{E58FD591-8839-437F-B0B4-279164480761}" dt="2023-06-16T08:00:22.478" v="185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Pagkratis Niko (ELY)" userId="491d94b8-a3ed-4301-a3bf-27537dcf85a8" providerId="ADAL" clId="{E58FD591-8839-437F-B0B4-279164480761}" dt="2023-06-16T08:00:22.493" v="186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Pagkratis Niko (ELY)" userId="491d94b8-a3ed-4301-a3bf-27537dcf85a8" providerId="ADAL" clId="{E58FD591-8839-437F-B0B4-279164480761}" dt="2023-06-16T08:00:22.525" v="187"/>
        <pc:sldMkLst>
          <pc:docMk/>
          <pc:sldMk cId="3073991892" sldId="272"/>
        </pc:sldMkLst>
        <pc:graphicFrameChg chg="mod">
          <ac:chgData name="Pagkratis Niko (ELY)" userId="491d94b8-a3ed-4301-a3bf-27537dcf85a8" providerId="ADAL" clId="{E58FD591-8839-437F-B0B4-279164480761}" dt="2023-06-16T08:00:22.525" v="187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Pagkratis Niko (ELY)" userId="491d94b8-a3ed-4301-a3bf-27537dcf85a8" providerId="ADAL" clId="{E58FD591-8839-437F-B0B4-279164480761}" dt="2023-06-16T08:00:22.283" v="178"/>
        <pc:sldMkLst>
          <pc:docMk/>
          <pc:sldMk cId="2377607839" sldId="274"/>
        </pc:sldMkLst>
        <pc:graphicFrameChg chg="mod">
          <ac:chgData name="Pagkratis Niko (ELY)" userId="491d94b8-a3ed-4301-a3bf-27537dcf85a8" providerId="ADAL" clId="{E58FD591-8839-437F-B0B4-279164480761}" dt="2023-06-16T08:00:22.267" v="177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Pagkratis Niko (ELY)" userId="491d94b8-a3ed-4301-a3bf-27537dcf85a8" providerId="ADAL" clId="{E58FD591-8839-437F-B0B4-279164480761}" dt="2023-06-16T08:00:22.283" v="178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Pagkratis Niko (ELY)" userId="491d94b8-a3ed-4301-a3bf-27537dcf85a8" providerId="ADAL" clId="{E58FD591-8839-437F-B0B4-279164480761}" dt="2023-06-16T08:00:22.554" v="188"/>
        <pc:sldMkLst>
          <pc:docMk/>
          <pc:sldMk cId="3285798767" sldId="277"/>
        </pc:sldMkLst>
        <pc:graphicFrameChg chg="mod">
          <ac:chgData name="Pagkratis Niko (ELY)" userId="491d94b8-a3ed-4301-a3bf-27537dcf85a8" providerId="ADAL" clId="{E58FD591-8839-437F-B0B4-279164480761}" dt="2023-06-16T08:00:22.554" v="188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Pagkratis Niko (ELY)" userId="491d94b8-a3ed-4301-a3bf-27537dcf85a8" providerId="ADAL" clId="{E58FD591-8839-437F-B0B4-279164480761}" dt="2023-06-16T08:00:22.583" v="189"/>
        <pc:sldMkLst>
          <pc:docMk/>
          <pc:sldMk cId="87653204" sldId="278"/>
        </pc:sldMkLst>
        <pc:graphicFrameChg chg="mod">
          <ac:chgData name="Pagkratis Niko (ELY)" userId="491d94b8-a3ed-4301-a3bf-27537dcf85a8" providerId="ADAL" clId="{E58FD591-8839-437F-B0B4-279164480761}" dt="2023-06-16T08:00:22.583" v="189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Pagkratis Niko (ELY)" userId="491d94b8-a3ed-4301-a3bf-27537dcf85a8" providerId="ADAL" clId="{E58FD591-8839-437F-B0B4-279164480761}" dt="2023-06-16T08:00:22.600" v="190"/>
        <pc:sldMkLst>
          <pc:docMk/>
          <pc:sldMk cId="3621762485" sldId="279"/>
        </pc:sldMkLst>
        <pc:graphicFrameChg chg="mod">
          <ac:chgData name="Pagkratis Niko (ELY)" userId="491d94b8-a3ed-4301-a3bf-27537dcf85a8" providerId="ADAL" clId="{E58FD591-8839-437F-B0B4-279164480761}" dt="2023-06-16T08:00:22.600" v="190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Pagkratis Niko (ELY)" userId="491d94b8-a3ed-4301-a3bf-27537dcf85a8" providerId="ADAL" clId="{E58FD591-8839-437F-B0B4-279164480761}" dt="2023-06-16T08:00:22.621" v="192"/>
        <pc:sldMkLst>
          <pc:docMk/>
          <pc:sldMk cId="968141360" sldId="280"/>
        </pc:sldMkLst>
        <pc:graphicFrameChg chg="mod">
          <ac:chgData name="Pagkratis Niko (ELY)" userId="491d94b8-a3ed-4301-a3bf-27537dcf85a8" providerId="ADAL" clId="{E58FD591-8839-437F-B0B4-279164480761}" dt="2023-06-16T08:00:22.611" v="191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Pagkratis Niko (ELY)" userId="491d94b8-a3ed-4301-a3bf-27537dcf85a8" providerId="ADAL" clId="{E58FD591-8839-437F-B0B4-279164480761}" dt="2023-06-16T08:00:22.621" v="192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Pagkratis Niko (ELY)" userId="491d94b8-a3ed-4301-a3bf-27537dcf85a8" providerId="ADAL" clId="{E58FD591-8839-437F-B0B4-279164480761}" dt="2023-06-16T08:00:22.666" v="194"/>
        <pc:sldMkLst>
          <pc:docMk/>
          <pc:sldMk cId="3326384244" sldId="282"/>
        </pc:sldMkLst>
        <pc:graphicFrameChg chg="mod">
          <ac:chgData name="Pagkratis Niko (ELY)" userId="491d94b8-a3ed-4301-a3bf-27537dcf85a8" providerId="ADAL" clId="{E58FD591-8839-437F-B0B4-279164480761}" dt="2023-06-16T08:00:22.639" v="193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Pagkratis Niko (ELY)" userId="491d94b8-a3ed-4301-a3bf-27537dcf85a8" providerId="ADAL" clId="{E58FD591-8839-437F-B0B4-279164480761}" dt="2023-06-16T08:00:22.666" v="194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Pagkratis Niko (ELY)" userId="491d94b8-a3ed-4301-a3bf-27537dcf85a8" providerId="ADAL" clId="{E58FD591-8839-437F-B0B4-279164480761}" dt="2023-06-16T08:00:22.737" v="195"/>
        <pc:sldMkLst>
          <pc:docMk/>
          <pc:sldMk cId="242435431" sldId="283"/>
        </pc:sldMkLst>
        <pc:graphicFrameChg chg="mod">
          <ac:chgData name="Pagkratis Niko (ELY)" userId="491d94b8-a3ed-4301-a3bf-27537dcf85a8" providerId="ADAL" clId="{E58FD591-8839-437F-B0B4-279164480761}" dt="2023-06-16T08:00:22.737" v="195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mod">
        <pc:chgData name="Pagkratis Niko (ELY)" userId="491d94b8-a3ed-4301-a3bf-27537dcf85a8" providerId="ADAL" clId="{E58FD591-8839-437F-B0B4-279164480761}" dt="2023-06-16T08:03:14.752" v="198" actId="27918"/>
        <pc:sldMkLst>
          <pc:docMk/>
          <pc:sldMk cId="837810298" sldId="284"/>
        </pc:sldMkLst>
      </pc:sldChg>
      <pc:sldChg chg="modSp">
        <pc:chgData name="Pagkratis Niko (ELY)" userId="491d94b8-a3ed-4301-a3bf-27537dcf85a8" providerId="ADAL" clId="{E58FD591-8839-437F-B0B4-279164480761}" dt="2023-06-16T08:00:22.772" v="196"/>
        <pc:sldMkLst>
          <pc:docMk/>
          <pc:sldMk cId="909527875" sldId="286"/>
        </pc:sldMkLst>
        <pc:graphicFrameChg chg="mod">
          <ac:chgData name="Pagkratis Niko (ELY)" userId="491d94b8-a3ed-4301-a3bf-27537dcf85a8" providerId="ADAL" clId="{E58FD591-8839-437F-B0B4-279164480761}" dt="2023-06-16T08:00:22.772" v="196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Alho Linnea (ELY)" userId="213f579a-49c7-4076-9d7b-9671fd871c63" providerId="ADAL" clId="{B368C60F-CDB5-47CB-8A2F-24ADA3809C12}"/>
    <pc:docChg chg="modSld">
      <pc:chgData name="Alho Linnea (ELY)" userId="213f579a-49c7-4076-9d7b-9671fd871c63" providerId="ADAL" clId="{B368C60F-CDB5-47CB-8A2F-24ADA3809C12}" dt="2024-04-19T12:21:38.883" v="8"/>
      <pc:docMkLst>
        <pc:docMk/>
      </pc:docMkLst>
      <pc:sldChg chg="modSp">
        <pc:chgData name="Alho Linnea (ELY)" userId="213f579a-49c7-4076-9d7b-9671fd871c63" providerId="ADAL" clId="{B368C60F-CDB5-47CB-8A2F-24ADA3809C12}" dt="2024-04-19T12:07:06.663" v="7"/>
        <pc:sldMkLst>
          <pc:docMk/>
          <pc:sldMk cId="2721713614" sldId="257"/>
        </pc:sldMkLst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Alho Linnea (ELY)" userId="213f579a-49c7-4076-9d7b-9671fd871c63" providerId="ADAL" clId="{B368C60F-CDB5-47CB-8A2F-24ADA3809C12}" dt="2024-04-19T12:07:06.663" v="7"/>
        <pc:sldMkLst>
          <pc:docMk/>
          <pc:sldMk cId="3613612144" sldId="264"/>
        </pc:sldMkLst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Alho Linnea (ELY)" userId="213f579a-49c7-4076-9d7b-9671fd871c63" providerId="ADAL" clId="{B368C60F-CDB5-47CB-8A2F-24ADA3809C12}" dt="2024-04-19T12:07:06.663" v="7"/>
        <pc:sldMkLst>
          <pc:docMk/>
          <pc:sldMk cId="688941372" sldId="266"/>
        </pc:sldMkLst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Alho Linnea (ELY)" userId="213f579a-49c7-4076-9d7b-9671fd871c63" providerId="ADAL" clId="{B368C60F-CDB5-47CB-8A2F-24ADA3809C12}" dt="2024-04-19T12:07:06.663" v="7"/>
        <pc:sldMkLst>
          <pc:docMk/>
          <pc:sldMk cId="2597302782" sldId="267"/>
        </pc:sldMkLst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Alho Linnea (ELY)" userId="213f579a-49c7-4076-9d7b-9671fd871c63" providerId="ADAL" clId="{B368C60F-CDB5-47CB-8A2F-24ADA3809C12}" dt="2024-04-19T12:07:06.663" v="7"/>
        <pc:sldMkLst>
          <pc:docMk/>
          <pc:sldMk cId="3855036394" sldId="268"/>
        </pc:sldMkLst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Alho Linnea (ELY)" userId="213f579a-49c7-4076-9d7b-9671fd871c63" providerId="ADAL" clId="{B368C60F-CDB5-47CB-8A2F-24ADA3809C12}" dt="2024-04-19T12:07:06.663" v="7"/>
        <pc:sldMkLst>
          <pc:docMk/>
          <pc:sldMk cId="3646229051" sldId="269"/>
        </pc:sldMkLst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Alho Linnea (ELY)" userId="213f579a-49c7-4076-9d7b-9671fd871c63" providerId="ADAL" clId="{B368C60F-CDB5-47CB-8A2F-24ADA3809C12}" dt="2024-04-19T12:07:06.663" v="7"/>
        <pc:sldMkLst>
          <pc:docMk/>
          <pc:sldMk cId="2697046139" sldId="270"/>
        </pc:sldMkLst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Alho Linnea (ELY)" userId="213f579a-49c7-4076-9d7b-9671fd871c63" providerId="ADAL" clId="{B368C60F-CDB5-47CB-8A2F-24ADA3809C12}" dt="2024-04-19T12:07:06.663" v="7"/>
        <pc:sldMkLst>
          <pc:docMk/>
          <pc:sldMk cId="811703866" sldId="271"/>
        </pc:sldMkLst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Alho Linnea (ELY)" userId="213f579a-49c7-4076-9d7b-9671fd871c63" providerId="ADAL" clId="{B368C60F-CDB5-47CB-8A2F-24ADA3809C12}" dt="2024-04-19T12:07:06.663" v="7"/>
        <pc:sldMkLst>
          <pc:docMk/>
          <pc:sldMk cId="3073991892" sldId="272"/>
        </pc:sldMkLst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Alho Linnea (ELY)" userId="213f579a-49c7-4076-9d7b-9671fd871c63" providerId="ADAL" clId="{B368C60F-CDB5-47CB-8A2F-24ADA3809C12}" dt="2024-04-19T12:07:06.663" v="7"/>
        <pc:sldMkLst>
          <pc:docMk/>
          <pc:sldMk cId="2377607839" sldId="274"/>
        </pc:sldMkLst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Alho Linnea (ELY)" userId="213f579a-49c7-4076-9d7b-9671fd871c63" providerId="ADAL" clId="{B368C60F-CDB5-47CB-8A2F-24ADA3809C12}" dt="2024-04-19T12:07:06.663" v="7"/>
        <pc:sldMkLst>
          <pc:docMk/>
          <pc:sldMk cId="3285798767" sldId="277"/>
        </pc:sldMkLst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Alho Linnea (ELY)" userId="213f579a-49c7-4076-9d7b-9671fd871c63" providerId="ADAL" clId="{B368C60F-CDB5-47CB-8A2F-24ADA3809C12}" dt="2024-04-19T12:07:06.663" v="7"/>
        <pc:sldMkLst>
          <pc:docMk/>
          <pc:sldMk cId="87653204" sldId="278"/>
        </pc:sldMkLst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Alho Linnea (ELY)" userId="213f579a-49c7-4076-9d7b-9671fd871c63" providerId="ADAL" clId="{B368C60F-CDB5-47CB-8A2F-24ADA3809C12}" dt="2024-04-19T12:07:06.663" v="7"/>
        <pc:sldMkLst>
          <pc:docMk/>
          <pc:sldMk cId="3621762485" sldId="279"/>
        </pc:sldMkLst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Alho Linnea (ELY)" userId="213f579a-49c7-4076-9d7b-9671fd871c63" providerId="ADAL" clId="{B368C60F-CDB5-47CB-8A2F-24ADA3809C12}" dt="2024-04-19T12:07:06.663" v="7"/>
        <pc:sldMkLst>
          <pc:docMk/>
          <pc:sldMk cId="968141360" sldId="280"/>
        </pc:sldMkLst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Alho Linnea (ELY)" userId="213f579a-49c7-4076-9d7b-9671fd871c63" providerId="ADAL" clId="{B368C60F-CDB5-47CB-8A2F-24ADA3809C12}" dt="2024-04-19T12:07:06.663" v="7"/>
        <pc:sldMkLst>
          <pc:docMk/>
          <pc:sldMk cId="3326384244" sldId="282"/>
        </pc:sldMkLst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Alho Linnea (ELY)" userId="213f579a-49c7-4076-9d7b-9671fd871c63" providerId="ADAL" clId="{B368C60F-CDB5-47CB-8A2F-24ADA3809C12}" dt="2024-04-19T12:07:06.663" v="7"/>
        <pc:sldMkLst>
          <pc:docMk/>
          <pc:sldMk cId="242435431" sldId="283"/>
        </pc:sldMkLst>
        <pc:graphicFrameChg chg="mod">
          <ac:chgData name="Alho Linnea (ELY)" userId="213f579a-49c7-4076-9d7b-9671fd871c63" providerId="ADAL" clId="{B368C60F-CDB5-47CB-8A2F-24ADA3809C12}" dt="2024-04-19T12:07:06.663" v="7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mod">
        <pc:chgData name="Alho Linnea (ELY)" userId="213f579a-49c7-4076-9d7b-9671fd871c63" providerId="ADAL" clId="{B368C60F-CDB5-47CB-8A2F-24ADA3809C12}" dt="2024-04-19T12:07:06.661" v="6" actId="27918"/>
        <pc:sldMkLst>
          <pc:docMk/>
          <pc:sldMk cId="837810298" sldId="284"/>
        </pc:sldMkLst>
      </pc:sldChg>
      <pc:sldChg chg="modSp">
        <pc:chgData name="Alho Linnea (ELY)" userId="213f579a-49c7-4076-9d7b-9671fd871c63" providerId="ADAL" clId="{B368C60F-CDB5-47CB-8A2F-24ADA3809C12}" dt="2024-04-19T12:21:38.883" v="8"/>
        <pc:sldMkLst>
          <pc:docMk/>
          <pc:sldMk cId="909527875" sldId="286"/>
        </pc:sldMkLst>
        <pc:graphicFrameChg chg="mod">
          <ac:chgData name="Alho Linnea (ELY)" userId="213f579a-49c7-4076-9d7b-9671fd871c63" providerId="ADAL" clId="{B368C60F-CDB5-47CB-8A2F-24ADA3809C12}" dt="2024-04-19T12:21:38.883" v="8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Poskiparta Inkeri (TET)" userId="24a116b2-6cf9-47f9-baa7-419fd23a6a64" providerId="ADAL" clId="{4DC92104-8703-4C88-8B07-4C3696F650AC}"/>
    <pc:docChg chg="modSld">
      <pc:chgData name="Poskiparta Inkeri (TET)" userId="24a116b2-6cf9-47f9-baa7-419fd23a6a64" providerId="ADAL" clId="{4DC92104-8703-4C88-8B07-4C3696F650AC}" dt="2022-03-21T08:59:14.608" v="11"/>
      <pc:docMkLst>
        <pc:docMk/>
      </pc:docMkLst>
      <pc:sldChg chg="modSp mod">
        <pc:chgData name="Poskiparta Inkeri (TET)" userId="24a116b2-6cf9-47f9-baa7-419fd23a6a64" providerId="ADAL" clId="{4DC92104-8703-4C88-8B07-4C3696F650AC}" dt="2022-03-16T12:18:21.373" v="8" actId="20577"/>
        <pc:sldMkLst>
          <pc:docMk/>
          <pc:sldMk cId="2132656265" sldId="256"/>
        </pc:sldMkLst>
        <pc:spChg chg="mod">
          <ac:chgData name="Poskiparta Inkeri (TET)" userId="24a116b2-6cf9-47f9-baa7-419fd23a6a64" providerId="ADAL" clId="{4DC92104-8703-4C88-8B07-4C3696F650AC}" dt="2022-03-16T12:18:21.373" v="8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Poskiparta Inkeri (TET)" userId="24a116b2-6cf9-47f9-baa7-419fd23a6a64" providerId="ADAL" clId="{4DC92104-8703-4C88-8B07-4C3696F650AC}" dt="2022-03-21T08:59:14.608" v="11"/>
        <pc:sldMkLst>
          <pc:docMk/>
          <pc:sldMk cId="2721713614" sldId="257"/>
        </pc:sldMkLst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Poskiparta Inkeri (TET)" userId="24a116b2-6cf9-47f9-baa7-419fd23a6a64" providerId="ADAL" clId="{4DC92104-8703-4C88-8B07-4C3696F650AC}" dt="2022-03-21T08:59:14.608" v="11"/>
        <pc:sldMkLst>
          <pc:docMk/>
          <pc:sldMk cId="3613612144" sldId="264"/>
        </pc:sldMkLst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Poskiparta Inkeri (TET)" userId="24a116b2-6cf9-47f9-baa7-419fd23a6a64" providerId="ADAL" clId="{4DC92104-8703-4C88-8B07-4C3696F650AC}" dt="2022-03-21T08:59:14.608" v="11"/>
        <pc:sldMkLst>
          <pc:docMk/>
          <pc:sldMk cId="688941372" sldId="266"/>
        </pc:sldMkLst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Poskiparta Inkeri (TET)" userId="24a116b2-6cf9-47f9-baa7-419fd23a6a64" providerId="ADAL" clId="{4DC92104-8703-4C88-8B07-4C3696F650AC}" dt="2022-03-21T08:59:14.608" v="11"/>
        <pc:sldMkLst>
          <pc:docMk/>
          <pc:sldMk cId="2597302782" sldId="267"/>
        </pc:sldMkLst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Poskiparta Inkeri (TET)" userId="24a116b2-6cf9-47f9-baa7-419fd23a6a64" providerId="ADAL" clId="{4DC92104-8703-4C88-8B07-4C3696F650AC}" dt="2022-03-21T08:59:14.608" v="11"/>
        <pc:sldMkLst>
          <pc:docMk/>
          <pc:sldMk cId="3855036394" sldId="268"/>
        </pc:sldMkLst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Poskiparta Inkeri (TET)" userId="24a116b2-6cf9-47f9-baa7-419fd23a6a64" providerId="ADAL" clId="{4DC92104-8703-4C88-8B07-4C3696F650AC}" dt="2022-03-21T08:59:14.608" v="11"/>
        <pc:sldMkLst>
          <pc:docMk/>
          <pc:sldMk cId="3646229051" sldId="269"/>
        </pc:sldMkLst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Poskiparta Inkeri (TET)" userId="24a116b2-6cf9-47f9-baa7-419fd23a6a64" providerId="ADAL" clId="{4DC92104-8703-4C88-8B07-4C3696F650AC}" dt="2022-03-21T08:59:14.608" v="11"/>
        <pc:sldMkLst>
          <pc:docMk/>
          <pc:sldMk cId="2697046139" sldId="270"/>
        </pc:sldMkLst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Poskiparta Inkeri (TET)" userId="24a116b2-6cf9-47f9-baa7-419fd23a6a64" providerId="ADAL" clId="{4DC92104-8703-4C88-8B07-4C3696F650AC}" dt="2022-03-21T08:59:14.608" v="11"/>
        <pc:sldMkLst>
          <pc:docMk/>
          <pc:sldMk cId="811703866" sldId="271"/>
        </pc:sldMkLst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Poskiparta Inkeri (TET)" userId="24a116b2-6cf9-47f9-baa7-419fd23a6a64" providerId="ADAL" clId="{4DC92104-8703-4C88-8B07-4C3696F650AC}" dt="2022-03-21T08:59:14.608" v="11"/>
        <pc:sldMkLst>
          <pc:docMk/>
          <pc:sldMk cId="3073991892" sldId="272"/>
        </pc:sldMkLst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Poskiparta Inkeri (TET)" userId="24a116b2-6cf9-47f9-baa7-419fd23a6a64" providerId="ADAL" clId="{4DC92104-8703-4C88-8B07-4C3696F650AC}" dt="2022-03-21T08:59:14.608" v="11"/>
        <pc:sldMkLst>
          <pc:docMk/>
          <pc:sldMk cId="2377607839" sldId="274"/>
        </pc:sldMkLst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Poskiparta Inkeri (TET)" userId="24a116b2-6cf9-47f9-baa7-419fd23a6a64" providerId="ADAL" clId="{4DC92104-8703-4C88-8B07-4C3696F650AC}" dt="2022-03-21T08:59:14.608" v="11"/>
        <pc:sldMkLst>
          <pc:docMk/>
          <pc:sldMk cId="3285798767" sldId="277"/>
        </pc:sldMkLst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Poskiparta Inkeri (TET)" userId="24a116b2-6cf9-47f9-baa7-419fd23a6a64" providerId="ADAL" clId="{4DC92104-8703-4C88-8B07-4C3696F650AC}" dt="2022-03-21T08:59:14.608" v="11"/>
        <pc:sldMkLst>
          <pc:docMk/>
          <pc:sldMk cId="87653204" sldId="278"/>
        </pc:sldMkLst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Poskiparta Inkeri (TET)" userId="24a116b2-6cf9-47f9-baa7-419fd23a6a64" providerId="ADAL" clId="{4DC92104-8703-4C88-8B07-4C3696F650AC}" dt="2022-03-21T08:59:14.608" v="11"/>
        <pc:sldMkLst>
          <pc:docMk/>
          <pc:sldMk cId="3621762485" sldId="279"/>
        </pc:sldMkLst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Poskiparta Inkeri (TET)" userId="24a116b2-6cf9-47f9-baa7-419fd23a6a64" providerId="ADAL" clId="{4DC92104-8703-4C88-8B07-4C3696F650AC}" dt="2022-03-21T08:59:14.608" v="11"/>
        <pc:sldMkLst>
          <pc:docMk/>
          <pc:sldMk cId="968141360" sldId="280"/>
        </pc:sldMkLst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Poskiparta Inkeri (TET)" userId="24a116b2-6cf9-47f9-baa7-419fd23a6a64" providerId="ADAL" clId="{4DC92104-8703-4C88-8B07-4C3696F650AC}" dt="2022-03-21T08:59:14.608" v="11"/>
        <pc:sldMkLst>
          <pc:docMk/>
          <pc:sldMk cId="3326384244" sldId="282"/>
        </pc:sldMkLst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Poskiparta Inkeri (TET)" userId="24a116b2-6cf9-47f9-baa7-419fd23a6a64" providerId="ADAL" clId="{4DC92104-8703-4C88-8B07-4C3696F650AC}" dt="2022-03-21T08:59:14.608" v="11"/>
        <pc:sldMkLst>
          <pc:docMk/>
          <pc:sldMk cId="242435431" sldId="283"/>
        </pc:sldMkLst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modSp">
        <pc:chgData name="Poskiparta Inkeri (TET)" userId="24a116b2-6cf9-47f9-baa7-419fd23a6a64" providerId="ADAL" clId="{4DC92104-8703-4C88-8B07-4C3696F650AC}" dt="2022-03-21T08:59:14.608" v="11"/>
        <pc:sldMkLst>
          <pc:docMk/>
          <pc:sldMk cId="837810298" sldId="284"/>
        </pc:sldMkLst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837810298" sldId="284"/>
            <ac:graphicFrameMk id="5" creationId="{420E1D8E-A725-4B89-98D9-E068B7ECAEFE}"/>
          </ac:graphicFrameMkLst>
        </pc:graphicFrameChg>
      </pc:sldChg>
      <pc:sldChg chg="modSp">
        <pc:chgData name="Poskiparta Inkeri (TET)" userId="24a116b2-6cf9-47f9-baa7-419fd23a6a64" providerId="ADAL" clId="{4DC92104-8703-4C88-8B07-4C3696F650AC}" dt="2022-03-21T08:59:14.608" v="11"/>
        <pc:sldMkLst>
          <pc:docMk/>
          <pc:sldMk cId="909527875" sldId="286"/>
        </pc:sldMkLst>
        <pc:graphicFrameChg chg="mod">
          <ac:chgData name="Poskiparta Inkeri (TET)" userId="24a116b2-6cf9-47f9-baa7-419fd23a6a64" providerId="ADAL" clId="{4DC92104-8703-4C88-8B07-4C3696F650AC}" dt="2022-03-21T08:59:14.608" v="11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Vähäkuopus Niko (TET)" userId="a58ffba5-15b4-47be-9124-9926a0285063" providerId="ADAL" clId="{9ACABBB8-9EC1-486E-98CB-583C9257117B}"/>
    <pc:docChg chg="modSld">
      <pc:chgData name="Vähäkuopus Niko (TET)" userId="a58ffba5-15b4-47be-9124-9926a0285063" providerId="ADAL" clId="{9ACABBB8-9EC1-486E-98CB-583C9257117B}" dt="2023-10-17T10:57:48.735" v="9" actId="27918"/>
      <pc:docMkLst>
        <pc:docMk/>
      </pc:docMkLst>
      <pc:sldChg chg="modSp mod">
        <pc:chgData name="Vähäkuopus Niko (TET)" userId="a58ffba5-15b4-47be-9124-9926a0285063" providerId="ADAL" clId="{9ACABBB8-9EC1-486E-98CB-583C9257117B}" dt="2023-10-17T10:53:12.916" v="7" actId="20577"/>
        <pc:sldMkLst>
          <pc:docMk/>
          <pc:sldMk cId="2132656265" sldId="256"/>
        </pc:sldMkLst>
        <pc:spChg chg="mod">
          <ac:chgData name="Vähäkuopus Niko (TET)" userId="a58ffba5-15b4-47be-9124-9926a0285063" providerId="ADAL" clId="{9ACABBB8-9EC1-486E-98CB-583C9257117B}" dt="2023-10-17T10:53:12.916" v="7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Vähäkuopus Niko (TET)" userId="a58ffba5-15b4-47be-9124-9926a0285063" providerId="ADAL" clId="{9ACABBB8-9EC1-486E-98CB-583C9257117B}" dt="2023-10-17T10:52:59.995" v="0"/>
        <pc:sldMkLst>
          <pc:docMk/>
          <pc:sldMk cId="2721713614" sldId="257"/>
        </pc:sldMkLst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Vähäkuopus Niko (TET)" userId="a58ffba5-15b4-47be-9124-9926a0285063" providerId="ADAL" clId="{9ACABBB8-9EC1-486E-98CB-583C9257117B}" dt="2023-10-17T10:52:59.995" v="0"/>
        <pc:sldMkLst>
          <pc:docMk/>
          <pc:sldMk cId="3613612144" sldId="264"/>
        </pc:sldMkLst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Vähäkuopus Niko (TET)" userId="a58ffba5-15b4-47be-9124-9926a0285063" providerId="ADAL" clId="{9ACABBB8-9EC1-486E-98CB-583C9257117B}" dt="2023-10-17T10:52:59.995" v="0"/>
        <pc:sldMkLst>
          <pc:docMk/>
          <pc:sldMk cId="688941372" sldId="266"/>
        </pc:sldMkLst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Vähäkuopus Niko (TET)" userId="a58ffba5-15b4-47be-9124-9926a0285063" providerId="ADAL" clId="{9ACABBB8-9EC1-486E-98CB-583C9257117B}" dt="2023-10-17T10:52:59.995" v="0"/>
        <pc:sldMkLst>
          <pc:docMk/>
          <pc:sldMk cId="2597302782" sldId="267"/>
        </pc:sldMkLst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Vähäkuopus Niko (TET)" userId="a58ffba5-15b4-47be-9124-9926a0285063" providerId="ADAL" clId="{9ACABBB8-9EC1-486E-98CB-583C9257117B}" dt="2023-10-17T10:52:59.995" v="0"/>
        <pc:sldMkLst>
          <pc:docMk/>
          <pc:sldMk cId="3855036394" sldId="268"/>
        </pc:sldMkLst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Vähäkuopus Niko (TET)" userId="a58ffba5-15b4-47be-9124-9926a0285063" providerId="ADAL" clId="{9ACABBB8-9EC1-486E-98CB-583C9257117B}" dt="2023-10-17T10:52:59.995" v="0"/>
        <pc:sldMkLst>
          <pc:docMk/>
          <pc:sldMk cId="3646229051" sldId="269"/>
        </pc:sldMkLst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Vähäkuopus Niko (TET)" userId="a58ffba5-15b4-47be-9124-9926a0285063" providerId="ADAL" clId="{9ACABBB8-9EC1-486E-98CB-583C9257117B}" dt="2023-10-17T10:52:59.995" v="0"/>
        <pc:sldMkLst>
          <pc:docMk/>
          <pc:sldMk cId="2697046139" sldId="270"/>
        </pc:sldMkLst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Vähäkuopus Niko (TET)" userId="a58ffba5-15b4-47be-9124-9926a0285063" providerId="ADAL" clId="{9ACABBB8-9EC1-486E-98CB-583C9257117B}" dt="2023-10-17T10:52:59.995" v="0"/>
        <pc:sldMkLst>
          <pc:docMk/>
          <pc:sldMk cId="811703866" sldId="271"/>
        </pc:sldMkLst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Vähäkuopus Niko (TET)" userId="a58ffba5-15b4-47be-9124-9926a0285063" providerId="ADAL" clId="{9ACABBB8-9EC1-486E-98CB-583C9257117B}" dt="2023-10-17T10:52:59.995" v="0"/>
        <pc:sldMkLst>
          <pc:docMk/>
          <pc:sldMk cId="3073991892" sldId="272"/>
        </pc:sldMkLst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Vähäkuopus Niko (TET)" userId="a58ffba5-15b4-47be-9124-9926a0285063" providerId="ADAL" clId="{9ACABBB8-9EC1-486E-98CB-583C9257117B}" dt="2023-10-17T10:52:59.995" v="0"/>
        <pc:sldMkLst>
          <pc:docMk/>
          <pc:sldMk cId="2377607839" sldId="274"/>
        </pc:sldMkLst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Vähäkuopus Niko (TET)" userId="a58ffba5-15b4-47be-9124-9926a0285063" providerId="ADAL" clId="{9ACABBB8-9EC1-486E-98CB-583C9257117B}" dt="2023-10-17T10:52:59.995" v="0"/>
        <pc:sldMkLst>
          <pc:docMk/>
          <pc:sldMk cId="3285798767" sldId="277"/>
        </pc:sldMkLst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Vähäkuopus Niko (TET)" userId="a58ffba5-15b4-47be-9124-9926a0285063" providerId="ADAL" clId="{9ACABBB8-9EC1-486E-98CB-583C9257117B}" dt="2023-10-17T10:52:59.995" v="0"/>
        <pc:sldMkLst>
          <pc:docMk/>
          <pc:sldMk cId="87653204" sldId="278"/>
        </pc:sldMkLst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Vähäkuopus Niko (TET)" userId="a58ffba5-15b4-47be-9124-9926a0285063" providerId="ADAL" clId="{9ACABBB8-9EC1-486E-98CB-583C9257117B}" dt="2023-10-17T10:52:59.995" v="0"/>
        <pc:sldMkLst>
          <pc:docMk/>
          <pc:sldMk cId="3621762485" sldId="279"/>
        </pc:sldMkLst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Vähäkuopus Niko (TET)" userId="a58ffba5-15b4-47be-9124-9926a0285063" providerId="ADAL" clId="{9ACABBB8-9EC1-486E-98CB-583C9257117B}" dt="2023-10-17T10:52:59.995" v="0"/>
        <pc:sldMkLst>
          <pc:docMk/>
          <pc:sldMk cId="968141360" sldId="280"/>
        </pc:sldMkLst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Vähäkuopus Niko (TET)" userId="a58ffba5-15b4-47be-9124-9926a0285063" providerId="ADAL" clId="{9ACABBB8-9EC1-486E-98CB-583C9257117B}" dt="2023-10-17T10:52:59.995" v="0"/>
        <pc:sldMkLst>
          <pc:docMk/>
          <pc:sldMk cId="3326384244" sldId="282"/>
        </pc:sldMkLst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Vähäkuopus Niko (TET)" userId="a58ffba5-15b4-47be-9124-9926a0285063" providerId="ADAL" clId="{9ACABBB8-9EC1-486E-98CB-583C9257117B}" dt="2023-10-17T10:52:59.995" v="0"/>
        <pc:sldMkLst>
          <pc:docMk/>
          <pc:sldMk cId="242435431" sldId="283"/>
        </pc:sldMkLst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mod">
        <pc:chgData name="Vähäkuopus Niko (TET)" userId="a58ffba5-15b4-47be-9124-9926a0285063" providerId="ADAL" clId="{9ACABBB8-9EC1-486E-98CB-583C9257117B}" dt="2023-10-17T10:57:48.735" v="9" actId="27918"/>
        <pc:sldMkLst>
          <pc:docMk/>
          <pc:sldMk cId="837810298" sldId="284"/>
        </pc:sldMkLst>
      </pc:sldChg>
      <pc:sldChg chg="modSp">
        <pc:chgData name="Vähäkuopus Niko (TET)" userId="a58ffba5-15b4-47be-9124-9926a0285063" providerId="ADAL" clId="{9ACABBB8-9EC1-486E-98CB-583C9257117B}" dt="2023-10-17T10:52:59.995" v="0"/>
        <pc:sldMkLst>
          <pc:docMk/>
          <pc:sldMk cId="909527875" sldId="286"/>
        </pc:sldMkLst>
        <pc:graphicFrameChg chg="mod">
          <ac:chgData name="Vähäkuopus Niko (TET)" userId="a58ffba5-15b4-47be-9124-9926a0285063" providerId="ADAL" clId="{9ACABBB8-9EC1-486E-98CB-583C9257117B}" dt="2023-10-17T10:52:59.995" v="0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Poskiparta Inkeri (TET)" userId="24a116b2-6cf9-47f9-baa7-419fd23a6a64" providerId="ADAL" clId="{C3F2674A-CCEE-4F1D-83C6-0C39D9222EA7}"/>
    <pc:docChg chg="modSld">
      <pc:chgData name="Poskiparta Inkeri (TET)" userId="24a116b2-6cf9-47f9-baa7-419fd23a6a64" providerId="ADAL" clId="{C3F2674A-CCEE-4F1D-83C6-0C39D9222EA7}" dt="2022-05-02T08:16:02.974" v="10"/>
      <pc:docMkLst>
        <pc:docMk/>
      </pc:docMkLst>
      <pc:sldChg chg="modSp mod">
        <pc:chgData name="Poskiparta Inkeri (TET)" userId="24a116b2-6cf9-47f9-baa7-419fd23a6a64" providerId="ADAL" clId="{C3F2674A-CCEE-4F1D-83C6-0C39D9222EA7}" dt="2022-04-27T13:49:21.979" v="9" actId="20577"/>
        <pc:sldMkLst>
          <pc:docMk/>
          <pc:sldMk cId="2132656265" sldId="256"/>
        </pc:sldMkLst>
        <pc:spChg chg="mod">
          <ac:chgData name="Poskiparta Inkeri (TET)" userId="24a116b2-6cf9-47f9-baa7-419fd23a6a64" providerId="ADAL" clId="{C3F2674A-CCEE-4F1D-83C6-0C39D9222EA7}" dt="2022-04-27T13:49:21.979" v="9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Poskiparta Inkeri (TET)" userId="24a116b2-6cf9-47f9-baa7-419fd23a6a64" providerId="ADAL" clId="{C3F2674A-CCEE-4F1D-83C6-0C39D9222EA7}" dt="2022-05-02T08:16:02.974" v="10"/>
        <pc:sldMkLst>
          <pc:docMk/>
          <pc:sldMk cId="2721713614" sldId="257"/>
        </pc:sldMkLst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Poskiparta Inkeri (TET)" userId="24a116b2-6cf9-47f9-baa7-419fd23a6a64" providerId="ADAL" clId="{C3F2674A-CCEE-4F1D-83C6-0C39D9222EA7}" dt="2022-05-02T08:16:02.974" v="10"/>
        <pc:sldMkLst>
          <pc:docMk/>
          <pc:sldMk cId="3613612144" sldId="264"/>
        </pc:sldMkLst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Poskiparta Inkeri (TET)" userId="24a116b2-6cf9-47f9-baa7-419fd23a6a64" providerId="ADAL" clId="{C3F2674A-CCEE-4F1D-83C6-0C39D9222EA7}" dt="2022-05-02T08:16:02.974" v="10"/>
        <pc:sldMkLst>
          <pc:docMk/>
          <pc:sldMk cId="688941372" sldId="266"/>
        </pc:sldMkLst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Poskiparta Inkeri (TET)" userId="24a116b2-6cf9-47f9-baa7-419fd23a6a64" providerId="ADAL" clId="{C3F2674A-CCEE-4F1D-83C6-0C39D9222EA7}" dt="2022-05-02T08:16:02.974" v="10"/>
        <pc:sldMkLst>
          <pc:docMk/>
          <pc:sldMk cId="2597302782" sldId="267"/>
        </pc:sldMkLst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Poskiparta Inkeri (TET)" userId="24a116b2-6cf9-47f9-baa7-419fd23a6a64" providerId="ADAL" clId="{C3F2674A-CCEE-4F1D-83C6-0C39D9222EA7}" dt="2022-05-02T08:16:02.974" v="10"/>
        <pc:sldMkLst>
          <pc:docMk/>
          <pc:sldMk cId="3855036394" sldId="268"/>
        </pc:sldMkLst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Poskiparta Inkeri (TET)" userId="24a116b2-6cf9-47f9-baa7-419fd23a6a64" providerId="ADAL" clId="{C3F2674A-CCEE-4F1D-83C6-0C39D9222EA7}" dt="2022-05-02T08:16:02.974" v="10"/>
        <pc:sldMkLst>
          <pc:docMk/>
          <pc:sldMk cId="3646229051" sldId="269"/>
        </pc:sldMkLst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Poskiparta Inkeri (TET)" userId="24a116b2-6cf9-47f9-baa7-419fd23a6a64" providerId="ADAL" clId="{C3F2674A-CCEE-4F1D-83C6-0C39D9222EA7}" dt="2022-05-02T08:16:02.974" v="10"/>
        <pc:sldMkLst>
          <pc:docMk/>
          <pc:sldMk cId="2697046139" sldId="270"/>
        </pc:sldMkLst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Poskiparta Inkeri (TET)" userId="24a116b2-6cf9-47f9-baa7-419fd23a6a64" providerId="ADAL" clId="{C3F2674A-CCEE-4F1D-83C6-0C39D9222EA7}" dt="2022-05-02T08:16:02.974" v="10"/>
        <pc:sldMkLst>
          <pc:docMk/>
          <pc:sldMk cId="811703866" sldId="271"/>
        </pc:sldMkLst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Poskiparta Inkeri (TET)" userId="24a116b2-6cf9-47f9-baa7-419fd23a6a64" providerId="ADAL" clId="{C3F2674A-CCEE-4F1D-83C6-0C39D9222EA7}" dt="2022-05-02T08:16:02.974" v="10"/>
        <pc:sldMkLst>
          <pc:docMk/>
          <pc:sldMk cId="3073991892" sldId="272"/>
        </pc:sldMkLst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Poskiparta Inkeri (TET)" userId="24a116b2-6cf9-47f9-baa7-419fd23a6a64" providerId="ADAL" clId="{C3F2674A-CCEE-4F1D-83C6-0C39D9222EA7}" dt="2022-05-02T08:16:02.974" v="10"/>
        <pc:sldMkLst>
          <pc:docMk/>
          <pc:sldMk cId="2377607839" sldId="274"/>
        </pc:sldMkLst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Poskiparta Inkeri (TET)" userId="24a116b2-6cf9-47f9-baa7-419fd23a6a64" providerId="ADAL" clId="{C3F2674A-CCEE-4F1D-83C6-0C39D9222EA7}" dt="2022-05-02T08:16:02.974" v="10"/>
        <pc:sldMkLst>
          <pc:docMk/>
          <pc:sldMk cId="3285798767" sldId="277"/>
        </pc:sldMkLst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Poskiparta Inkeri (TET)" userId="24a116b2-6cf9-47f9-baa7-419fd23a6a64" providerId="ADAL" clId="{C3F2674A-CCEE-4F1D-83C6-0C39D9222EA7}" dt="2022-05-02T08:16:02.974" v="10"/>
        <pc:sldMkLst>
          <pc:docMk/>
          <pc:sldMk cId="87653204" sldId="278"/>
        </pc:sldMkLst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Poskiparta Inkeri (TET)" userId="24a116b2-6cf9-47f9-baa7-419fd23a6a64" providerId="ADAL" clId="{C3F2674A-CCEE-4F1D-83C6-0C39D9222EA7}" dt="2022-05-02T08:16:02.974" v="10"/>
        <pc:sldMkLst>
          <pc:docMk/>
          <pc:sldMk cId="3621762485" sldId="279"/>
        </pc:sldMkLst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Poskiparta Inkeri (TET)" userId="24a116b2-6cf9-47f9-baa7-419fd23a6a64" providerId="ADAL" clId="{C3F2674A-CCEE-4F1D-83C6-0C39D9222EA7}" dt="2022-05-02T08:16:02.974" v="10"/>
        <pc:sldMkLst>
          <pc:docMk/>
          <pc:sldMk cId="968141360" sldId="280"/>
        </pc:sldMkLst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Poskiparta Inkeri (TET)" userId="24a116b2-6cf9-47f9-baa7-419fd23a6a64" providerId="ADAL" clId="{C3F2674A-CCEE-4F1D-83C6-0C39D9222EA7}" dt="2022-05-02T08:16:02.974" v="10"/>
        <pc:sldMkLst>
          <pc:docMk/>
          <pc:sldMk cId="3326384244" sldId="282"/>
        </pc:sldMkLst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Poskiparta Inkeri (TET)" userId="24a116b2-6cf9-47f9-baa7-419fd23a6a64" providerId="ADAL" clId="{C3F2674A-CCEE-4F1D-83C6-0C39D9222EA7}" dt="2022-05-02T08:16:02.974" v="10"/>
        <pc:sldMkLst>
          <pc:docMk/>
          <pc:sldMk cId="242435431" sldId="283"/>
        </pc:sldMkLst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modSp">
        <pc:chgData name="Poskiparta Inkeri (TET)" userId="24a116b2-6cf9-47f9-baa7-419fd23a6a64" providerId="ADAL" clId="{C3F2674A-CCEE-4F1D-83C6-0C39D9222EA7}" dt="2022-05-02T08:16:02.974" v="10"/>
        <pc:sldMkLst>
          <pc:docMk/>
          <pc:sldMk cId="837810298" sldId="284"/>
        </pc:sldMkLst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837810298" sldId="284"/>
            <ac:graphicFrameMk id="5" creationId="{420E1D8E-A725-4B89-98D9-E068B7ECAEFE}"/>
          </ac:graphicFrameMkLst>
        </pc:graphicFrameChg>
      </pc:sldChg>
      <pc:sldChg chg="modSp">
        <pc:chgData name="Poskiparta Inkeri (TET)" userId="24a116b2-6cf9-47f9-baa7-419fd23a6a64" providerId="ADAL" clId="{C3F2674A-CCEE-4F1D-83C6-0C39D9222EA7}" dt="2022-05-02T08:16:02.974" v="10"/>
        <pc:sldMkLst>
          <pc:docMk/>
          <pc:sldMk cId="909527875" sldId="286"/>
        </pc:sldMkLst>
        <pc:graphicFrameChg chg="mod">
          <ac:chgData name="Poskiparta Inkeri (TET)" userId="24a116b2-6cf9-47f9-baa7-419fd23a6a64" providerId="ADAL" clId="{C3F2674A-CCEE-4F1D-83C6-0C39D9222EA7}" dt="2022-05-02T08:16:02.974" v="10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Poskiparta Inkeri (TET)" userId="24a116b2-6cf9-47f9-baa7-419fd23a6a64" providerId="ADAL" clId="{42E98EDC-92E0-4B93-9AC9-A2837BFC8690}"/>
    <pc:docChg chg="undo custSel modSld sldOrd">
      <pc:chgData name="Poskiparta Inkeri (TET)" userId="24a116b2-6cf9-47f9-baa7-419fd23a6a64" providerId="ADAL" clId="{42E98EDC-92E0-4B93-9AC9-A2837BFC8690}" dt="2024-02-13T09:17:57.044" v="41" actId="1076"/>
      <pc:docMkLst>
        <pc:docMk/>
      </pc:docMkLst>
      <pc:sldChg chg="modSp mod">
        <pc:chgData name="Poskiparta Inkeri (TET)" userId="24a116b2-6cf9-47f9-baa7-419fd23a6a64" providerId="ADAL" clId="{42E98EDC-92E0-4B93-9AC9-A2837BFC8690}" dt="2024-02-12T14:53:55.196" v="7" actId="20577"/>
        <pc:sldMkLst>
          <pc:docMk/>
          <pc:sldMk cId="2132656265" sldId="256"/>
        </pc:sldMkLst>
        <pc:spChg chg="mod">
          <ac:chgData name="Poskiparta Inkeri (TET)" userId="24a116b2-6cf9-47f9-baa7-419fd23a6a64" providerId="ADAL" clId="{42E98EDC-92E0-4B93-9AC9-A2837BFC8690}" dt="2024-02-12T14:53:55.196" v="7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Poskiparta Inkeri (TET)" userId="24a116b2-6cf9-47f9-baa7-419fd23a6a64" providerId="ADAL" clId="{42E98EDC-92E0-4B93-9AC9-A2837BFC8690}" dt="2024-02-13T08:42:22.391" v="17"/>
        <pc:sldMkLst>
          <pc:docMk/>
          <pc:sldMk cId="2721713614" sldId="257"/>
        </pc:sldMkLst>
        <pc:graphicFrameChg chg="mod">
          <ac:chgData name="Poskiparta Inkeri (TET)" userId="24a116b2-6cf9-47f9-baa7-419fd23a6a64" providerId="ADAL" clId="{42E98EDC-92E0-4B93-9AC9-A2837BFC8690}" dt="2024-02-13T08:42:22.391" v="17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Poskiparta Inkeri (TET)" userId="24a116b2-6cf9-47f9-baa7-419fd23a6a64" providerId="ADAL" clId="{42E98EDC-92E0-4B93-9AC9-A2837BFC8690}" dt="2024-02-13T09:05:36.557" v="20"/>
        <pc:sldMkLst>
          <pc:docMk/>
          <pc:sldMk cId="3613612144" sldId="264"/>
        </pc:sldMkLst>
        <pc:graphicFrameChg chg="mod">
          <ac:chgData name="Poskiparta Inkeri (TET)" userId="24a116b2-6cf9-47f9-baa7-419fd23a6a64" providerId="ADAL" clId="{42E98EDC-92E0-4B93-9AC9-A2837BFC8690}" dt="2024-02-13T09:05:07.580" v="19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Poskiparta Inkeri (TET)" userId="24a116b2-6cf9-47f9-baa7-419fd23a6a64" providerId="ADAL" clId="{42E98EDC-92E0-4B93-9AC9-A2837BFC8690}" dt="2024-02-13T09:05:36.557" v="20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Poskiparta Inkeri (TET)" userId="24a116b2-6cf9-47f9-baa7-419fd23a6a64" providerId="ADAL" clId="{42E98EDC-92E0-4B93-9AC9-A2837BFC8690}" dt="2024-02-13T08:42:22.391" v="17"/>
        <pc:sldMkLst>
          <pc:docMk/>
          <pc:sldMk cId="688941372" sldId="266"/>
        </pc:sldMkLst>
        <pc:graphicFrameChg chg="mod">
          <ac:chgData name="Poskiparta Inkeri (TET)" userId="24a116b2-6cf9-47f9-baa7-419fd23a6a64" providerId="ADAL" clId="{42E98EDC-92E0-4B93-9AC9-A2837BFC8690}" dt="2024-02-13T08:42:22.391" v="17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 mod">
        <pc:chgData name="Poskiparta Inkeri (TET)" userId="24a116b2-6cf9-47f9-baa7-419fd23a6a64" providerId="ADAL" clId="{42E98EDC-92E0-4B93-9AC9-A2837BFC8690}" dt="2024-02-13T09:16:03.511" v="37"/>
        <pc:sldMkLst>
          <pc:docMk/>
          <pc:sldMk cId="2597302782" sldId="267"/>
        </pc:sldMkLst>
        <pc:graphicFrameChg chg="mod">
          <ac:chgData name="Poskiparta Inkeri (TET)" userId="24a116b2-6cf9-47f9-baa7-419fd23a6a64" providerId="ADAL" clId="{42E98EDC-92E0-4B93-9AC9-A2837BFC8690}" dt="2024-02-13T09:16:03.511" v="37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Poskiparta Inkeri (TET)" userId="24a116b2-6cf9-47f9-baa7-419fd23a6a64" providerId="ADAL" clId="{42E98EDC-92E0-4B93-9AC9-A2837BFC8690}" dt="2024-02-13T08:42:22.391" v="17"/>
        <pc:sldMkLst>
          <pc:docMk/>
          <pc:sldMk cId="3855036394" sldId="268"/>
        </pc:sldMkLst>
        <pc:graphicFrameChg chg="mod">
          <ac:chgData name="Poskiparta Inkeri (TET)" userId="24a116b2-6cf9-47f9-baa7-419fd23a6a64" providerId="ADAL" clId="{42E98EDC-92E0-4B93-9AC9-A2837BFC8690}" dt="2024-02-13T08:42:22.391" v="17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Poskiparta Inkeri (TET)" userId="24a116b2-6cf9-47f9-baa7-419fd23a6a64" providerId="ADAL" clId="{42E98EDC-92E0-4B93-9AC9-A2837BFC8690}" dt="2024-02-13T08:42:22.391" v="17"/>
        <pc:sldMkLst>
          <pc:docMk/>
          <pc:sldMk cId="3646229051" sldId="269"/>
        </pc:sldMkLst>
        <pc:graphicFrameChg chg="mod">
          <ac:chgData name="Poskiparta Inkeri (TET)" userId="24a116b2-6cf9-47f9-baa7-419fd23a6a64" providerId="ADAL" clId="{42E98EDC-92E0-4B93-9AC9-A2837BFC8690}" dt="2024-02-13T08:42:22.391" v="17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Poskiparta Inkeri (TET)" userId="24a116b2-6cf9-47f9-baa7-419fd23a6a64" providerId="ADAL" clId="{42E98EDC-92E0-4B93-9AC9-A2837BFC8690}" dt="2024-02-13T08:42:22.391" v="17"/>
        <pc:sldMkLst>
          <pc:docMk/>
          <pc:sldMk cId="2697046139" sldId="270"/>
        </pc:sldMkLst>
        <pc:graphicFrameChg chg="mod">
          <ac:chgData name="Poskiparta Inkeri (TET)" userId="24a116b2-6cf9-47f9-baa7-419fd23a6a64" providerId="ADAL" clId="{42E98EDC-92E0-4B93-9AC9-A2837BFC8690}" dt="2024-02-13T08:42:22.391" v="17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Poskiparta Inkeri (TET)" userId="24a116b2-6cf9-47f9-baa7-419fd23a6a64" providerId="ADAL" clId="{42E98EDC-92E0-4B93-9AC9-A2837BFC8690}" dt="2024-02-13T08:42:22.391" v="17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Poskiparta Inkeri (TET)" userId="24a116b2-6cf9-47f9-baa7-419fd23a6a64" providerId="ADAL" clId="{42E98EDC-92E0-4B93-9AC9-A2837BFC8690}" dt="2024-02-13T08:42:22.391" v="17"/>
        <pc:sldMkLst>
          <pc:docMk/>
          <pc:sldMk cId="811703866" sldId="271"/>
        </pc:sldMkLst>
        <pc:graphicFrameChg chg="mod">
          <ac:chgData name="Poskiparta Inkeri (TET)" userId="24a116b2-6cf9-47f9-baa7-419fd23a6a64" providerId="ADAL" clId="{42E98EDC-92E0-4B93-9AC9-A2837BFC8690}" dt="2024-02-13T08:42:22.391" v="17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Poskiparta Inkeri (TET)" userId="24a116b2-6cf9-47f9-baa7-419fd23a6a64" providerId="ADAL" clId="{42E98EDC-92E0-4B93-9AC9-A2837BFC8690}" dt="2024-02-13T08:42:22.391" v="17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Poskiparta Inkeri (TET)" userId="24a116b2-6cf9-47f9-baa7-419fd23a6a64" providerId="ADAL" clId="{42E98EDC-92E0-4B93-9AC9-A2837BFC8690}" dt="2024-02-13T08:42:22.391" v="17"/>
        <pc:sldMkLst>
          <pc:docMk/>
          <pc:sldMk cId="3073991892" sldId="272"/>
        </pc:sldMkLst>
        <pc:graphicFrameChg chg="mod">
          <ac:chgData name="Poskiparta Inkeri (TET)" userId="24a116b2-6cf9-47f9-baa7-419fd23a6a64" providerId="ADAL" clId="{42E98EDC-92E0-4B93-9AC9-A2837BFC8690}" dt="2024-02-13T08:42:22.391" v="17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Poskiparta Inkeri (TET)" userId="24a116b2-6cf9-47f9-baa7-419fd23a6a64" providerId="ADAL" clId="{42E98EDC-92E0-4B93-9AC9-A2837BFC8690}" dt="2024-02-13T08:42:22.391" v="17"/>
        <pc:sldMkLst>
          <pc:docMk/>
          <pc:sldMk cId="2377607839" sldId="274"/>
        </pc:sldMkLst>
        <pc:graphicFrameChg chg="mod">
          <ac:chgData name="Poskiparta Inkeri (TET)" userId="24a116b2-6cf9-47f9-baa7-419fd23a6a64" providerId="ADAL" clId="{42E98EDC-92E0-4B93-9AC9-A2837BFC8690}" dt="2024-02-13T08:42:22.391" v="17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Poskiparta Inkeri (TET)" userId="24a116b2-6cf9-47f9-baa7-419fd23a6a64" providerId="ADAL" clId="{42E98EDC-92E0-4B93-9AC9-A2837BFC8690}" dt="2024-02-13T08:42:22.391" v="17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Poskiparta Inkeri (TET)" userId="24a116b2-6cf9-47f9-baa7-419fd23a6a64" providerId="ADAL" clId="{42E98EDC-92E0-4B93-9AC9-A2837BFC8690}" dt="2024-02-13T09:16:11.778" v="38"/>
        <pc:sldMkLst>
          <pc:docMk/>
          <pc:sldMk cId="3285798767" sldId="277"/>
        </pc:sldMkLst>
        <pc:graphicFrameChg chg="mod">
          <ac:chgData name="Poskiparta Inkeri (TET)" userId="24a116b2-6cf9-47f9-baa7-419fd23a6a64" providerId="ADAL" clId="{42E98EDC-92E0-4B93-9AC9-A2837BFC8690}" dt="2024-02-13T09:16:11.778" v="38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Poskiparta Inkeri (TET)" userId="24a116b2-6cf9-47f9-baa7-419fd23a6a64" providerId="ADAL" clId="{42E98EDC-92E0-4B93-9AC9-A2837BFC8690}" dt="2024-02-13T08:42:22.391" v="17"/>
        <pc:sldMkLst>
          <pc:docMk/>
          <pc:sldMk cId="87653204" sldId="278"/>
        </pc:sldMkLst>
        <pc:graphicFrameChg chg="mod">
          <ac:chgData name="Poskiparta Inkeri (TET)" userId="24a116b2-6cf9-47f9-baa7-419fd23a6a64" providerId="ADAL" clId="{42E98EDC-92E0-4B93-9AC9-A2837BFC8690}" dt="2024-02-13T08:42:22.391" v="17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Poskiparta Inkeri (TET)" userId="24a116b2-6cf9-47f9-baa7-419fd23a6a64" providerId="ADAL" clId="{42E98EDC-92E0-4B93-9AC9-A2837BFC8690}" dt="2024-02-13T08:42:22.391" v="17"/>
        <pc:sldMkLst>
          <pc:docMk/>
          <pc:sldMk cId="3621762485" sldId="279"/>
        </pc:sldMkLst>
        <pc:graphicFrameChg chg="mod">
          <ac:chgData name="Poskiparta Inkeri (TET)" userId="24a116b2-6cf9-47f9-baa7-419fd23a6a64" providerId="ADAL" clId="{42E98EDC-92E0-4B93-9AC9-A2837BFC8690}" dt="2024-02-13T08:42:22.391" v="17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Poskiparta Inkeri (TET)" userId="24a116b2-6cf9-47f9-baa7-419fd23a6a64" providerId="ADAL" clId="{42E98EDC-92E0-4B93-9AC9-A2837BFC8690}" dt="2024-02-13T08:42:22.391" v="17"/>
        <pc:sldMkLst>
          <pc:docMk/>
          <pc:sldMk cId="968141360" sldId="280"/>
        </pc:sldMkLst>
        <pc:graphicFrameChg chg="mod">
          <ac:chgData name="Poskiparta Inkeri (TET)" userId="24a116b2-6cf9-47f9-baa7-419fd23a6a64" providerId="ADAL" clId="{42E98EDC-92E0-4B93-9AC9-A2837BFC8690}" dt="2024-02-13T08:42:22.391" v="17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Poskiparta Inkeri (TET)" userId="24a116b2-6cf9-47f9-baa7-419fd23a6a64" providerId="ADAL" clId="{42E98EDC-92E0-4B93-9AC9-A2837BFC8690}" dt="2024-02-13T08:42:22.391" v="17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Poskiparta Inkeri (TET)" userId="24a116b2-6cf9-47f9-baa7-419fd23a6a64" providerId="ADAL" clId="{42E98EDC-92E0-4B93-9AC9-A2837BFC8690}" dt="2024-02-13T08:42:22.391" v="17"/>
        <pc:sldMkLst>
          <pc:docMk/>
          <pc:sldMk cId="3326384244" sldId="282"/>
        </pc:sldMkLst>
        <pc:graphicFrameChg chg="mod">
          <ac:chgData name="Poskiparta Inkeri (TET)" userId="24a116b2-6cf9-47f9-baa7-419fd23a6a64" providerId="ADAL" clId="{42E98EDC-92E0-4B93-9AC9-A2837BFC8690}" dt="2024-02-13T08:42:22.391" v="17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Poskiparta Inkeri (TET)" userId="24a116b2-6cf9-47f9-baa7-419fd23a6a64" providerId="ADAL" clId="{42E98EDC-92E0-4B93-9AC9-A2837BFC8690}" dt="2024-02-13T08:42:22.391" v="17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Poskiparta Inkeri (TET)" userId="24a116b2-6cf9-47f9-baa7-419fd23a6a64" providerId="ADAL" clId="{42E98EDC-92E0-4B93-9AC9-A2837BFC8690}" dt="2024-02-13T08:42:22.391" v="17"/>
        <pc:sldMkLst>
          <pc:docMk/>
          <pc:sldMk cId="242435431" sldId="283"/>
        </pc:sldMkLst>
        <pc:graphicFrameChg chg="mod">
          <ac:chgData name="Poskiparta Inkeri (TET)" userId="24a116b2-6cf9-47f9-baa7-419fd23a6a64" providerId="ADAL" clId="{42E98EDC-92E0-4B93-9AC9-A2837BFC8690}" dt="2024-02-13T08:42:22.391" v="17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addSp delSp modSp mod">
        <pc:chgData name="Poskiparta Inkeri (TET)" userId="24a116b2-6cf9-47f9-baa7-419fd23a6a64" providerId="ADAL" clId="{42E98EDC-92E0-4B93-9AC9-A2837BFC8690}" dt="2024-02-13T09:17:57.044" v="41" actId="1076"/>
        <pc:sldMkLst>
          <pc:docMk/>
          <pc:sldMk cId="837810298" sldId="284"/>
        </pc:sldMkLst>
        <pc:graphicFrameChg chg="add del mod">
          <ac:chgData name="Poskiparta Inkeri (TET)" userId="24a116b2-6cf9-47f9-baa7-419fd23a6a64" providerId="ADAL" clId="{42E98EDC-92E0-4B93-9AC9-A2837BFC8690}" dt="2024-02-13T09:10:34.441" v="26" actId="478"/>
          <ac:graphicFrameMkLst>
            <pc:docMk/>
            <pc:sldMk cId="837810298" sldId="284"/>
            <ac:graphicFrameMk id="5" creationId="{00000000-0008-0000-0700-000006000000}"/>
          </ac:graphicFrameMkLst>
        </pc:graphicFrameChg>
        <pc:graphicFrameChg chg="add mod">
          <ac:chgData name="Poskiparta Inkeri (TET)" userId="24a116b2-6cf9-47f9-baa7-419fd23a6a64" providerId="ADAL" clId="{42E98EDC-92E0-4B93-9AC9-A2837BFC8690}" dt="2024-02-13T09:10:43.264" v="34"/>
          <ac:graphicFrameMkLst>
            <pc:docMk/>
            <pc:sldMk cId="837810298" sldId="284"/>
            <ac:graphicFrameMk id="6" creationId="{00000000-0008-0000-0700-000006000000}"/>
          </ac:graphicFrameMkLst>
        </pc:graphicFrameChg>
        <pc:graphicFrameChg chg="add del mod">
          <ac:chgData name="Poskiparta Inkeri (TET)" userId="24a116b2-6cf9-47f9-baa7-419fd23a6a64" providerId="ADAL" clId="{42E98EDC-92E0-4B93-9AC9-A2837BFC8690}" dt="2024-02-13T09:17:02.486" v="39" actId="478"/>
          <ac:graphicFrameMkLst>
            <pc:docMk/>
            <pc:sldMk cId="837810298" sldId="284"/>
            <ac:graphicFrameMk id="7" creationId="{00000000-0008-0000-0700-000006000000}"/>
          </ac:graphicFrameMkLst>
        </pc:graphicFrameChg>
        <pc:graphicFrameChg chg="add mod">
          <ac:chgData name="Poskiparta Inkeri (TET)" userId="24a116b2-6cf9-47f9-baa7-419fd23a6a64" providerId="ADAL" clId="{42E98EDC-92E0-4B93-9AC9-A2837BFC8690}" dt="2024-02-13T09:17:57.044" v="41" actId="1076"/>
          <ac:graphicFrameMkLst>
            <pc:docMk/>
            <pc:sldMk cId="837810298" sldId="284"/>
            <ac:graphicFrameMk id="8" creationId="{00000000-0008-0000-0700-000006000000}"/>
          </ac:graphicFrameMkLst>
        </pc:graphicFrameChg>
        <pc:graphicFrameChg chg="del">
          <ac:chgData name="Poskiparta Inkeri (TET)" userId="24a116b2-6cf9-47f9-baa7-419fd23a6a64" providerId="ADAL" clId="{42E98EDC-92E0-4B93-9AC9-A2837BFC8690}" dt="2024-02-13T09:09:52.168" v="23" actId="478"/>
          <ac:graphicFrameMkLst>
            <pc:docMk/>
            <pc:sldMk cId="837810298" sldId="284"/>
            <ac:graphicFrameMk id="9" creationId="{00000000-0008-0000-0700-000006000000}"/>
          </ac:graphicFrameMkLst>
        </pc:graphicFrameChg>
      </pc:sldChg>
      <pc:sldChg chg="modSp ord">
        <pc:chgData name="Poskiparta Inkeri (TET)" userId="24a116b2-6cf9-47f9-baa7-419fd23a6a64" providerId="ADAL" clId="{42E98EDC-92E0-4B93-9AC9-A2837BFC8690}" dt="2024-02-13T09:08:15.554" v="22"/>
        <pc:sldMkLst>
          <pc:docMk/>
          <pc:sldMk cId="909527875" sldId="286"/>
        </pc:sldMkLst>
        <pc:graphicFrameChg chg="mod">
          <ac:chgData name="Poskiparta Inkeri (TET)" userId="24a116b2-6cf9-47f9-baa7-419fd23a6a64" providerId="ADAL" clId="{42E98EDC-92E0-4B93-9AC9-A2837BFC8690}" dt="2024-02-13T08:42:22.391" v="17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Stenholm Monika (TET)" userId="e250ece9-afdb-4f91-9808-db0984096537" providerId="ADAL" clId="{6C7AF450-E324-4BEB-BD0F-75A41F9E5906}"/>
    <pc:docChg chg="undo custSel modSld">
      <pc:chgData name="Stenholm Monika (TET)" userId="e250ece9-afdb-4f91-9808-db0984096537" providerId="ADAL" clId="{6C7AF450-E324-4BEB-BD0F-75A41F9E5906}" dt="2024-04-22T06:11:34.618" v="24"/>
      <pc:docMkLst>
        <pc:docMk/>
      </pc:docMkLst>
      <pc:sldChg chg="modSp mod">
        <pc:chgData name="Stenholm Monika (TET)" userId="e250ece9-afdb-4f91-9808-db0984096537" providerId="ADAL" clId="{6C7AF450-E324-4BEB-BD0F-75A41F9E5906}" dt="2024-04-18T09:07:51.603" v="11" actId="20577"/>
        <pc:sldMkLst>
          <pc:docMk/>
          <pc:sldMk cId="2132656265" sldId="256"/>
        </pc:sldMkLst>
        <pc:spChg chg="mod">
          <ac:chgData name="Stenholm Monika (TET)" userId="e250ece9-afdb-4f91-9808-db0984096537" providerId="ADAL" clId="{6C7AF450-E324-4BEB-BD0F-75A41F9E5906}" dt="2024-04-18T09:07:51.603" v="11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Stenholm Monika (TET)" userId="e250ece9-afdb-4f91-9808-db0984096537" providerId="ADAL" clId="{6C7AF450-E324-4BEB-BD0F-75A41F9E5906}" dt="2024-04-22T06:11:34.618" v="24"/>
        <pc:sldMkLst>
          <pc:docMk/>
          <pc:sldMk cId="2721713614" sldId="257"/>
        </pc:sldMkLst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Stenholm Monika (TET)" userId="e250ece9-afdb-4f91-9808-db0984096537" providerId="ADAL" clId="{6C7AF450-E324-4BEB-BD0F-75A41F9E5906}" dt="2024-04-22T06:11:34.618" v="24"/>
        <pc:sldMkLst>
          <pc:docMk/>
          <pc:sldMk cId="3613612144" sldId="264"/>
        </pc:sldMkLst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Stenholm Monika (TET)" userId="e250ece9-afdb-4f91-9808-db0984096537" providerId="ADAL" clId="{6C7AF450-E324-4BEB-BD0F-75A41F9E5906}" dt="2024-04-22T06:11:34.618" v="24"/>
        <pc:sldMkLst>
          <pc:docMk/>
          <pc:sldMk cId="688941372" sldId="266"/>
        </pc:sldMkLst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Stenholm Monika (TET)" userId="e250ece9-afdb-4f91-9808-db0984096537" providerId="ADAL" clId="{6C7AF450-E324-4BEB-BD0F-75A41F9E5906}" dt="2024-04-22T06:11:34.618" v="24"/>
        <pc:sldMkLst>
          <pc:docMk/>
          <pc:sldMk cId="2597302782" sldId="267"/>
        </pc:sldMkLst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Stenholm Monika (TET)" userId="e250ece9-afdb-4f91-9808-db0984096537" providerId="ADAL" clId="{6C7AF450-E324-4BEB-BD0F-75A41F9E5906}" dt="2024-04-22T06:11:34.618" v="24"/>
        <pc:sldMkLst>
          <pc:docMk/>
          <pc:sldMk cId="3855036394" sldId="268"/>
        </pc:sldMkLst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Stenholm Monika (TET)" userId="e250ece9-afdb-4f91-9808-db0984096537" providerId="ADAL" clId="{6C7AF450-E324-4BEB-BD0F-75A41F9E5906}" dt="2024-04-22T06:11:34.618" v="24"/>
        <pc:sldMkLst>
          <pc:docMk/>
          <pc:sldMk cId="3646229051" sldId="269"/>
        </pc:sldMkLst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Stenholm Monika (TET)" userId="e250ece9-afdb-4f91-9808-db0984096537" providerId="ADAL" clId="{6C7AF450-E324-4BEB-BD0F-75A41F9E5906}" dt="2024-04-22T06:11:34.618" v="24"/>
        <pc:sldMkLst>
          <pc:docMk/>
          <pc:sldMk cId="2697046139" sldId="270"/>
        </pc:sldMkLst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Stenholm Monika (TET)" userId="e250ece9-afdb-4f91-9808-db0984096537" providerId="ADAL" clId="{6C7AF450-E324-4BEB-BD0F-75A41F9E5906}" dt="2024-04-22T06:11:34.618" v="24"/>
        <pc:sldMkLst>
          <pc:docMk/>
          <pc:sldMk cId="811703866" sldId="271"/>
        </pc:sldMkLst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Stenholm Monika (TET)" userId="e250ece9-afdb-4f91-9808-db0984096537" providerId="ADAL" clId="{6C7AF450-E324-4BEB-BD0F-75A41F9E5906}" dt="2024-04-22T06:11:34.618" v="24"/>
        <pc:sldMkLst>
          <pc:docMk/>
          <pc:sldMk cId="3073991892" sldId="272"/>
        </pc:sldMkLst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Stenholm Monika (TET)" userId="e250ece9-afdb-4f91-9808-db0984096537" providerId="ADAL" clId="{6C7AF450-E324-4BEB-BD0F-75A41F9E5906}" dt="2024-04-22T06:11:34.618" v="24"/>
        <pc:sldMkLst>
          <pc:docMk/>
          <pc:sldMk cId="2377607839" sldId="274"/>
        </pc:sldMkLst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Stenholm Monika (TET)" userId="e250ece9-afdb-4f91-9808-db0984096537" providerId="ADAL" clId="{6C7AF450-E324-4BEB-BD0F-75A41F9E5906}" dt="2024-04-22T06:11:34.618" v="24"/>
        <pc:sldMkLst>
          <pc:docMk/>
          <pc:sldMk cId="3285798767" sldId="277"/>
        </pc:sldMkLst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Stenholm Monika (TET)" userId="e250ece9-afdb-4f91-9808-db0984096537" providerId="ADAL" clId="{6C7AF450-E324-4BEB-BD0F-75A41F9E5906}" dt="2024-04-22T06:11:34.618" v="24"/>
        <pc:sldMkLst>
          <pc:docMk/>
          <pc:sldMk cId="87653204" sldId="278"/>
        </pc:sldMkLst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Stenholm Monika (TET)" userId="e250ece9-afdb-4f91-9808-db0984096537" providerId="ADAL" clId="{6C7AF450-E324-4BEB-BD0F-75A41F9E5906}" dt="2024-04-18T11:28:25.460" v="16"/>
        <pc:sldMkLst>
          <pc:docMk/>
          <pc:sldMk cId="3621762485" sldId="279"/>
        </pc:sldMkLst>
        <pc:graphicFrameChg chg="mod">
          <ac:chgData name="Stenholm Monika (TET)" userId="e250ece9-afdb-4f91-9808-db0984096537" providerId="ADAL" clId="{6C7AF450-E324-4BEB-BD0F-75A41F9E5906}" dt="2024-04-18T11:28:25.460" v="16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Stenholm Monika (TET)" userId="e250ece9-afdb-4f91-9808-db0984096537" providerId="ADAL" clId="{6C7AF450-E324-4BEB-BD0F-75A41F9E5906}" dt="2024-04-22T06:11:34.618" v="24"/>
        <pc:sldMkLst>
          <pc:docMk/>
          <pc:sldMk cId="968141360" sldId="280"/>
        </pc:sldMkLst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Stenholm Monika (TET)" userId="e250ece9-afdb-4f91-9808-db0984096537" providerId="ADAL" clId="{6C7AF450-E324-4BEB-BD0F-75A41F9E5906}" dt="2024-04-22T06:11:34.618" v="24"/>
        <pc:sldMkLst>
          <pc:docMk/>
          <pc:sldMk cId="3326384244" sldId="282"/>
        </pc:sldMkLst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Stenholm Monika (TET)" userId="e250ece9-afdb-4f91-9808-db0984096537" providerId="ADAL" clId="{6C7AF450-E324-4BEB-BD0F-75A41F9E5906}" dt="2024-04-22T06:11:34.618" v="24"/>
        <pc:sldMkLst>
          <pc:docMk/>
          <pc:sldMk cId="242435431" sldId="283"/>
        </pc:sldMkLst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addSp delSp modSp mod">
        <pc:chgData name="Stenholm Monika (TET)" userId="e250ece9-afdb-4f91-9808-db0984096537" providerId="ADAL" clId="{6C7AF450-E324-4BEB-BD0F-75A41F9E5906}" dt="2024-04-22T06:06:00.558" v="23" actId="1076"/>
        <pc:sldMkLst>
          <pc:docMk/>
          <pc:sldMk cId="837810298" sldId="284"/>
        </pc:sldMkLst>
        <pc:graphicFrameChg chg="add mod">
          <ac:chgData name="Stenholm Monika (TET)" userId="e250ece9-afdb-4f91-9808-db0984096537" providerId="ADAL" clId="{6C7AF450-E324-4BEB-BD0F-75A41F9E5906}" dt="2024-04-22T06:06:00.558" v="23" actId="1076"/>
          <ac:graphicFrameMkLst>
            <pc:docMk/>
            <pc:sldMk cId="837810298" sldId="284"/>
            <ac:graphicFrameMk id="5" creationId="{00000000-0008-0000-0700-000006000000}"/>
          </ac:graphicFrameMkLst>
        </pc:graphicFrameChg>
        <pc:graphicFrameChg chg="add del">
          <ac:chgData name="Stenholm Monika (TET)" userId="e250ece9-afdb-4f91-9808-db0984096537" providerId="ADAL" clId="{6C7AF450-E324-4BEB-BD0F-75A41F9E5906}" dt="2024-04-22T06:05:35.674" v="20" actId="478"/>
          <ac:graphicFrameMkLst>
            <pc:docMk/>
            <pc:sldMk cId="837810298" sldId="284"/>
            <ac:graphicFrameMk id="6" creationId="{00000000-0008-0000-0700-000006000000}"/>
          </ac:graphicFrameMkLst>
        </pc:graphicFrameChg>
      </pc:sldChg>
      <pc:sldChg chg="modSp">
        <pc:chgData name="Stenholm Monika (TET)" userId="e250ece9-afdb-4f91-9808-db0984096537" providerId="ADAL" clId="{6C7AF450-E324-4BEB-BD0F-75A41F9E5906}" dt="2024-04-22T06:11:34.618" v="24"/>
        <pc:sldMkLst>
          <pc:docMk/>
          <pc:sldMk cId="909527875" sldId="286"/>
        </pc:sldMkLst>
        <pc:graphicFrameChg chg="mod">
          <ac:chgData name="Stenholm Monika (TET)" userId="e250ece9-afdb-4f91-9808-db0984096537" providerId="ADAL" clId="{6C7AF450-E324-4BEB-BD0F-75A41F9E5906}" dt="2024-04-22T06:11:34.618" v="24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Poskiparta Inkeri (TET)" userId="24a116b2-6cf9-47f9-baa7-419fd23a6a64" providerId="ADAL" clId="{F61782E5-B357-44EB-A260-F063D1E58247}"/>
    <pc:docChg chg="modSld">
      <pc:chgData name="Poskiparta Inkeri (TET)" userId="24a116b2-6cf9-47f9-baa7-419fd23a6a64" providerId="ADAL" clId="{F61782E5-B357-44EB-A260-F063D1E58247}" dt="2023-01-24T13:18:54.549" v="7" actId="27918"/>
      <pc:docMkLst>
        <pc:docMk/>
      </pc:docMkLst>
      <pc:sldChg chg="modSp mod">
        <pc:chgData name="Poskiparta Inkeri (TET)" userId="24a116b2-6cf9-47f9-baa7-419fd23a6a64" providerId="ADAL" clId="{F61782E5-B357-44EB-A260-F063D1E58247}" dt="2023-01-24T13:05:33.726" v="5" actId="20577"/>
        <pc:sldMkLst>
          <pc:docMk/>
          <pc:sldMk cId="2132656265" sldId="256"/>
        </pc:sldMkLst>
        <pc:spChg chg="mod">
          <ac:chgData name="Poskiparta Inkeri (TET)" userId="24a116b2-6cf9-47f9-baa7-419fd23a6a64" providerId="ADAL" clId="{F61782E5-B357-44EB-A260-F063D1E58247}" dt="2023-01-24T13:05:33.726" v="5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Poskiparta Inkeri (TET)" userId="24a116b2-6cf9-47f9-baa7-419fd23a6a64" providerId="ADAL" clId="{F61782E5-B357-44EB-A260-F063D1E58247}" dt="2023-01-24T13:17:59.858" v="6"/>
        <pc:sldMkLst>
          <pc:docMk/>
          <pc:sldMk cId="2721713614" sldId="257"/>
        </pc:sldMkLst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Poskiparta Inkeri (TET)" userId="24a116b2-6cf9-47f9-baa7-419fd23a6a64" providerId="ADAL" clId="{F61782E5-B357-44EB-A260-F063D1E58247}" dt="2023-01-24T13:17:59.858" v="6"/>
        <pc:sldMkLst>
          <pc:docMk/>
          <pc:sldMk cId="3613612144" sldId="264"/>
        </pc:sldMkLst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Poskiparta Inkeri (TET)" userId="24a116b2-6cf9-47f9-baa7-419fd23a6a64" providerId="ADAL" clId="{F61782E5-B357-44EB-A260-F063D1E58247}" dt="2023-01-24T13:17:59.858" v="6"/>
        <pc:sldMkLst>
          <pc:docMk/>
          <pc:sldMk cId="688941372" sldId="266"/>
        </pc:sldMkLst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Poskiparta Inkeri (TET)" userId="24a116b2-6cf9-47f9-baa7-419fd23a6a64" providerId="ADAL" clId="{F61782E5-B357-44EB-A260-F063D1E58247}" dt="2023-01-24T13:17:59.858" v="6"/>
        <pc:sldMkLst>
          <pc:docMk/>
          <pc:sldMk cId="2597302782" sldId="267"/>
        </pc:sldMkLst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Poskiparta Inkeri (TET)" userId="24a116b2-6cf9-47f9-baa7-419fd23a6a64" providerId="ADAL" clId="{F61782E5-B357-44EB-A260-F063D1E58247}" dt="2023-01-24T13:17:59.858" v="6"/>
        <pc:sldMkLst>
          <pc:docMk/>
          <pc:sldMk cId="3855036394" sldId="268"/>
        </pc:sldMkLst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Poskiparta Inkeri (TET)" userId="24a116b2-6cf9-47f9-baa7-419fd23a6a64" providerId="ADAL" clId="{F61782E5-B357-44EB-A260-F063D1E58247}" dt="2023-01-24T13:17:59.858" v="6"/>
        <pc:sldMkLst>
          <pc:docMk/>
          <pc:sldMk cId="3646229051" sldId="269"/>
        </pc:sldMkLst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Poskiparta Inkeri (TET)" userId="24a116b2-6cf9-47f9-baa7-419fd23a6a64" providerId="ADAL" clId="{F61782E5-B357-44EB-A260-F063D1E58247}" dt="2023-01-24T13:17:59.858" v="6"/>
        <pc:sldMkLst>
          <pc:docMk/>
          <pc:sldMk cId="2697046139" sldId="270"/>
        </pc:sldMkLst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Poskiparta Inkeri (TET)" userId="24a116b2-6cf9-47f9-baa7-419fd23a6a64" providerId="ADAL" clId="{F61782E5-B357-44EB-A260-F063D1E58247}" dt="2023-01-24T13:17:59.858" v="6"/>
        <pc:sldMkLst>
          <pc:docMk/>
          <pc:sldMk cId="811703866" sldId="271"/>
        </pc:sldMkLst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Poskiparta Inkeri (TET)" userId="24a116b2-6cf9-47f9-baa7-419fd23a6a64" providerId="ADAL" clId="{F61782E5-B357-44EB-A260-F063D1E58247}" dt="2023-01-24T13:17:59.858" v="6"/>
        <pc:sldMkLst>
          <pc:docMk/>
          <pc:sldMk cId="3073991892" sldId="272"/>
        </pc:sldMkLst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Poskiparta Inkeri (TET)" userId="24a116b2-6cf9-47f9-baa7-419fd23a6a64" providerId="ADAL" clId="{F61782E5-B357-44EB-A260-F063D1E58247}" dt="2023-01-24T13:17:59.858" v="6"/>
        <pc:sldMkLst>
          <pc:docMk/>
          <pc:sldMk cId="2377607839" sldId="274"/>
        </pc:sldMkLst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Poskiparta Inkeri (TET)" userId="24a116b2-6cf9-47f9-baa7-419fd23a6a64" providerId="ADAL" clId="{F61782E5-B357-44EB-A260-F063D1E58247}" dt="2023-01-24T13:17:59.858" v="6"/>
        <pc:sldMkLst>
          <pc:docMk/>
          <pc:sldMk cId="3285798767" sldId="277"/>
        </pc:sldMkLst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Poskiparta Inkeri (TET)" userId="24a116b2-6cf9-47f9-baa7-419fd23a6a64" providerId="ADAL" clId="{F61782E5-B357-44EB-A260-F063D1E58247}" dt="2023-01-24T13:17:59.858" v="6"/>
        <pc:sldMkLst>
          <pc:docMk/>
          <pc:sldMk cId="87653204" sldId="278"/>
        </pc:sldMkLst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Poskiparta Inkeri (TET)" userId="24a116b2-6cf9-47f9-baa7-419fd23a6a64" providerId="ADAL" clId="{F61782E5-B357-44EB-A260-F063D1E58247}" dt="2023-01-24T13:17:59.858" v="6"/>
        <pc:sldMkLst>
          <pc:docMk/>
          <pc:sldMk cId="3621762485" sldId="279"/>
        </pc:sldMkLst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Poskiparta Inkeri (TET)" userId="24a116b2-6cf9-47f9-baa7-419fd23a6a64" providerId="ADAL" clId="{F61782E5-B357-44EB-A260-F063D1E58247}" dt="2023-01-24T13:17:59.858" v="6"/>
        <pc:sldMkLst>
          <pc:docMk/>
          <pc:sldMk cId="968141360" sldId="280"/>
        </pc:sldMkLst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Poskiparta Inkeri (TET)" userId="24a116b2-6cf9-47f9-baa7-419fd23a6a64" providerId="ADAL" clId="{F61782E5-B357-44EB-A260-F063D1E58247}" dt="2023-01-24T13:17:59.858" v="6"/>
        <pc:sldMkLst>
          <pc:docMk/>
          <pc:sldMk cId="3326384244" sldId="282"/>
        </pc:sldMkLst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Poskiparta Inkeri (TET)" userId="24a116b2-6cf9-47f9-baa7-419fd23a6a64" providerId="ADAL" clId="{F61782E5-B357-44EB-A260-F063D1E58247}" dt="2023-01-24T13:17:59.858" v="6"/>
        <pc:sldMkLst>
          <pc:docMk/>
          <pc:sldMk cId="242435431" sldId="283"/>
        </pc:sldMkLst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mod">
        <pc:chgData name="Poskiparta Inkeri (TET)" userId="24a116b2-6cf9-47f9-baa7-419fd23a6a64" providerId="ADAL" clId="{F61782E5-B357-44EB-A260-F063D1E58247}" dt="2023-01-24T13:18:54.549" v="7" actId="27918"/>
        <pc:sldMkLst>
          <pc:docMk/>
          <pc:sldMk cId="837810298" sldId="284"/>
        </pc:sldMkLst>
      </pc:sldChg>
      <pc:sldChg chg="modSp">
        <pc:chgData name="Poskiparta Inkeri (TET)" userId="24a116b2-6cf9-47f9-baa7-419fd23a6a64" providerId="ADAL" clId="{F61782E5-B357-44EB-A260-F063D1E58247}" dt="2023-01-24T13:17:59.858" v="6"/>
        <pc:sldMkLst>
          <pc:docMk/>
          <pc:sldMk cId="909527875" sldId="286"/>
        </pc:sldMkLst>
        <pc:graphicFrameChg chg="mod">
          <ac:chgData name="Poskiparta Inkeri (TET)" userId="24a116b2-6cf9-47f9-baa7-419fd23a6a64" providerId="ADAL" clId="{F61782E5-B357-44EB-A260-F063D1E58247}" dt="2023-01-24T13:17:59.858" v="6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Poskiparta Inkeri (TET)" userId="24a116b2-6cf9-47f9-baa7-419fd23a6a64" providerId="ADAL" clId="{90585D32-81D1-4512-8991-839C98833DEE}"/>
    <pc:docChg chg="modSld">
      <pc:chgData name="Poskiparta Inkeri (TET)" userId="24a116b2-6cf9-47f9-baa7-419fd23a6a64" providerId="ADAL" clId="{90585D32-81D1-4512-8991-839C98833DEE}" dt="2022-06-15T11:43:57.296" v="8" actId="20577"/>
      <pc:docMkLst>
        <pc:docMk/>
      </pc:docMkLst>
      <pc:sldChg chg="modSp mod">
        <pc:chgData name="Poskiparta Inkeri (TET)" userId="24a116b2-6cf9-47f9-baa7-419fd23a6a64" providerId="ADAL" clId="{90585D32-81D1-4512-8991-839C98833DEE}" dt="2022-06-15T11:43:57.296" v="8" actId="20577"/>
        <pc:sldMkLst>
          <pc:docMk/>
          <pc:sldMk cId="2132656265" sldId="256"/>
        </pc:sldMkLst>
        <pc:spChg chg="mod">
          <ac:chgData name="Poskiparta Inkeri (TET)" userId="24a116b2-6cf9-47f9-baa7-419fd23a6a64" providerId="ADAL" clId="{90585D32-81D1-4512-8991-839C98833DEE}" dt="2022-06-15T11:43:57.296" v="8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Poskiparta Inkeri (TET)" userId="24a116b2-6cf9-47f9-baa7-419fd23a6a64" providerId="ADAL" clId="{90585D32-81D1-4512-8991-839C98833DEE}" dt="2022-06-15T11:43:45.679" v="0"/>
        <pc:sldMkLst>
          <pc:docMk/>
          <pc:sldMk cId="2721713614" sldId="257"/>
        </pc:sldMkLst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Poskiparta Inkeri (TET)" userId="24a116b2-6cf9-47f9-baa7-419fd23a6a64" providerId="ADAL" clId="{90585D32-81D1-4512-8991-839C98833DEE}" dt="2022-06-15T11:43:45.679" v="0"/>
        <pc:sldMkLst>
          <pc:docMk/>
          <pc:sldMk cId="3613612144" sldId="264"/>
        </pc:sldMkLst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Poskiparta Inkeri (TET)" userId="24a116b2-6cf9-47f9-baa7-419fd23a6a64" providerId="ADAL" clId="{90585D32-81D1-4512-8991-839C98833DEE}" dt="2022-06-15T11:43:45.679" v="0"/>
        <pc:sldMkLst>
          <pc:docMk/>
          <pc:sldMk cId="688941372" sldId="266"/>
        </pc:sldMkLst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Poskiparta Inkeri (TET)" userId="24a116b2-6cf9-47f9-baa7-419fd23a6a64" providerId="ADAL" clId="{90585D32-81D1-4512-8991-839C98833DEE}" dt="2022-06-15T11:43:45.679" v="0"/>
        <pc:sldMkLst>
          <pc:docMk/>
          <pc:sldMk cId="2597302782" sldId="267"/>
        </pc:sldMkLst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Poskiparta Inkeri (TET)" userId="24a116b2-6cf9-47f9-baa7-419fd23a6a64" providerId="ADAL" clId="{90585D32-81D1-4512-8991-839C98833DEE}" dt="2022-06-15T11:43:45.679" v="0"/>
        <pc:sldMkLst>
          <pc:docMk/>
          <pc:sldMk cId="3855036394" sldId="268"/>
        </pc:sldMkLst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Poskiparta Inkeri (TET)" userId="24a116b2-6cf9-47f9-baa7-419fd23a6a64" providerId="ADAL" clId="{90585D32-81D1-4512-8991-839C98833DEE}" dt="2022-06-15T11:43:45.679" v="0"/>
        <pc:sldMkLst>
          <pc:docMk/>
          <pc:sldMk cId="3646229051" sldId="269"/>
        </pc:sldMkLst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Poskiparta Inkeri (TET)" userId="24a116b2-6cf9-47f9-baa7-419fd23a6a64" providerId="ADAL" clId="{90585D32-81D1-4512-8991-839C98833DEE}" dt="2022-06-15T11:43:45.679" v="0"/>
        <pc:sldMkLst>
          <pc:docMk/>
          <pc:sldMk cId="2697046139" sldId="270"/>
        </pc:sldMkLst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Poskiparta Inkeri (TET)" userId="24a116b2-6cf9-47f9-baa7-419fd23a6a64" providerId="ADAL" clId="{90585D32-81D1-4512-8991-839C98833DEE}" dt="2022-06-15T11:43:45.679" v="0"/>
        <pc:sldMkLst>
          <pc:docMk/>
          <pc:sldMk cId="811703866" sldId="271"/>
        </pc:sldMkLst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Poskiparta Inkeri (TET)" userId="24a116b2-6cf9-47f9-baa7-419fd23a6a64" providerId="ADAL" clId="{90585D32-81D1-4512-8991-839C98833DEE}" dt="2022-06-15T11:43:45.679" v="0"/>
        <pc:sldMkLst>
          <pc:docMk/>
          <pc:sldMk cId="3073991892" sldId="272"/>
        </pc:sldMkLst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Poskiparta Inkeri (TET)" userId="24a116b2-6cf9-47f9-baa7-419fd23a6a64" providerId="ADAL" clId="{90585D32-81D1-4512-8991-839C98833DEE}" dt="2022-06-15T11:43:45.679" v="0"/>
        <pc:sldMkLst>
          <pc:docMk/>
          <pc:sldMk cId="2377607839" sldId="274"/>
        </pc:sldMkLst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Poskiparta Inkeri (TET)" userId="24a116b2-6cf9-47f9-baa7-419fd23a6a64" providerId="ADAL" clId="{90585D32-81D1-4512-8991-839C98833DEE}" dt="2022-06-15T11:43:45.679" v="0"/>
        <pc:sldMkLst>
          <pc:docMk/>
          <pc:sldMk cId="3285798767" sldId="277"/>
        </pc:sldMkLst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Poskiparta Inkeri (TET)" userId="24a116b2-6cf9-47f9-baa7-419fd23a6a64" providerId="ADAL" clId="{90585D32-81D1-4512-8991-839C98833DEE}" dt="2022-06-15T11:43:45.679" v="0"/>
        <pc:sldMkLst>
          <pc:docMk/>
          <pc:sldMk cId="87653204" sldId="278"/>
        </pc:sldMkLst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Poskiparta Inkeri (TET)" userId="24a116b2-6cf9-47f9-baa7-419fd23a6a64" providerId="ADAL" clId="{90585D32-81D1-4512-8991-839C98833DEE}" dt="2022-06-15T11:43:45.679" v="0"/>
        <pc:sldMkLst>
          <pc:docMk/>
          <pc:sldMk cId="3621762485" sldId="279"/>
        </pc:sldMkLst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Poskiparta Inkeri (TET)" userId="24a116b2-6cf9-47f9-baa7-419fd23a6a64" providerId="ADAL" clId="{90585D32-81D1-4512-8991-839C98833DEE}" dt="2022-06-15T11:43:45.679" v="0"/>
        <pc:sldMkLst>
          <pc:docMk/>
          <pc:sldMk cId="968141360" sldId="280"/>
        </pc:sldMkLst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Poskiparta Inkeri (TET)" userId="24a116b2-6cf9-47f9-baa7-419fd23a6a64" providerId="ADAL" clId="{90585D32-81D1-4512-8991-839C98833DEE}" dt="2022-06-15T11:43:45.679" v="0"/>
        <pc:sldMkLst>
          <pc:docMk/>
          <pc:sldMk cId="3326384244" sldId="282"/>
        </pc:sldMkLst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Poskiparta Inkeri (TET)" userId="24a116b2-6cf9-47f9-baa7-419fd23a6a64" providerId="ADAL" clId="{90585D32-81D1-4512-8991-839C98833DEE}" dt="2022-06-15T11:43:45.679" v="0"/>
        <pc:sldMkLst>
          <pc:docMk/>
          <pc:sldMk cId="242435431" sldId="283"/>
        </pc:sldMkLst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modSp">
        <pc:chgData name="Poskiparta Inkeri (TET)" userId="24a116b2-6cf9-47f9-baa7-419fd23a6a64" providerId="ADAL" clId="{90585D32-81D1-4512-8991-839C98833DEE}" dt="2022-06-15T11:43:45.679" v="0"/>
        <pc:sldMkLst>
          <pc:docMk/>
          <pc:sldMk cId="837810298" sldId="284"/>
        </pc:sldMkLst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837810298" sldId="284"/>
            <ac:graphicFrameMk id="5" creationId="{420E1D8E-A725-4B89-98D9-E068B7ECAEFE}"/>
          </ac:graphicFrameMkLst>
        </pc:graphicFrameChg>
      </pc:sldChg>
      <pc:sldChg chg="modSp">
        <pc:chgData name="Poskiparta Inkeri (TET)" userId="24a116b2-6cf9-47f9-baa7-419fd23a6a64" providerId="ADAL" clId="{90585D32-81D1-4512-8991-839C98833DEE}" dt="2022-06-15T11:43:45.679" v="0"/>
        <pc:sldMkLst>
          <pc:docMk/>
          <pc:sldMk cId="909527875" sldId="286"/>
        </pc:sldMkLst>
        <pc:graphicFrameChg chg="mod">
          <ac:chgData name="Poskiparta Inkeri (TET)" userId="24a116b2-6cf9-47f9-baa7-419fd23a6a64" providerId="ADAL" clId="{90585D32-81D1-4512-8991-839C98833DEE}" dt="2022-06-15T11:43:45.679" v="0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  <pc:docChgLst>
    <pc:chgData name="Poskiparta Inkeri (TET)" userId="24a116b2-6cf9-47f9-baa7-419fd23a6a64" providerId="ADAL" clId="{B9D78EC8-8F8E-45A8-B4E3-9342E1CED30E}"/>
    <pc:docChg chg="custSel modSld">
      <pc:chgData name="Poskiparta Inkeri (TET)" userId="24a116b2-6cf9-47f9-baa7-419fd23a6a64" providerId="ADAL" clId="{B9D78EC8-8F8E-45A8-B4E3-9342E1CED30E}" dt="2024-03-26T06:56:49.609" v="18"/>
      <pc:docMkLst>
        <pc:docMk/>
      </pc:docMkLst>
      <pc:sldChg chg="modSp mod">
        <pc:chgData name="Poskiparta Inkeri (TET)" userId="24a116b2-6cf9-47f9-baa7-419fd23a6a64" providerId="ADAL" clId="{B9D78EC8-8F8E-45A8-B4E3-9342E1CED30E}" dt="2024-03-19T15:08:05.654" v="6" actId="20577"/>
        <pc:sldMkLst>
          <pc:docMk/>
          <pc:sldMk cId="2132656265" sldId="256"/>
        </pc:sldMkLst>
        <pc:spChg chg="mod">
          <ac:chgData name="Poskiparta Inkeri (TET)" userId="24a116b2-6cf9-47f9-baa7-419fd23a6a64" providerId="ADAL" clId="{B9D78EC8-8F8E-45A8-B4E3-9342E1CED30E}" dt="2024-03-19T15:08:05.654" v="6" actId="20577"/>
          <ac:spMkLst>
            <pc:docMk/>
            <pc:sldMk cId="2132656265" sldId="256"/>
            <ac:spMk id="5" creationId="{00000000-0000-0000-0000-000000000000}"/>
          </ac:spMkLst>
        </pc:spChg>
      </pc:sldChg>
      <pc:sldChg chg="modSp">
        <pc:chgData name="Poskiparta Inkeri (TET)" userId="24a116b2-6cf9-47f9-baa7-419fd23a6a64" providerId="ADAL" clId="{B9D78EC8-8F8E-45A8-B4E3-9342E1CED30E}" dt="2024-03-25T10:28:18.911" v="16"/>
        <pc:sldMkLst>
          <pc:docMk/>
          <pc:sldMk cId="2721713614" sldId="257"/>
        </pc:sldMkLst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2721713614" sldId="257"/>
            <ac:graphicFrameMk id="6" creationId="{FCE99F1A-72D8-40D4-BF52-DE3E083E6EE4}"/>
          </ac:graphicFrameMkLst>
        </pc:graphicFrameChg>
      </pc:sldChg>
      <pc:sldChg chg="modSp">
        <pc:chgData name="Poskiparta Inkeri (TET)" userId="24a116b2-6cf9-47f9-baa7-419fd23a6a64" providerId="ADAL" clId="{B9D78EC8-8F8E-45A8-B4E3-9342E1CED30E}" dt="2024-03-25T10:28:18.911" v="16"/>
        <pc:sldMkLst>
          <pc:docMk/>
          <pc:sldMk cId="3613612144" sldId="264"/>
        </pc:sldMkLst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3613612144" sldId="264"/>
            <ac:graphicFrameMk id="5" creationId="{68B0C43F-C6C4-4454-B497-CF103B510CB9}"/>
          </ac:graphicFrameMkLst>
        </pc:graphicFrameChg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3613612144" sldId="264"/>
            <ac:graphicFrameMk id="10" creationId="{7114A3A5-C154-49B5-AB0A-2CFD85FAF725}"/>
          </ac:graphicFrameMkLst>
        </pc:graphicFrameChg>
      </pc:sldChg>
      <pc:sldChg chg="modSp">
        <pc:chgData name="Poskiparta Inkeri (TET)" userId="24a116b2-6cf9-47f9-baa7-419fd23a6a64" providerId="ADAL" clId="{B9D78EC8-8F8E-45A8-B4E3-9342E1CED30E}" dt="2024-03-25T10:28:18.911" v="16"/>
        <pc:sldMkLst>
          <pc:docMk/>
          <pc:sldMk cId="688941372" sldId="266"/>
        </pc:sldMkLst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688941372" sldId="266"/>
            <ac:graphicFrameMk id="5" creationId="{177B65CE-C16A-46C3-B9D0-1E6730DF1275}"/>
          </ac:graphicFrameMkLst>
        </pc:graphicFrameChg>
      </pc:sldChg>
      <pc:sldChg chg="modSp">
        <pc:chgData name="Poskiparta Inkeri (TET)" userId="24a116b2-6cf9-47f9-baa7-419fd23a6a64" providerId="ADAL" clId="{B9D78EC8-8F8E-45A8-B4E3-9342E1CED30E}" dt="2024-03-25T10:28:18.911" v="16"/>
        <pc:sldMkLst>
          <pc:docMk/>
          <pc:sldMk cId="2597302782" sldId="267"/>
        </pc:sldMkLst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2597302782" sldId="267"/>
            <ac:graphicFrameMk id="5" creationId="{7B919250-1821-42C2-A584-457B686FD729}"/>
          </ac:graphicFrameMkLst>
        </pc:graphicFrameChg>
      </pc:sldChg>
      <pc:sldChg chg="modSp">
        <pc:chgData name="Poskiparta Inkeri (TET)" userId="24a116b2-6cf9-47f9-baa7-419fd23a6a64" providerId="ADAL" clId="{B9D78EC8-8F8E-45A8-B4E3-9342E1CED30E}" dt="2024-03-25T10:28:18.911" v="16"/>
        <pc:sldMkLst>
          <pc:docMk/>
          <pc:sldMk cId="3855036394" sldId="268"/>
        </pc:sldMkLst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3855036394" sldId="268"/>
            <ac:graphicFrameMk id="5" creationId="{2C9D6B07-EAF0-473C-A14B-159A5AF7A843}"/>
          </ac:graphicFrameMkLst>
        </pc:graphicFrameChg>
      </pc:sldChg>
      <pc:sldChg chg="modSp">
        <pc:chgData name="Poskiparta Inkeri (TET)" userId="24a116b2-6cf9-47f9-baa7-419fd23a6a64" providerId="ADAL" clId="{B9D78EC8-8F8E-45A8-B4E3-9342E1CED30E}" dt="2024-03-26T06:56:35.269" v="17"/>
        <pc:sldMkLst>
          <pc:docMk/>
          <pc:sldMk cId="3646229051" sldId="269"/>
        </pc:sldMkLst>
        <pc:graphicFrameChg chg="mod">
          <ac:chgData name="Poskiparta Inkeri (TET)" userId="24a116b2-6cf9-47f9-baa7-419fd23a6a64" providerId="ADAL" clId="{B9D78EC8-8F8E-45A8-B4E3-9342E1CED30E}" dt="2024-03-26T06:56:35.269" v="17"/>
          <ac:graphicFrameMkLst>
            <pc:docMk/>
            <pc:sldMk cId="3646229051" sldId="269"/>
            <ac:graphicFrameMk id="5" creationId="{D903DBE2-663D-47C8-9C1A-B96EDFE90A58}"/>
          </ac:graphicFrameMkLst>
        </pc:graphicFrameChg>
      </pc:sldChg>
      <pc:sldChg chg="modSp">
        <pc:chgData name="Poskiparta Inkeri (TET)" userId="24a116b2-6cf9-47f9-baa7-419fd23a6a64" providerId="ADAL" clId="{B9D78EC8-8F8E-45A8-B4E3-9342E1CED30E}" dt="2024-03-25T10:28:18.911" v="16"/>
        <pc:sldMkLst>
          <pc:docMk/>
          <pc:sldMk cId="2697046139" sldId="270"/>
        </pc:sldMkLst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2697046139" sldId="270"/>
            <ac:graphicFrameMk id="5" creationId="{F0142CD3-2304-40DC-ACF1-0B52D9AB9F57}"/>
          </ac:graphicFrameMkLst>
        </pc:graphicFrameChg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2697046139" sldId="270"/>
            <ac:graphicFrameMk id="6" creationId="{553BE35B-D178-410F-A8A6-541EEAA9350C}"/>
          </ac:graphicFrameMkLst>
        </pc:graphicFrameChg>
      </pc:sldChg>
      <pc:sldChg chg="modSp">
        <pc:chgData name="Poskiparta Inkeri (TET)" userId="24a116b2-6cf9-47f9-baa7-419fd23a6a64" providerId="ADAL" clId="{B9D78EC8-8F8E-45A8-B4E3-9342E1CED30E}" dt="2024-03-25T10:28:18.911" v="16"/>
        <pc:sldMkLst>
          <pc:docMk/>
          <pc:sldMk cId="811703866" sldId="271"/>
        </pc:sldMkLst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811703866" sldId="271"/>
            <ac:graphicFrameMk id="5" creationId="{FAD4DC27-2426-4D21-96EE-B01E862A455F}"/>
          </ac:graphicFrameMkLst>
        </pc:graphicFrameChg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811703866" sldId="271"/>
            <ac:graphicFrameMk id="6" creationId="{114054F6-1EB1-49B9-817E-7AD005E6DFB5}"/>
          </ac:graphicFrameMkLst>
        </pc:graphicFrameChg>
      </pc:sldChg>
      <pc:sldChg chg="modSp">
        <pc:chgData name="Poskiparta Inkeri (TET)" userId="24a116b2-6cf9-47f9-baa7-419fd23a6a64" providerId="ADAL" clId="{B9D78EC8-8F8E-45A8-B4E3-9342E1CED30E}" dt="2024-03-25T10:28:18.911" v="16"/>
        <pc:sldMkLst>
          <pc:docMk/>
          <pc:sldMk cId="3073991892" sldId="272"/>
        </pc:sldMkLst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3073991892" sldId="272"/>
            <ac:graphicFrameMk id="5" creationId="{4F89F854-02C6-465D-B6FB-76DCB04A7871}"/>
          </ac:graphicFrameMkLst>
        </pc:graphicFrameChg>
      </pc:sldChg>
      <pc:sldChg chg="modSp">
        <pc:chgData name="Poskiparta Inkeri (TET)" userId="24a116b2-6cf9-47f9-baa7-419fd23a6a64" providerId="ADAL" clId="{B9D78EC8-8F8E-45A8-B4E3-9342E1CED30E}" dt="2024-03-25T10:28:18.911" v="16"/>
        <pc:sldMkLst>
          <pc:docMk/>
          <pc:sldMk cId="2377607839" sldId="274"/>
        </pc:sldMkLst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2377607839" sldId="274"/>
            <ac:graphicFrameMk id="5" creationId="{2BF1DE05-6740-4D98-BB36-2E8E0AD5BE40}"/>
          </ac:graphicFrameMkLst>
        </pc:graphicFrameChg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2377607839" sldId="274"/>
            <ac:graphicFrameMk id="7" creationId="{BE9735A2-F150-4E43-96F0-21D4AA350AA6}"/>
          </ac:graphicFrameMkLst>
        </pc:graphicFrameChg>
      </pc:sldChg>
      <pc:sldChg chg="modSp">
        <pc:chgData name="Poskiparta Inkeri (TET)" userId="24a116b2-6cf9-47f9-baa7-419fd23a6a64" providerId="ADAL" clId="{B9D78EC8-8F8E-45A8-B4E3-9342E1CED30E}" dt="2024-03-25T10:28:18.911" v="16"/>
        <pc:sldMkLst>
          <pc:docMk/>
          <pc:sldMk cId="3285798767" sldId="277"/>
        </pc:sldMkLst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3285798767" sldId="277"/>
            <ac:graphicFrameMk id="5" creationId="{8C98B4CC-1BE4-441A-BD94-387D1DBC4B7A}"/>
          </ac:graphicFrameMkLst>
        </pc:graphicFrameChg>
      </pc:sldChg>
      <pc:sldChg chg="modSp">
        <pc:chgData name="Poskiparta Inkeri (TET)" userId="24a116b2-6cf9-47f9-baa7-419fd23a6a64" providerId="ADAL" clId="{B9D78EC8-8F8E-45A8-B4E3-9342E1CED30E}" dt="2024-03-25T10:28:18.911" v="16"/>
        <pc:sldMkLst>
          <pc:docMk/>
          <pc:sldMk cId="87653204" sldId="278"/>
        </pc:sldMkLst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87653204" sldId="278"/>
            <ac:graphicFrameMk id="5" creationId="{4CABCC26-B28C-4A5D-811A-8A02F0D6465E}"/>
          </ac:graphicFrameMkLst>
        </pc:graphicFrameChg>
      </pc:sldChg>
      <pc:sldChg chg="modSp">
        <pc:chgData name="Poskiparta Inkeri (TET)" userId="24a116b2-6cf9-47f9-baa7-419fd23a6a64" providerId="ADAL" clId="{B9D78EC8-8F8E-45A8-B4E3-9342E1CED30E}" dt="2024-03-26T06:56:49.609" v="18"/>
        <pc:sldMkLst>
          <pc:docMk/>
          <pc:sldMk cId="3621762485" sldId="279"/>
        </pc:sldMkLst>
        <pc:graphicFrameChg chg="mod">
          <ac:chgData name="Poskiparta Inkeri (TET)" userId="24a116b2-6cf9-47f9-baa7-419fd23a6a64" providerId="ADAL" clId="{B9D78EC8-8F8E-45A8-B4E3-9342E1CED30E}" dt="2024-03-26T06:56:49.609" v="18"/>
          <ac:graphicFrameMkLst>
            <pc:docMk/>
            <pc:sldMk cId="3621762485" sldId="279"/>
            <ac:graphicFrameMk id="5" creationId="{A3F559DD-19CE-4097-B45A-FF2F3FCBA6F5}"/>
          </ac:graphicFrameMkLst>
        </pc:graphicFrameChg>
      </pc:sldChg>
      <pc:sldChg chg="modSp">
        <pc:chgData name="Poskiparta Inkeri (TET)" userId="24a116b2-6cf9-47f9-baa7-419fd23a6a64" providerId="ADAL" clId="{B9D78EC8-8F8E-45A8-B4E3-9342E1CED30E}" dt="2024-03-25T10:28:18.911" v="16"/>
        <pc:sldMkLst>
          <pc:docMk/>
          <pc:sldMk cId="968141360" sldId="280"/>
        </pc:sldMkLst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968141360" sldId="280"/>
            <ac:graphicFrameMk id="5" creationId="{5E9A3547-F0DE-4A4C-A1F8-9859ED5D97BA}"/>
          </ac:graphicFrameMkLst>
        </pc:graphicFrameChg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968141360" sldId="280"/>
            <ac:graphicFrameMk id="7" creationId="{A48EF80A-AD1E-4492-ACE2-99999988CE41}"/>
          </ac:graphicFrameMkLst>
        </pc:graphicFrameChg>
      </pc:sldChg>
      <pc:sldChg chg="modSp">
        <pc:chgData name="Poskiparta Inkeri (TET)" userId="24a116b2-6cf9-47f9-baa7-419fd23a6a64" providerId="ADAL" clId="{B9D78EC8-8F8E-45A8-B4E3-9342E1CED30E}" dt="2024-03-25T10:28:18.911" v="16"/>
        <pc:sldMkLst>
          <pc:docMk/>
          <pc:sldMk cId="3326384244" sldId="282"/>
        </pc:sldMkLst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3326384244" sldId="282"/>
            <ac:graphicFrameMk id="5" creationId="{53472A0C-3AEC-43D9-A3D2-4899C55E5AE8}"/>
          </ac:graphicFrameMkLst>
        </pc:graphicFrameChg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3326384244" sldId="282"/>
            <ac:graphicFrameMk id="6" creationId="{19120A2B-A0C3-4504-A88D-EF0B2D964171}"/>
          </ac:graphicFrameMkLst>
        </pc:graphicFrameChg>
      </pc:sldChg>
      <pc:sldChg chg="modSp">
        <pc:chgData name="Poskiparta Inkeri (TET)" userId="24a116b2-6cf9-47f9-baa7-419fd23a6a64" providerId="ADAL" clId="{B9D78EC8-8F8E-45A8-B4E3-9342E1CED30E}" dt="2024-03-25T10:28:18.911" v="16"/>
        <pc:sldMkLst>
          <pc:docMk/>
          <pc:sldMk cId="242435431" sldId="283"/>
        </pc:sldMkLst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242435431" sldId="283"/>
            <ac:graphicFrameMk id="5" creationId="{35DE839E-F169-4BB2-86CF-3AD48D410892}"/>
          </ac:graphicFrameMkLst>
        </pc:graphicFrameChg>
      </pc:sldChg>
      <pc:sldChg chg="addSp delSp modSp mod">
        <pc:chgData name="Poskiparta Inkeri (TET)" userId="24a116b2-6cf9-47f9-baa7-419fd23a6a64" providerId="ADAL" clId="{B9D78EC8-8F8E-45A8-B4E3-9342E1CED30E}" dt="2024-03-19T15:10:26.921" v="15" actId="1076"/>
        <pc:sldMkLst>
          <pc:docMk/>
          <pc:sldMk cId="837810298" sldId="284"/>
        </pc:sldMkLst>
        <pc:graphicFrameChg chg="add mod">
          <ac:chgData name="Poskiparta Inkeri (TET)" userId="24a116b2-6cf9-47f9-baa7-419fd23a6a64" providerId="ADAL" clId="{B9D78EC8-8F8E-45A8-B4E3-9342E1CED30E}" dt="2024-03-19T15:10:21.970" v="13"/>
          <ac:graphicFrameMkLst>
            <pc:docMk/>
            <pc:sldMk cId="837810298" sldId="284"/>
            <ac:graphicFrameMk id="5" creationId="{00000000-0008-0000-0700-000006000000}"/>
          </ac:graphicFrameMkLst>
        </pc:graphicFrameChg>
        <pc:graphicFrameChg chg="add mod">
          <ac:chgData name="Poskiparta Inkeri (TET)" userId="24a116b2-6cf9-47f9-baa7-419fd23a6a64" providerId="ADAL" clId="{B9D78EC8-8F8E-45A8-B4E3-9342E1CED30E}" dt="2024-03-19T15:10:26.921" v="15" actId="1076"/>
          <ac:graphicFrameMkLst>
            <pc:docMk/>
            <pc:sldMk cId="837810298" sldId="284"/>
            <ac:graphicFrameMk id="6" creationId="{00000000-0008-0000-0700-000006000000}"/>
          </ac:graphicFrameMkLst>
        </pc:graphicFrameChg>
        <pc:graphicFrameChg chg="del">
          <ac:chgData name="Poskiparta Inkeri (TET)" userId="24a116b2-6cf9-47f9-baa7-419fd23a6a64" providerId="ADAL" clId="{B9D78EC8-8F8E-45A8-B4E3-9342E1CED30E}" dt="2024-03-19T15:10:17.081" v="7" actId="478"/>
          <ac:graphicFrameMkLst>
            <pc:docMk/>
            <pc:sldMk cId="837810298" sldId="284"/>
            <ac:graphicFrameMk id="8" creationId="{00000000-0008-0000-0700-000006000000}"/>
          </ac:graphicFrameMkLst>
        </pc:graphicFrameChg>
      </pc:sldChg>
      <pc:sldChg chg="modSp">
        <pc:chgData name="Poskiparta Inkeri (TET)" userId="24a116b2-6cf9-47f9-baa7-419fd23a6a64" providerId="ADAL" clId="{B9D78EC8-8F8E-45A8-B4E3-9342E1CED30E}" dt="2024-03-25T10:28:18.911" v="16"/>
        <pc:sldMkLst>
          <pc:docMk/>
          <pc:sldMk cId="909527875" sldId="286"/>
        </pc:sldMkLst>
        <pc:graphicFrameChg chg="mod">
          <ac:chgData name="Poskiparta Inkeri (TET)" userId="24a116b2-6cf9-47f9-baa7-419fd23a6a64" providerId="ADAL" clId="{B9D78EC8-8F8E-45A8-B4E3-9342E1CED30E}" dt="2024-03-25T10:28:18.911" v="16"/>
          <ac:graphicFrameMkLst>
            <pc:docMk/>
            <pc:sldMk cId="909527875" sldId="286"/>
            <ac:graphicFrameMk id="5" creationId="{36C93B85-6799-4B42-AAF5-013913EE0EE6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taimi.sharepoint.com/sites/Uudenmaantutkijat/Jaetut%20asiakirjat/General/Ty&#246;llisyyskatsaus/Nuorisotakuun%20seuranta/Kopio_Nuorisotakuun%20seuranta%20ei%20lukitt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'[Kopio_Nuorisotakuun seuranta ei lukittu.xlsx]NEET tiedot'!$AA$157</c:f>
              <c:strCache>
                <c:ptCount val="1"/>
                <c:pt idx="0">
                  <c:v>2018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'[Kopio_Nuorisotakuun seuranta ei lukittu.xlsx]NEET tiedot'!$AB$155:$AM$155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'[Kopio_Nuorisotakuun seuranta ei lukittu.xlsx]NEET tiedot'!$AB$157:$AM$157</c:f>
              <c:numCache>
                <c:formatCode>_-* #\ ##0_-;\-* #\ ##0_-;_-* "-"??_-;_-@_-</c:formatCode>
                <c:ptCount val="12"/>
                <c:pt idx="0">
                  <c:v>4757</c:v>
                </c:pt>
                <c:pt idx="1">
                  <c:v>4720</c:v>
                </c:pt>
                <c:pt idx="2">
                  <c:v>4687</c:v>
                </c:pt>
                <c:pt idx="3">
                  <c:v>4638</c:v>
                </c:pt>
                <c:pt idx="4">
                  <c:v>4598</c:v>
                </c:pt>
                <c:pt idx="5">
                  <c:v>5114</c:v>
                </c:pt>
                <c:pt idx="6">
                  <c:v>5440</c:v>
                </c:pt>
                <c:pt idx="7">
                  <c:v>4523</c:v>
                </c:pt>
                <c:pt idx="8">
                  <c:v>4289</c:v>
                </c:pt>
                <c:pt idx="9">
                  <c:v>4128</c:v>
                </c:pt>
                <c:pt idx="10">
                  <c:v>4102</c:v>
                </c:pt>
                <c:pt idx="11">
                  <c:v>4468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8A2-4587-8080-24A70D94E8F5}"/>
            </c:ext>
          </c:extLst>
        </c:ser>
        <c:ser>
          <c:idx val="2"/>
          <c:order val="1"/>
          <c:tx>
            <c:strRef>
              <c:f>'[Kopio_Nuorisotakuun seuranta ei lukittu.xlsx]NEET tiedot'!$AA$158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'[Kopio_Nuorisotakuun seuranta ei lukittu.xlsx]NEET tiedot'!$AB$155:$AM$155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'[Kopio_Nuorisotakuun seuranta ei lukittu.xlsx]NEET tiedot'!$AB$158:$AM$158</c:f>
              <c:numCache>
                <c:formatCode>_-* #\ ##0_-;\-* #\ ##0_-;_-* "-"??_-;_-@_-</c:formatCode>
                <c:ptCount val="12"/>
                <c:pt idx="0">
                  <c:v>4390</c:v>
                </c:pt>
                <c:pt idx="1">
                  <c:v>4304</c:v>
                </c:pt>
                <c:pt idx="2">
                  <c:v>4248</c:v>
                </c:pt>
                <c:pt idx="3">
                  <c:v>4116</c:v>
                </c:pt>
                <c:pt idx="4">
                  <c:v>4325</c:v>
                </c:pt>
                <c:pt idx="5">
                  <c:v>4748</c:v>
                </c:pt>
                <c:pt idx="6">
                  <c:v>5227</c:v>
                </c:pt>
                <c:pt idx="7">
                  <c:v>4155</c:v>
                </c:pt>
                <c:pt idx="8">
                  <c:v>3948</c:v>
                </c:pt>
                <c:pt idx="9">
                  <c:v>3765</c:v>
                </c:pt>
                <c:pt idx="10">
                  <c:v>3795</c:v>
                </c:pt>
                <c:pt idx="11">
                  <c:v>4159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8A2-4587-8080-24A70D94E8F5}"/>
            </c:ext>
          </c:extLst>
        </c:ser>
        <c:ser>
          <c:idx val="3"/>
          <c:order val="2"/>
          <c:tx>
            <c:strRef>
              <c:f>'[Kopio_Nuorisotakuun seuranta ei lukittu.xlsx]NEET tiedot'!$AA$159</c:f>
              <c:strCache>
                <c:ptCount val="1"/>
                <c:pt idx="0">
                  <c:v>2020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'[Kopio_Nuorisotakuun seuranta ei lukittu.xlsx]NEET tiedot'!$AB$155:$AM$155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'[Kopio_Nuorisotakuun seuranta ei lukittu.xlsx]NEET tiedot'!$AB$159:$AM$159</c:f>
              <c:numCache>
                <c:formatCode>_-* #\ ##0_-;\-* #\ ##0_-;_-* "-"??_-;_-@_-</c:formatCode>
                <c:ptCount val="12"/>
                <c:pt idx="0">
                  <c:v>4045</c:v>
                </c:pt>
                <c:pt idx="1">
                  <c:v>4072</c:v>
                </c:pt>
                <c:pt idx="2">
                  <c:v>5380</c:v>
                </c:pt>
                <c:pt idx="3">
                  <c:v>7496</c:v>
                </c:pt>
                <c:pt idx="4">
                  <c:v>7767</c:v>
                </c:pt>
                <c:pt idx="5">
                  <c:v>7777</c:v>
                </c:pt>
                <c:pt idx="6">
                  <c:v>7611</c:v>
                </c:pt>
                <c:pt idx="7">
                  <c:v>6586</c:v>
                </c:pt>
                <c:pt idx="8">
                  <c:v>6314</c:v>
                </c:pt>
                <c:pt idx="9">
                  <c:v>6036</c:v>
                </c:pt>
                <c:pt idx="10">
                  <c:v>5899</c:v>
                </c:pt>
                <c:pt idx="11">
                  <c:v>6322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8A2-4587-8080-24A70D94E8F5}"/>
            </c:ext>
          </c:extLst>
        </c:ser>
        <c:ser>
          <c:idx val="4"/>
          <c:order val="3"/>
          <c:tx>
            <c:strRef>
              <c:f>'[Kopio_Nuorisotakuun seuranta ei lukittu.xlsx]NEET tiedot'!$AA$160</c:f>
              <c:strCache>
                <c:ptCount val="1"/>
                <c:pt idx="0">
                  <c:v>2021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cat>
            <c:strRef>
              <c:f>'[Kopio_Nuorisotakuun seuranta ei lukittu.xlsx]NEET tiedot'!$AB$155:$AM$155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'[Kopio_Nuorisotakuun seuranta ei lukittu.xlsx]NEET tiedot'!$AB$160:$AM$160</c:f>
              <c:numCache>
                <c:formatCode>_-* #\ ##0_-;\-* #\ ##0_-;_-* "-"??_-;_-@_-</c:formatCode>
                <c:ptCount val="12"/>
                <c:pt idx="0">
                  <c:v>6199</c:v>
                </c:pt>
                <c:pt idx="1">
                  <c:v>6270</c:v>
                </c:pt>
                <c:pt idx="2">
                  <c:v>6648</c:v>
                </c:pt>
                <c:pt idx="3">
                  <c:v>6658</c:v>
                </c:pt>
                <c:pt idx="4">
                  <c:v>6584</c:v>
                </c:pt>
                <c:pt idx="5">
                  <c:v>6876</c:v>
                </c:pt>
                <c:pt idx="6">
                  <c:v>7031</c:v>
                </c:pt>
                <c:pt idx="7">
                  <c:v>6256</c:v>
                </c:pt>
                <c:pt idx="8">
                  <c:v>5772</c:v>
                </c:pt>
                <c:pt idx="9">
                  <c:v>5554</c:v>
                </c:pt>
                <c:pt idx="10">
                  <c:v>5262</c:v>
                </c:pt>
                <c:pt idx="11">
                  <c:v>5421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8A2-4587-8080-24A70D94E8F5}"/>
            </c:ext>
          </c:extLst>
        </c:ser>
        <c:ser>
          <c:idx val="5"/>
          <c:order val="4"/>
          <c:tx>
            <c:strRef>
              <c:f>'[Kopio_Nuorisotakuun seuranta ei lukittu.xlsx]NEET tiedot'!$AA$161</c:f>
              <c:strCache>
                <c:ptCount val="1"/>
                <c:pt idx="0">
                  <c:v>2022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'[Kopio_Nuorisotakuun seuranta ei lukittu.xlsx]NEET tiedot'!$AB$155:$AM$155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'[Kopio_Nuorisotakuun seuranta ei lukittu.xlsx]NEET tiedot'!$AB$161:$AM$161</c:f>
              <c:numCache>
                <c:formatCode>_-* #\ ##0_-;\-* #\ ##0_-;_-* "-"??_-;_-@_-</c:formatCode>
                <c:ptCount val="12"/>
                <c:pt idx="0">
                  <c:v>5383</c:v>
                </c:pt>
                <c:pt idx="1">
                  <c:v>5206</c:v>
                </c:pt>
                <c:pt idx="2">
                  <c:v>4886</c:v>
                </c:pt>
                <c:pt idx="3">
                  <c:v>4690</c:v>
                </c:pt>
                <c:pt idx="4">
                  <c:v>4890</c:v>
                </c:pt>
                <c:pt idx="5">
                  <c:v>5243</c:v>
                </c:pt>
                <c:pt idx="6">
                  <c:v>5475</c:v>
                </c:pt>
                <c:pt idx="7">
                  <c:v>4971</c:v>
                </c:pt>
                <c:pt idx="8">
                  <c:v>4808</c:v>
                </c:pt>
                <c:pt idx="9">
                  <c:v>4693</c:v>
                </c:pt>
                <c:pt idx="10">
                  <c:v>4582</c:v>
                </c:pt>
                <c:pt idx="11">
                  <c:v>4791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8A2-4587-8080-24A70D94E8F5}"/>
            </c:ext>
          </c:extLst>
        </c:ser>
        <c:ser>
          <c:idx val="6"/>
          <c:order val="5"/>
          <c:tx>
            <c:strRef>
              <c:f>'[Kopio_Nuorisotakuun seuranta ei lukittu.xlsx]NEET tiedot'!$AA$162</c:f>
              <c:strCache>
                <c:ptCount val="1"/>
                <c:pt idx="0">
                  <c:v>2023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'[Kopio_Nuorisotakuun seuranta ei lukittu.xlsx]NEET tiedot'!$AB$155:$AM$155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'[Kopio_Nuorisotakuun seuranta ei lukittu.xlsx]NEET tiedot'!$AB$162:$AM$162</c:f>
              <c:numCache>
                <c:formatCode>_-* #\ ##0_-;\-* #\ ##0_-;_-* "-"??_-;_-@_-</c:formatCode>
                <c:ptCount val="12"/>
                <c:pt idx="0">
                  <c:v>4662</c:v>
                </c:pt>
                <c:pt idx="1">
                  <c:v>4721</c:v>
                </c:pt>
                <c:pt idx="2">
                  <c:v>4714</c:v>
                </c:pt>
                <c:pt idx="3">
                  <c:v>4659</c:v>
                </c:pt>
                <c:pt idx="4">
                  <c:v>4627</c:v>
                </c:pt>
                <c:pt idx="5">
                  <c:v>4985</c:v>
                </c:pt>
                <c:pt idx="6">
                  <c:v>5359</c:v>
                </c:pt>
                <c:pt idx="7">
                  <c:v>4755</c:v>
                </c:pt>
                <c:pt idx="8">
                  <c:v>4679</c:v>
                </c:pt>
                <c:pt idx="9">
                  <c:v>4803</c:v>
                </c:pt>
                <c:pt idx="10">
                  <c:v>5000</c:v>
                </c:pt>
                <c:pt idx="11">
                  <c:v>5581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8A2-4587-8080-24A70D94E8F5}"/>
            </c:ext>
          </c:extLst>
        </c:ser>
        <c:ser>
          <c:idx val="0"/>
          <c:order val="6"/>
          <c:tx>
            <c:strRef>
              <c:f>'[Kopio_Nuorisotakuun seuranta ei lukittu.xlsx]NEET tiedot'!$AA$163</c:f>
              <c:strCache>
                <c:ptCount val="1"/>
                <c:pt idx="0">
                  <c:v>2024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'[Kopio_Nuorisotakuun seuranta ei lukittu.xlsx]NEET tiedot'!$AB$155:$AM$155</c:f>
              <c:strCache>
                <c:ptCount val="12"/>
                <c:pt idx="0">
                  <c:v>Tammikuu</c:v>
                </c:pt>
                <c:pt idx="1">
                  <c:v>Helmikuu</c:v>
                </c:pt>
                <c:pt idx="2">
                  <c:v>Maaliskuu</c:v>
                </c:pt>
                <c:pt idx="3">
                  <c:v>Huhtikuu</c:v>
                </c:pt>
                <c:pt idx="4">
                  <c:v>Toukokuu</c:v>
                </c:pt>
                <c:pt idx="5">
                  <c:v>Kesäkuu</c:v>
                </c:pt>
                <c:pt idx="6">
                  <c:v>Heinäkuu</c:v>
                </c:pt>
                <c:pt idx="7">
                  <c:v>Elokuu</c:v>
                </c:pt>
                <c:pt idx="8">
                  <c:v>Syyskuu</c:v>
                </c:pt>
                <c:pt idx="9">
                  <c:v>Lokakuu</c:v>
                </c:pt>
                <c:pt idx="10">
                  <c:v>Marraskuu</c:v>
                </c:pt>
                <c:pt idx="11">
                  <c:v>Joulukuu</c:v>
                </c:pt>
              </c:strCache>
            </c:strRef>
          </c:cat>
          <c:val>
            <c:numRef>
              <c:f>'[Kopio_Nuorisotakuun seuranta ei lukittu.xlsx]NEET tiedot'!$AB$163:$AM$163</c:f>
              <c:numCache>
                <c:formatCode>General</c:formatCode>
                <c:ptCount val="12"/>
                <c:pt idx="0">
                  <c:v>5557</c:v>
                </c:pt>
                <c:pt idx="1">
                  <c:v>5600</c:v>
                </c:pt>
                <c:pt idx="2" formatCode="_-* #\ ##0_-;\-* #\ ##0_-;_-* &quot;-&quot;??_-;_-@_-">
                  <c:v>5664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8A2-4587-8080-24A70D94E8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40098080"/>
        <c:axId val="440097688"/>
      </c:lineChart>
      <c:catAx>
        <c:axId val="440098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40097688"/>
        <c:crosses val="autoZero"/>
        <c:auto val="1"/>
        <c:lblAlgn val="ctr"/>
        <c:lblOffset val="100"/>
        <c:noMultiLvlLbl val="0"/>
      </c:catAx>
      <c:valAx>
        <c:axId val="440097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_-;\-* #\ 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40098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loitusdia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1044463"/>
            <a:ext cx="12203324" cy="58769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1055440" y="2744924"/>
            <a:ext cx="7200800" cy="1656184"/>
          </a:xfrm>
          <a:prstGeom prst="rect">
            <a:avLst/>
          </a:prstGeom>
        </p:spPr>
        <p:txBody>
          <a:bodyPr/>
          <a:lstStyle>
            <a:lvl1pPr algn="ctr"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fi-FI" noProof="0"/>
              <a:t>Lisää otsikko</a:t>
            </a:r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13"/>
          </p:nvPr>
        </p:nvSpPr>
        <p:spPr>
          <a:xfrm>
            <a:off x="1055440" y="6417332"/>
            <a:ext cx="7200800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9.4.2019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55440" y="6057292"/>
            <a:ext cx="7200800" cy="360040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 </a:t>
            </a:r>
          </a:p>
        </p:txBody>
      </p:sp>
      <p:pic>
        <p:nvPicPr>
          <p:cNvPr id="2" name="Kuva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73"/>
          <a:stretch/>
        </p:blipFill>
        <p:spPr>
          <a:xfrm>
            <a:off x="9588388" y="1952836"/>
            <a:ext cx="2628292" cy="4428492"/>
          </a:xfrm>
          <a:prstGeom prst="rect">
            <a:avLst/>
          </a:prstGeom>
        </p:spPr>
      </p:pic>
      <p:sp>
        <p:nvSpPr>
          <p:cNvPr id="11" name="Alaotsikko 2"/>
          <p:cNvSpPr>
            <a:spLocks noGrp="1"/>
          </p:cNvSpPr>
          <p:nvPr>
            <p:ph type="subTitle" idx="1"/>
          </p:nvPr>
        </p:nvSpPr>
        <p:spPr>
          <a:xfrm>
            <a:off x="1054800" y="4582800"/>
            <a:ext cx="7200000" cy="14400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1128226466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_Otsikko ja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091444" y="4947046"/>
            <a:ext cx="8832980" cy="49817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091443" y="1268760"/>
            <a:ext cx="8832981" cy="3600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091444" y="5511354"/>
            <a:ext cx="883298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/>
              <a:t> 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1224217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35360" y="260648"/>
            <a:ext cx="11521280" cy="53285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35360" y="5661248"/>
            <a:ext cx="11521280" cy="5099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/>
              <a:t> 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774835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 otsikko ja sisältöloke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5360" y="1268760"/>
            <a:ext cx="11137237" cy="1143000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Lisää otsikko</a:t>
            </a:r>
            <a:endParaRPr lang="fi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35360" y="2564904"/>
            <a:ext cx="11164821" cy="326896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/>
            </a:lvl5pPr>
            <a:lvl6pPr>
              <a:buClr>
                <a:schemeClr val="accent1"/>
              </a:buClr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/>
              <a:t> </a:t>
            </a:r>
          </a:p>
        </p:txBody>
      </p:sp>
      <p:sp>
        <p:nvSpPr>
          <p:cNvPr id="9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6270954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5_ Otsikko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5360" y="980728"/>
            <a:ext cx="11425269" cy="1008112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Lisää otsikko</a:t>
            </a:r>
            <a:endParaRPr lang="fi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35360" y="1988841"/>
            <a:ext cx="5672832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1800"/>
            </a:lvl5pPr>
            <a:lvl6pPr>
              <a:buClr>
                <a:schemeClr val="accent1"/>
              </a:buClr>
              <a:defRPr sz="1800"/>
            </a:lvl6pPr>
            <a:lvl7pPr>
              <a:buClr>
                <a:schemeClr val="accent1"/>
              </a:buClr>
              <a:defRPr sz="1800"/>
            </a:lvl7pPr>
            <a:lvl8pPr>
              <a:buClr>
                <a:schemeClr val="accent1"/>
              </a:buClr>
              <a:defRPr sz="1800"/>
            </a:lvl8pPr>
            <a:lvl9pPr>
              <a:buClr>
                <a:schemeClr val="accent1"/>
              </a:buCl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0" y="1988841"/>
            <a:ext cx="5664629" cy="432048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1800"/>
            </a:lvl5pPr>
            <a:lvl6pPr>
              <a:buClr>
                <a:schemeClr val="accent1"/>
              </a:buClr>
              <a:defRPr sz="1800"/>
            </a:lvl6pPr>
            <a:lvl7pPr>
              <a:buClr>
                <a:schemeClr val="accent1"/>
              </a:buClr>
              <a:defRPr sz="1800"/>
            </a:lvl7pPr>
            <a:lvl8pPr>
              <a:buClr>
                <a:schemeClr val="accent1"/>
              </a:buClr>
              <a:defRPr sz="1800"/>
            </a:lvl8pPr>
            <a:lvl9pPr>
              <a:buClr>
                <a:schemeClr val="accent1"/>
              </a:buClr>
              <a:defRPr sz="18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/>
              <a:t> 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5269764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 Otsikot ja kaksi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5360" y="1196752"/>
            <a:ext cx="11521280" cy="576064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Lisää otsikko</a:t>
            </a:r>
            <a:endParaRPr lang="fi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35360" y="1988840"/>
            <a:ext cx="5664629" cy="72008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35360" y="2894956"/>
            <a:ext cx="5664629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1600"/>
            </a:lvl5pPr>
            <a:lvl6pPr>
              <a:buClr>
                <a:schemeClr val="accent1"/>
              </a:buClr>
              <a:defRPr sz="1600"/>
            </a:lvl6pPr>
            <a:lvl7pPr>
              <a:buClr>
                <a:schemeClr val="accent1"/>
              </a:buClr>
              <a:defRPr sz="1600"/>
            </a:lvl7pPr>
            <a:lvl8pPr>
              <a:buClr>
                <a:schemeClr val="accent1"/>
              </a:buClr>
              <a:defRPr sz="1600"/>
            </a:lvl8pPr>
            <a:lvl9pPr>
              <a:buClr>
                <a:schemeClr val="accent1"/>
              </a:buCl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2011" y="1988840"/>
            <a:ext cx="5664629" cy="71177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/>
              <a:t> </a:t>
            </a:r>
          </a:p>
        </p:txBody>
      </p:sp>
      <p:sp>
        <p:nvSpPr>
          <p:cNvPr id="12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0" name="Platshållare för innehåll 3"/>
          <p:cNvSpPr>
            <a:spLocks noGrp="1"/>
          </p:cNvSpPr>
          <p:nvPr>
            <p:ph sz="half" idx="15"/>
          </p:nvPr>
        </p:nvSpPr>
        <p:spPr>
          <a:xfrm>
            <a:off x="6192011" y="2894956"/>
            <a:ext cx="5664629" cy="3414365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1600" baseline="0"/>
            </a:lvl5pPr>
            <a:lvl6pPr>
              <a:buClr>
                <a:schemeClr val="accent1"/>
              </a:buClr>
              <a:defRPr sz="1600"/>
            </a:lvl6pPr>
            <a:lvl7pPr>
              <a:buClr>
                <a:schemeClr val="accent1"/>
              </a:buClr>
              <a:defRPr sz="1600"/>
            </a:lvl7pPr>
            <a:lvl8pPr>
              <a:buClr>
                <a:schemeClr val="accent1"/>
              </a:buClr>
              <a:defRPr sz="1600"/>
            </a:lvl8pPr>
            <a:lvl9pPr>
              <a:buClr>
                <a:schemeClr val="accent1"/>
              </a:buCl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707991760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5_ Otsikko ja kaksi erikokoista  sisältöloker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335360" y="1268760"/>
            <a:ext cx="5376597" cy="792088"/>
          </a:xfrm>
          <a:prstGeom prst="rect">
            <a:avLst/>
          </a:prstGeom>
        </p:spPr>
        <p:txBody>
          <a:bodyPr anchor="b"/>
          <a:lstStyle>
            <a:lvl1pPr algn="l">
              <a:defRPr sz="2200" b="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Lisää otsikko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096000" y="404665"/>
            <a:ext cx="5760640" cy="576064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sz="2200"/>
            </a:lvl1pPr>
            <a:lvl2pPr>
              <a:buClr>
                <a:schemeClr val="tx2"/>
              </a:buClr>
              <a:defRPr sz="2200"/>
            </a:lvl2pPr>
            <a:lvl3pPr>
              <a:buClr>
                <a:schemeClr val="accent1"/>
              </a:buClr>
              <a:defRPr sz="1800"/>
            </a:lvl3pPr>
            <a:lvl4pPr>
              <a:buClr>
                <a:schemeClr val="tx2"/>
              </a:buClr>
              <a:defRPr sz="1800"/>
            </a:lvl4pPr>
            <a:lvl5pPr>
              <a:buClr>
                <a:schemeClr val="accent1"/>
              </a:buClr>
              <a:defRPr sz="2000"/>
            </a:lvl5pPr>
            <a:lvl6pPr>
              <a:buClr>
                <a:schemeClr val="accent1"/>
              </a:buClr>
              <a:defRPr sz="2000"/>
            </a:lvl6pPr>
            <a:lvl7pPr>
              <a:buClr>
                <a:schemeClr val="accent1"/>
              </a:buClr>
              <a:defRPr sz="2000"/>
            </a:lvl7pPr>
            <a:lvl8pPr>
              <a:buClr>
                <a:schemeClr val="accent1"/>
              </a:buClr>
              <a:defRPr sz="2000"/>
            </a:lvl8pPr>
            <a:lvl9pPr>
              <a:buClr>
                <a:schemeClr val="accent1"/>
              </a:buCl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35360" y="2204864"/>
            <a:ext cx="5376597" cy="39604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/>
              <a:t> 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8175367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/>
              <a:t> </a:t>
            </a:r>
          </a:p>
        </p:txBody>
      </p:sp>
      <p:sp>
        <p:nvSpPr>
          <p:cNvPr id="7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218644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91445" y="6376243"/>
            <a:ext cx="9325036" cy="365125"/>
          </a:xfrm>
        </p:spPr>
        <p:txBody>
          <a:bodyPr/>
          <a:lstStyle/>
          <a:p>
            <a:r>
              <a:rPr lang="fi-FI"/>
              <a:t> </a:t>
            </a:r>
          </a:p>
        </p:txBody>
      </p:sp>
      <p:sp>
        <p:nvSpPr>
          <p:cNvPr id="8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10" name="Otsikko 6"/>
          <p:cNvSpPr>
            <a:spLocks noGrp="1"/>
          </p:cNvSpPr>
          <p:nvPr>
            <p:ph type="title" hasCustomPrompt="1"/>
          </p:nvPr>
        </p:nvSpPr>
        <p:spPr>
          <a:xfrm>
            <a:off x="1091445" y="1278951"/>
            <a:ext cx="9325036" cy="642942"/>
          </a:xfrm>
          <a:prstGeom prst="rect">
            <a:avLst/>
          </a:prstGeom>
        </p:spPr>
        <p:txBody>
          <a:bodyPr/>
          <a:lstStyle>
            <a:lvl1pPr>
              <a:defRPr lang="fi-FI" sz="3000" dirty="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Lisää otsikko</a:t>
            </a:r>
            <a:endParaRPr lang="fi-FI"/>
          </a:p>
        </p:txBody>
      </p:sp>
      <p:sp>
        <p:nvSpPr>
          <p:cNvPr id="11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468941616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tsikko ja sisältö hankelogoi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1091444" y="1268760"/>
            <a:ext cx="9330377" cy="642942"/>
          </a:xfrm>
          <a:prstGeom prst="rect">
            <a:avLst/>
          </a:prstGeom>
        </p:spPr>
        <p:txBody>
          <a:bodyPr/>
          <a:lstStyle>
            <a:lvl1pPr>
              <a:defRPr lang="fi-FI" sz="3000" dirty="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Lisää otsikko</a:t>
            </a:r>
            <a:endParaRPr lang="fi-FI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9268" y="6376243"/>
            <a:ext cx="9327212" cy="365125"/>
          </a:xfrm>
        </p:spPr>
        <p:txBody>
          <a:bodyPr/>
          <a:lstStyle/>
          <a:p>
            <a:r>
              <a:rPr lang="fi-FI"/>
              <a:t> </a:t>
            </a:r>
          </a:p>
        </p:txBody>
      </p:sp>
      <p:sp>
        <p:nvSpPr>
          <p:cNvPr id="17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8" name="Kuva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68509" y="147396"/>
            <a:ext cx="853081" cy="8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Kuva 8" descr="VipuvoimaaEU_2014_2020_rgb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259136" y="188640"/>
            <a:ext cx="1049332" cy="742796"/>
          </a:xfrm>
          <a:prstGeom prst="rect">
            <a:avLst/>
          </a:prstGeom>
        </p:spPr>
      </p:pic>
      <p:sp>
        <p:nvSpPr>
          <p:cNvPr id="10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725965467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 ja sisältö_ilman log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6"/>
          <p:cNvSpPr>
            <a:spLocks noGrp="1"/>
          </p:cNvSpPr>
          <p:nvPr>
            <p:ph type="title" hasCustomPrompt="1"/>
          </p:nvPr>
        </p:nvSpPr>
        <p:spPr>
          <a:xfrm>
            <a:off x="1091444" y="587655"/>
            <a:ext cx="9330377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Lisää otsikko</a:t>
            </a:r>
            <a:endParaRPr lang="fi-FI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9330377" cy="365125"/>
          </a:xfrm>
        </p:spPr>
        <p:txBody>
          <a:bodyPr/>
          <a:lstStyle/>
          <a:p>
            <a:r>
              <a:rPr lang="fi-FI"/>
              <a:t> </a:t>
            </a:r>
          </a:p>
        </p:txBody>
      </p:sp>
      <p:sp>
        <p:nvSpPr>
          <p:cNvPr id="12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8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896606337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tsikko ja sisältö_keskitet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91442" y="1989181"/>
            <a:ext cx="9289034" cy="1470025"/>
          </a:xfrm>
          <a:prstGeom prst="rect">
            <a:avLst/>
          </a:prstGeom>
        </p:spPr>
        <p:txBody>
          <a:bodyPr/>
          <a:lstStyle>
            <a:lvl1pPr algn="ctr">
              <a:defRPr sz="300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Lisää otsikko</a:t>
            </a:r>
            <a:endParaRPr lang="fi-FI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091444" y="3825044"/>
            <a:ext cx="9289034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napsauttamalla</a:t>
            </a:r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9289032" cy="365125"/>
          </a:xfrm>
        </p:spPr>
        <p:txBody>
          <a:bodyPr/>
          <a:lstStyle/>
          <a:p>
            <a:r>
              <a:rPr lang="fi-FI"/>
              <a:t> </a:t>
            </a:r>
          </a:p>
        </p:txBody>
      </p:sp>
      <p:sp>
        <p:nvSpPr>
          <p:cNvPr id="9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8496948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Vain iso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091445" y="1268760"/>
            <a:ext cx="9325036" cy="446449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i-FI"/>
              <a:t>Muokkaa perustyyliä napsauttamalla</a:t>
            </a:r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477249" cy="365125"/>
          </a:xfrm>
        </p:spPr>
        <p:txBody>
          <a:bodyPr/>
          <a:lstStyle/>
          <a:p>
            <a:r>
              <a:rPr lang="fi-FI"/>
              <a:t> </a:t>
            </a:r>
          </a:p>
        </p:txBody>
      </p:sp>
      <p:sp>
        <p:nvSpPr>
          <p:cNvPr id="8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6534478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10956540" y="0"/>
            <a:ext cx="123546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6" name="Otsikko 6"/>
          <p:cNvSpPr>
            <a:spLocks noGrp="1"/>
          </p:cNvSpPr>
          <p:nvPr userDrawn="1">
            <p:ph type="title" hasCustomPrompt="1"/>
          </p:nvPr>
        </p:nvSpPr>
        <p:spPr>
          <a:xfrm>
            <a:off x="1091445" y="1267841"/>
            <a:ext cx="8832981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Lisää otsikko</a:t>
            </a:r>
            <a:endParaRPr lang="fi-FI"/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3" t="964" r="33343" b="-964"/>
          <a:stretch/>
        </p:blipFill>
        <p:spPr>
          <a:xfrm>
            <a:off x="10956540" y="2960948"/>
            <a:ext cx="1225485" cy="3735478"/>
          </a:xfrm>
          <a:prstGeom prst="rect">
            <a:avLst/>
          </a:prstGeom>
        </p:spPr>
      </p:pic>
      <p:sp>
        <p:nvSpPr>
          <p:cNvPr id="14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/>
              <a:t> </a:t>
            </a:r>
          </a:p>
        </p:txBody>
      </p:sp>
      <p:sp>
        <p:nvSpPr>
          <p:cNvPr id="15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9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848362064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tsikko ja sisältö elementillä_sin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930"/>
          <a:stretch/>
        </p:blipFill>
        <p:spPr>
          <a:xfrm>
            <a:off x="10572346" y="3983580"/>
            <a:ext cx="1619654" cy="2736000"/>
          </a:xfrm>
          <a:prstGeom prst="rect">
            <a:avLst/>
          </a:prstGeom>
        </p:spPr>
      </p:pic>
      <p:sp>
        <p:nvSpPr>
          <p:cNvPr id="10" name="Otsikko 6"/>
          <p:cNvSpPr>
            <a:spLocks noGrp="1"/>
          </p:cNvSpPr>
          <p:nvPr>
            <p:ph type="title" hasCustomPrompt="1"/>
          </p:nvPr>
        </p:nvSpPr>
        <p:spPr>
          <a:xfrm>
            <a:off x="1091445" y="1267841"/>
            <a:ext cx="8832981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Lisää otsikko</a:t>
            </a:r>
            <a:endParaRPr lang="fi-FI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/>
          <a:lstStyle/>
          <a:p>
            <a:r>
              <a:rPr lang="fi-FI"/>
              <a:t> </a:t>
            </a:r>
          </a:p>
        </p:txBody>
      </p:sp>
      <p:sp>
        <p:nvSpPr>
          <p:cNvPr id="14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932503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646944420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2"/>
          <p:cNvSpPr>
            <a:spLocks noGrp="1"/>
          </p:cNvSpPr>
          <p:nvPr>
            <p:ph type="pic" idx="1"/>
          </p:nvPr>
        </p:nvSpPr>
        <p:spPr>
          <a:xfrm>
            <a:off x="9732404" y="0"/>
            <a:ext cx="2448272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10" name="Otsikko 6"/>
          <p:cNvSpPr>
            <a:spLocks noGrp="1"/>
          </p:cNvSpPr>
          <p:nvPr>
            <p:ph type="title" hasCustomPrompt="1"/>
          </p:nvPr>
        </p:nvSpPr>
        <p:spPr>
          <a:xfrm>
            <a:off x="1091446" y="1267841"/>
            <a:ext cx="8244916" cy="648072"/>
          </a:xfrm>
          <a:prstGeom prst="rect">
            <a:avLst/>
          </a:prstGeom>
        </p:spPr>
        <p:txBody>
          <a:bodyPr/>
          <a:lstStyle>
            <a:lvl1pPr>
              <a:defRPr sz="3000" baseline="0">
                <a:solidFill>
                  <a:schemeClr val="tx1"/>
                </a:solidFill>
              </a:defRPr>
            </a:lvl1pPr>
          </a:lstStyle>
          <a:p>
            <a:r>
              <a:rPr lang="fi-FI" noProof="0"/>
              <a:t>Lisää otsikko</a:t>
            </a:r>
            <a:endParaRPr lang="fi-FI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249436" cy="365125"/>
          </a:xfrm>
        </p:spPr>
        <p:txBody>
          <a:bodyPr/>
          <a:lstStyle/>
          <a:p>
            <a:r>
              <a:rPr lang="fi-FI"/>
              <a:t> </a:t>
            </a:r>
          </a:p>
        </p:txBody>
      </p:sp>
      <p:sp>
        <p:nvSpPr>
          <p:cNvPr id="14" name="Dian numeron paikkamerkki 9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89A02-2183-4EC2-9978-996C81F899C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sp>
        <p:nvSpPr>
          <p:cNvPr id="7" name="Tekstin paikkamerkki 16"/>
          <p:cNvSpPr>
            <a:spLocks noGrp="1"/>
          </p:cNvSpPr>
          <p:nvPr>
            <p:ph type="body" sz="quarter" idx="10"/>
          </p:nvPr>
        </p:nvSpPr>
        <p:spPr>
          <a:xfrm>
            <a:off x="1091444" y="2060848"/>
            <a:ext cx="8244917" cy="3937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 sz="2200" baseline="0">
                <a:solidFill>
                  <a:schemeClr val="tx1"/>
                </a:solidFill>
              </a:defRPr>
            </a:lvl1pPr>
            <a:lvl2pPr marL="800100" indent="-342900">
              <a:buFont typeface="Arial" panose="020B0604020202020204" pitchFamily="34" charset="0"/>
              <a:buChar char="–"/>
              <a:defRPr sz="2200"/>
            </a:lvl2pPr>
            <a:lvl3pPr>
              <a:buClr>
                <a:schemeClr val="accent1"/>
              </a:buClr>
              <a:defRPr/>
            </a:lvl3pPr>
            <a:lvl4pPr marL="1600200" indent="-228600">
              <a:buFont typeface="Arial" panose="020B0604020202020204" pitchFamily="34" charset="0"/>
              <a:buChar char="–"/>
              <a:defRPr/>
            </a:lvl4pPr>
            <a:lvl5pPr>
              <a:buClr>
                <a:schemeClr val="accent1"/>
              </a:buClr>
              <a:defRPr/>
            </a:lvl5pPr>
            <a:lvl6pPr marL="2628900" indent="-342900">
              <a:buClr>
                <a:schemeClr val="accent1"/>
              </a:buClr>
              <a:buFont typeface="Wingdings" panose="05000000000000000000" pitchFamily="2" charset="2"/>
              <a:buChar char="§"/>
              <a:defRPr/>
            </a:lvl6pPr>
            <a:lvl7pPr>
              <a:buClr>
                <a:schemeClr val="accent1"/>
              </a:buClr>
              <a:defRPr/>
            </a:lvl7pPr>
            <a:lvl8pPr>
              <a:buClr>
                <a:schemeClr val="accent1"/>
              </a:buClr>
              <a:defRPr/>
            </a:lvl8pPr>
            <a:lvl9pPr>
              <a:buClr>
                <a:schemeClr val="accent1"/>
              </a:buClr>
              <a:defRPr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277999726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431800" y="6021389"/>
            <a:ext cx="259291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fi-FI">
              <a:cs typeface="+mn-cs"/>
            </a:endParaRP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2"/>
          </p:nvPr>
        </p:nvSpPr>
        <p:spPr>
          <a:xfrm>
            <a:off x="8951384" y="6357939"/>
            <a:ext cx="108105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dirty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/>
              <a:t>9.4.2019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3"/>
          </p:nvPr>
        </p:nvSpPr>
        <p:spPr>
          <a:xfrm>
            <a:off x="378885" y="6357939"/>
            <a:ext cx="8477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fi-FI"/>
              <a:t> </a:t>
            </a: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4"/>
          </p:nvPr>
        </p:nvSpPr>
        <p:spPr>
          <a:xfrm>
            <a:off x="10320469" y="6381328"/>
            <a:ext cx="533400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1F70512E-3501-4C97-9457-F6C16E24E41E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9" name="Kuva 8" descr="ELY_LB01_FiSvEn_3L_B3___RGB_tresprak.jpg"/>
          <p:cNvPicPr>
            <a:picLocks noChangeAspect="1"/>
          </p:cNvPicPr>
          <p:nvPr userDrawn="1"/>
        </p:nvPicPr>
        <p:blipFill>
          <a:blip r:embed="rId18" cstate="print"/>
          <a:stretch>
            <a:fillRect/>
          </a:stretch>
        </p:blipFill>
        <p:spPr>
          <a:xfrm>
            <a:off x="191344" y="8620"/>
            <a:ext cx="5069360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23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Font typeface="Wingdings" pitchFamily="2" charset="2"/>
        <a:buChar char="§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5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https://taimi.sharepoint.com/sites/Uudenmaantutkijat/Jaetut%20asiakirjat/General/Ty&#246;llisyyskatsaus/Nuorisotakuun%20seuranta/Kopio_Nuorisotakuun%20seuranta%20ei%20lukittu.xlsx!Alle%2025%20v,%20kuviot!R2S13:R22S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emf"/><Relationship Id="rId4" Type="http://schemas.openxmlformats.org/officeDocument/2006/relationships/oleObject" Target="https://taimi.sharepoint.com/sites/Uudenmaantutkijat/Jaetut%20asiakirjat/General/Ty&#246;llisyyskatsaus/Nuorisotakuun%20seuranta/Kopio_Nuorisotakuun%20seuranta%20ei%20lukittu.xlsx!Alle%2025%20v,%20kuviot!R24S13:R35S16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https://taimi.sharepoint.com/sites/Uudenmaantutkijat/Jaetut%20asiakirjat/General/Ty&#246;llisyyskatsaus/Nuorisotakuun%20seuranta/Kopio_Nuorisotakuun%20seuranta%20ei%20lukittu.xlsx!25.29-v%20kuviot!R2S2:R22S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emf"/><Relationship Id="rId4" Type="http://schemas.openxmlformats.org/officeDocument/2006/relationships/oleObject" Target="https://taimi.sharepoint.com/sites/Uudenmaantutkijat/Jaetut%20asiakirjat/General/Ty&#246;llisyyskatsaus/Nuorisotakuun%20seuranta/Kopio_Nuorisotakuun%20seuranta%20ei%20lukittu.xlsx!25.29-v%20kuviot!R24S2:R37S6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https://taimi.sharepoint.com/sites/Uudenmaantutkijat/Jaetut%20asiakirjat/General/Ty&#246;llisyyskatsaus/Nuorisotakuun%20seuranta/Kopio_Nuorisotakuun%20seuranta%20ei%20lukittu.xlsx!25.29-v%20kuviot!%5bKopio_Nuorisotakuun%20seuranta%20ei%20lukittu.xlsx%5d25.29-v%20kuviot%20Kaavio%207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oleObject" Target="https://taimi.sharepoint.com/sites/Uudenmaantutkijat/Jaetut%20asiakirjat/General/Ty&#246;llisyyskatsaus/Nuorisotakuun%20seuranta/Kopio_Nuorisotakuun%20seuranta%20ei%20lukittu.xlsx!25.29-v%20kuviot!%5bKopio_Nuorisotakuun%20seuranta%20ei%20lukittu.xlsx%5d25.29-v%20kuviot%20Kaavio%209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oleObject" Target="https://taimi.sharepoint.com/sites/Uudenmaantutkijat/Jaetut%20asiakirjat/General/Ty&#246;llisyyskatsaus/Nuorisotakuun%20seuranta/Kopio_Nuorisotakuun%20seuranta%20ei%20lukittu.xlsx!25.29-v%20kuviot!%5bKopio_Nuorisotakuun%20seuranta%20ei%20lukittu.xlsx%5d25.29-v%20kuviot%20Kaavio%208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oleObject" Target="https://taimi.sharepoint.com/sites/Uudenmaantutkijat/Jaetut%20asiakirjat/General/Ty&#246;llisyyskatsaus/Nuorisotakuun%20seuranta/Kopio_Nuorisotakuun%20seuranta%20ei%20lukittu.xlsx!25.29-v%20kuviot!R118S17:R132S27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oleObject" Target="https://taimi.sharepoint.com/sites/Uudenmaantutkijat/Jaetut%20asiakirjat/General/Ty&#246;llisyyskatsaus/Nuorisotakuun%20seuranta/Kopio_Nuorisotakuun%20seuranta%20ei%20lukittu.xlsx!25.29-v%20kuviot!R2S13:R22S1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wmf"/><Relationship Id="rId4" Type="http://schemas.openxmlformats.org/officeDocument/2006/relationships/oleObject" Target="https://taimi.sharepoint.com/sites/Uudenmaantutkijat/Jaetut%20asiakirjat/General/Ty&#246;llisyyskatsaus/Nuorisotakuun%20seuranta/Kopio_Nuorisotakuun%20seuranta%20ei%20lukittu.xlsx!25.29-v%20kuviot!R24S13:R35S16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https://taimi.sharepoint.com/sites/Uudenmaantutkijat/Jaetut%20asiakirjat/General/Ty&#246;llisyyskatsaus/Nuorisotakuun%20seuranta/Kopio_Nuorisotakuun%20seuranta%20ei%20lukittu.xlsx!NEET%20kuviot!R2S2:R22S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wmf"/><Relationship Id="rId4" Type="http://schemas.openxmlformats.org/officeDocument/2006/relationships/oleObject" Target="https://taimi.sharepoint.com/sites/Uudenmaantutkijat/Jaetut%20asiakirjat/General/Ty&#246;llisyyskatsaus/Nuorisotakuun%20seuranta/Kopio_Nuorisotakuun%20seuranta%20ei%20lukittu.xlsx!NEET%20kuviot!R24S2:R37S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oleObject" Target="https://taimi.sharepoint.com/sites/Uudenmaantutkijat/Jaetut%20asiakirjat/General/Ty&#246;llisyyskatsaus/Nuorisotakuun%20seuranta/Kopio_Nuorisotakuun%20seuranta%20ei%20lukittu.xlsx!Yleiskatsaus!R4S2:R9S6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oleObject" Target="https://taimi.sharepoint.com/sites/Uudenmaantutkijat/Jaetut%20asiakirjat/General/Ty&#246;llisyyskatsaus/Nuorisotakuun%20seuranta/Kopio_Nuorisotakuun%20seuranta%20ei%20lukittu.xlsx!NEET%20kuviot!%5bKopio_Nuorisotakuun%20seuranta%20ei%20lukittu.xlsx%5dNEET%20kuviot%20Kaavio%20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oleObject" Target="https://taimi.sharepoint.com/sites/Uudenmaantutkijat/Jaetut%20asiakirjat/General/Ty&#246;llisyyskatsaus/Nuorisotakuun%20seuranta/Kopio_Nuorisotakuun%20seuranta%20ei%20lukittu.xlsx!NEET%20kuviot!%5bKopio_Nuorisotakuun%20seuranta%20ei%20lukittu.xlsx%5dNEET%20kuviot%20Kaavio%206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https://taimi.sharepoint.com/sites/Uudenmaantutkijat/Jaetut%20asiakirjat/General/Ty&#246;llisyyskatsaus/Nuorisotakuun%20seuranta/Kopio_Nuorisotakuun%20seuranta%20ei%20lukittu.xlsx!Alle%2025%20v,%20kuviot!R2S2:R22S6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oleObject" Target="https://taimi.sharepoint.com/sites/Uudenmaantutkijat/Jaetut%20asiakirjat/General/Ty&#246;llisyyskatsaus/Nuorisotakuun%20seuranta/Kopio_Nuorisotakuun%20seuranta%20ei%20lukittu.xlsx!Alle%2025%20v,%20kuviot!R24S2:R37S6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https://taimi.sharepoint.com/sites/Uudenmaantutkijat/Jaetut%20asiakirjat/General/Ty&#246;llisyyskatsaus/Nuorisotakuun%20seuranta/Kopio_Nuorisotakuun%20seuranta%20ei%20lukittu.xlsx!Alle%2025%20v,%20kuviot!R2S8:R22S1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emf"/><Relationship Id="rId4" Type="http://schemas.openxmlformats.org/officeDocument/2006/relationships/oleObject" Target="https://taimi.sharepoint.com/sites/Uudenmaantutkijat/Jaetut%20asiakirjat/General/Ty&#246;llisyyskatsaus/Nuorisotakuun%20seuranta/Kopio_Nuorisotakuun%20seuranta%20ei%20lukittu.xlsx!Alle%2025%20v,%20kuviot!R24S8:R35S1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https://taimi.sharepoint.com/sites/Uudenmaantutkijat/Jaetut%20asiakirjat/General/Ty&#246;llisyyskatsaus/Nuorisotakuun%20seuranta/Kopio_Nuorisotakuun%20seuranta%20ei%20lukittu.xlsx!Alle%2025%20v,%20kuviot!%5bKopio_Nuorisotakuun%20seuranta%20ei%20lukittu.xlsx%5dAlle%2025%20v,%20kuviot%20Kaavio%20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https://taimi.sharepoint.com/sites/Uudenmaantutkijat/Jaetut%20asiakirjat/General/Ty&#246;llisyyskatsaus/Nuorisotakuun%20seuranta/Kopio_Nuorisotakuun%20seuranta%20ei%20lukittu.xlsx!Alle%2025%20v,%20kuviot!%5bKopio_Nuorisotakuun%20seuranta%20ei%20lukittu.xlsx%5dAlle%2025%20v,%20kuviot%20Kaavio%202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https://taimi.sharepoint.com/sites/Uudenmaantutkijat/Jaetut%20asiakirjat/General/Ty&#246;llisyyskatsaus/Nuorisotakuun%20seuranta/Kopio_Nuorisotakuun%20seuranta%20ei%20lukittu.xlsx!Alle%2025%20v,%20kuviot!%5bKopio_Nuorisotakuun%20seuranta%20ei%20lukittu.xlsx%5dAlle%2025%20v,%20kuviot%20Kaavio%203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oleObject" Target="https://taimi.sharepoint.com/sites/Uudenmaantutkijat/Jaetut%20asiakirjat/General/Ty&#246;llisyyskatsaus/Nuorisotakuun%20seuranta/Kopio_Nuorisotakuun%20seuranta%20ei%20lukittu.xlsx!Alle%2025%20v,%20kuviot!R118S17:R132S2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Nuorisotyöttömyyden seuranta Uudenmaan ELY-keskuksen alueella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/>
              <a:t> Uudenmaan ELY-keskus</a:t>
            </a:r>
          </a:p>
        </p:txBody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Maaliskuu 2024</a:t>
            </a:r>
          </a:p>
        </p:txBody>
      </p:sp>
    </p:spTree>
    <p:extLst>
      <p:ext uri="{BB962C8B-B14F-4D97-AF65-F5344CB8AC3E}">
        <p14:creationId xmlns:p14="http://schemas.microsoft.com/office/powerpoint/2010/main" val="2132656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8933307" cy="365125"/>
          </a:xfrm>
        </p:spPr>
        <p:txBody>
          <a:bodyPr/>
          <a:lstStyle/>
          <a:p>
            <a:pPr algn="r"/>
            <a:r>
              <a:rPr lang="fi-FI"/>
              <a:t> Lähde: TEM/Työnvälitystilasto 4250.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947427" y="896565"/>
            <a:ext cx="9077325" cy="807543"/>
          </a:xfrm>
        </p:spPr>
        <p:txBody>
          <a:bodyPr/>
          <a:lstStyle/>
          <a:p>
            <a:pPr algn="ctr"/>
            <a:r>
              <a:rPr lang="fi-FI" sz="2400"/>
              <a:t>Alle 25-v. aktivointiaste (%) kuukauden lopussa</a:t>
            </a:r>
            <a:br>
              <a:rPr lang="fi-FI" sz="2400"/>
            </a:br>
            <a:r>
              <a:rPr lang="fi-FI" sz="2400"/>
              <a:t>Uudenmaan alueen kunnissa</a:t>
            </a:r>
          </a:p>
        </p:txBody>
      </p:sp>
      <p:graphicFrame>
        <p:nvGraphicFramePr>
          <p:cNvPr id="5" name="Objekti 4">
            <a:extLst>
              <a:ext uri="{FF2B5EF4-FFF2-40B4-BE49-F238E27FC236}">
                <a16:creationId xmlns:a16="http://schemas.microsoft.com/office/drawing/2014/main" id="{F0142CD3-2304-40DC-ACF1-0B52D9AB9F5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7197293"/>
              </p:ext>
            </p:extLst>
          </p:nvPr>
        </p:nvGraphicFramePr>
        <p:xfrm>
          <a:off x="1685925" y="1703388"/>
          <a:ext cx="3527425" cy="469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527868" imgH="4701337" progId="Excel.Sheet.12">
                  <p:link updateAutomatic="1"/>
                </p:oleObj>
              </mc:Choice>
              <mc:Fallback>
                <p:oleObj name="Worksheet" r:id="rId2" imgW="3527868" imgH="4701337" progId="Excel.Sheet.12">
                  <p:link updateAutomatic="1"/>
                  <p:pic>
                    <p:nvPicPr>
                      <p:cNvPr id="5" name="Objekti 4">
                        <a:extLst>
                          <a:ext uri="{FF2B5EF4-FFF2-40B4-BE49-F238E27FC236}">
                            <a16:creationId xmlns:a16="http://schemas.microsoft.com/office/drawing/2014/main" id="{F0142CD3-2304-40DC-ACF1-0B52D9AB9F5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85925" y="1703388"/>
                        <a:ext cx="3527425" cy="469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i 5">
            <a:extLst>
              <a:ext uri="{FF2B5EF4-FFF2-40B4-BE49-F238E27FC236}">
                <a16:creationId xmlns:a16="http://schemas.microsoft.com/office/drawing/2014/main" id="{553BE35B-D178-410F-A8A6-541EEAA9350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1409894"/>
              </p:ext>
            </p:extLst>
          </p:nvPr>
        </p:nvGraphicFramePr>
        <p:xfrm>
          <a:off x="5730875" y="1703388"/>
          <a:ext cx="3527425" cy="287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3527868" imgH="2872749" progId="Excel.Sheet.12">
                  <p:link updateAutomatic="1"/>
                </p:oleObj>
              </mc:Choice>
              <mc:Fallback>
                <p:oleObj name="Worksheet" r:id="rId4" imgW="3527868" imgH="2872749" progId="Excel.Sheet.12">
                  <p:link updateAutomatic="1"/>
                  <p:pic>
                    <p:nvPicPr>
                      <p:cNvPr id="6" name="Objekti 5">
                        <a:extLst>
                          <a:ext uri="{FF2B5EF4-FFF2-40B4-BE49-F238E27FC236}">
                            <a16:creationId xmlns:a16="http://schemas.microsoft.com/office/drawing/2014/main" id="{553BE35B-D178-410F-A8A6-541EEAA9350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30875" y="1703388"/>
                        <a:ext cx="3527425" cy="287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70461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25-29-vuotiaat</a:t>
            </a:r>
            <a:br>
              <a:rPr lang="fi-FI"/>
            </a:br>
            <a:r>
              <a:rPr lang="fi-FI"/>
              <a:t>työttömät työnhakijat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39644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>
          <a:xfrm>
            <a:off x="1091444" y="6135749"/>
            <a:ext cx="8933307" cy="365125"/>
          </a:xfrm>
        </p:spPr>
        <p:txBody>
          <a:bodyPr/>
          <a:lstStyle/>
          <a:p>
            <a:pPr algn="r"/>
            <a:r>
              <a:rPr lang="fi-FI"/>
              <a:t> Lähde: TEM/Työnvälitystilasto 1207.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947427" y="896565"/>
            <a:ext cx="9077325" cy="807543"/>
          </a:xfrm>
        </p:spPr>
        <p:txBody>
          <a:bodyPr/>
          <a:lstStyle/>
          <a:p>
            <a:pPr algn="ctr"/>
            <a:r>
              <a:rPr lang="fi-FI" sz="2400"/>
              <a:t>25-29-vuotiaat työttömät työnhakijat Uudenmaan alueen kunnissa sekä vuosimuutos (%) kuukauden lopussa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5862327" y="5415020"/>
            <a:ext cx="4162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/>
              <a:t>… = tieto on salassapitosäännön alainen</a:t>
            </a:r>
          </a:p>
        </p:txBody>
      </p:sp>
      <p:graphicFrame>
        <p:nvGraphicFramePr>
          <p:cNvPr id="5" name="Objekti 4">
            <a:extLst>
              <a:ext uri="{FF2B5EF4-FFF2-40B4-BE49-F238E27FC236}">
                <a16:creationId xmlns:a16="http://schemas.microsoft.com/office/drawing/2014/main" id="{FAD4DC27-2426-4D21-96EE-B01E862A45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005624"/>
              </p:ext>
            </p:extLst>
          </p:nvPr>
        </p:nvGraphicFramePr>
        <p:xfrm>
          <a:off x="1203325" y="1703388"/>
          <a:ext cx="4283075" cy="469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282588" imgH="4701337" progId="Excel.Sheet.12">
                  <p:link updateAutomatic="1"/>
                </p:oleObj>
              </mc:Choice>
              <mc:Fallback>
                <p:oleObj name="Worksheet" r:id="rId2" imgW="4282588" imgH="4701337" progId="Excel.Sheet.12">
                  <p:link updateAutomatic="1"/>
                  <p:pic>
                    <p:nvPicPr>
                      <p:cNvPr id="5" name="Objekti 4">
                        <a:extLst>
                          <a:ext uri="{FF2B5EF4-FFF2-40B4-BE49-F238E27FC236}">
                            <a16:creationId xmlns:a16="http://schemas.microsoft.com/office/drawing/2014/main" id="{FAD4DC27-2426-4D21-96EE-B01E862A455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03325" y="1703388"/>
                        <a:ext cx="4283075" cy="469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i 5">
            <a:extLst>
              <a:ext uri="{FF2B5EF4-FFF2-40B4-BE49-F238E27FC236}">
                <a16:creationId xmlns:a16="http://schemas.microsoft.com/office/drawing/2014/main" id="{114054F6-1EB1-49B9-817E-7AD005E6DF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893670"/>
              </p:ext>
            </p:extLst>
          </p:nvPr>
        </p:nvGraphicFramePr>
        <p:xfrm>
          <a:off x="5868988" y="1703388"/>
          <a:ext cx="4283075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282588" imgH="3390785" progId="Excel.Sheet.12">
                  <p:link updateAutomatic="1"/>
                </p:oleObj>
              </mc:Choice>
              <mc:Fallback>
                <p:oleObj name="Worksheet" r:id="rId4" imgW="4282588" imgH="3390785" progId="Excel.Sheet.12">
                  <p:link updateAutomatic="1"/>
                  <p:pic>
                    <p:nvPicPr>
                      <p:cNvPr id="6" name="Objekti 5">
                        <a:extLst>
                          <a:ext uri="{FF2B5EF4-FFF2-40B4-BE49-F238E27FC236}">
                            <a16:creationId xmlns:a16="http://schemas.microsoft.com/office/drawing/2014/main" id="{114054F6-1EB1-49B9-817E-7AD005E6DFB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68988" y="1703388"/>
                        <a:ext cx="4283075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11703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8933307" cy="365125"/>
          </a:xfrm>
        </p:spPr>
        <p:txBody>
          <a:bodyPr/>
          <a:lstStyle/>
          <a:p>
            <a:pPr algn="r"/>
            <a:r>
              <a:rPr lang="fi-FI"/>
              <a:t> Lähde: TEM/Työnvälitystilasto 1207.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947427" y="896565"/>
            <a:ext cx="9077325" cy="807543"/>
          </a:xfrm>
        </p:spPr>
        <p:txBody>
          <a:bodyPr/>
          <a:lstStyle/>
          <a:p>
            <a:pPr algn="ctr"/>
            <a:r>
              <a:rPr lang="fi-FI" sz="2400"/>
              <a:t>25-29-vuotiaat työttömät työnhakijat Uudellamaalla </a:t>
            </a:r>
            <a:br>
              <a:rPr lang="fi-FI" sz="2400"/>
            </a:br>
            <a:r>
              <a:rPr lang="fi-FI" sz="2400"/>
              <a:t>kuukauden lopussa ja työttömyyden vuosimuutos (%)</a:t>
            </a:r>
          </a:p>
        </p:txBody>
      </p:sp>
      <p:graphicFrame>
        <p:nvGraphicFramePr>
          <p:cNvPr id="5" name="Objekti 4">
            <a:extLst>
              <a:ext uri="{FF2B5EF4-FFF2-40B4-BE49-F238E27FC236}">
                <a16:creationId xmlns:a16="http://schemas.microsoft.com/office/drawing/2014/main" id="{4F89F854-02C6-465D-B6FB-76DCB04A78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414955"/>
              </p:ext>
            </p:extLst>
          </p:nvPr>
        </p:nvGraphicFramePr>
        <p:xfrm>
          <a:off x="1100138" y="1963738"/>
          <a:ext cx="9990137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990000" imgH="4153320" progId="Excel.Sheet.12">
                  <p:link updateAutomatic="1"/>
                </p:oleObj>
              </mc:Choice>
              <mc:Fallback>
                <p:oleObj name="Worksheet" r:id="rId2" imgW="9990000" imgH="4153320" progId="Excel.Sheet.12">
                  <p:link updateAutomatic="1"/>
                  <p:pic>
                    <p:nvPicPr>
                      <p:cNvPr id="5" name="Objekti 4">
                        <a:extLst>
                          <a:ext uri="{FF2B5EF4-FFF2-40B4-BE49-F238E27FC236}">
                            <a16:creationId xmlns:a16="http://schemas.microsoft.com/office/drawing/2014/main" id="{4F89F854-02C6-465D-B6FB-76DCB04A78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00138" y="1963738"/>
                        <a:ext cx="9990137" cy="415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9918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8933307" cy="365125"/>
          </a:xfrm>
        </p:spPr>
        <p:txBody>
          <a:bodyPr/>
          <a:lstStyle/>
          <a:p>
            <a:pPr algn="r"/>
            <a:r>
              <a:rPr lang="fi-FI"/>
              <a:t> Lähde: TEM/Työnvälitystilasto 1207.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947427" y="896565"/>
            <a:ext cx="9077325" cy="807543"/>
          </a:xfrm>
        </p:spPr>
        <p:txBody>
          <a:bodyPr/>
          <a:lstStyle/>
          <a:p>
            <a:pPr algn="ctr"/>
            <a:r>
              <a:rPr lang="fi-FI" sz="2400"/>
              <a:t>25-29-vuotiaat työttömät työnhakijat kuukauden lopussa Uudellamaalla</a:t>
            </a:r>
          </a:p>
        </p:txBody>
      </p:sp>
      <p:graphicFrame>
        <p:nvGraphicFramePr>
          <p:cNvPr id="5" name="Objekti 4">
            <a:extLst>
              <a:ext uri="{FF2B5EF4-FFF2-40B4-BE49-F238E27FC236}">
                <a16:creationId xmlns:a16="http://schemas.microsoft.com/office/drawing/2014/main" id="{8C98B4CC-1BE4-441A-BD94-387D1DBC4B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0751837"/>
              </p:ext>
            </p:extLst>
          </p:nvPr>
        </p:nvGraphicFramePr>
        <p:xfrm>
          <a:off x="946150" y="1963738"/>
          <a:ext cx="9952038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951986" imgH="4153332" progId="Excel.Sheet.12">
                  <p:link updateAutomatic="1"/>
                </p:oleObj>
              </mc:Choice>
              <mc:Fallback>
                <p:oleObj name="Worksheet" r:id="rId2" imgW="9951986" imgH="4153332" progId="Excel.Sheet.12">
                  <p:link updateAutomatic="1"/>
                  <p:pic>
                    <p:nvPicPr>
                      <p:cNvPr id="5" name="Objekti 4">
                        <a:extLst>
                          <a:ext uri="{FF2B5EF4-FFF2-40B4-BE49-F238E27FC236}">
                            <a16:creationId xmlns:a16="http://schemas.microsoft.com/office/drawing/2014/main" id="{8C98B4CC-1BE4-441A-BD94-387D1DBC4B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46150" y="1963738"/>
                        <a:ext cx="9952038" cy="415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5798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8933307" cy="365125"/>
          </a:xfrm>
        </p:spPr>
        <p:txBody>
          <a:bodyPr/>
          <a:lstStyle/>
          <a:p>
            <a:pPr algn="r"/>
            <a:r>
              <a:rPr lang="fi-FI"/>
              <a:t> Lähde: TEM/Työnvälitystilasto 1215.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947427" y="896565"/>
            <a:ext cx="9077325" cy="807543"/>
          </a:xfrm>
        </p:spPr>
        <p:txBody>
          <a:bodyPr/>
          <a:lstStyle/>
          <a:p>
            <a:pPr algn="ctr"/>
            <a:r>
              <a:rPr lang="fi-FI" sz="2400"/>
              <a:t>25-29-vuotiaat työttömät työnhakijat TE-toimiston palvelulinjan mukaan kuukauden lopussa Uudellamaalla </a:t>
            </a:r>
          </a:p>
        </p:txBody>
      </p:sp>
      <p:graphicFrame>
        <p:nvGraphicFramePr>
          <p:cNvPr id="5" name="Objekti 4">
            <a:extLst>
              <a:ext uri="{FF2B5EF4-FFF2-40B4-BE49-F238E27FC236}">
                <a16:creationId xmlns:a16="http://schemas.microsoft.com/office/drawing/2014/main" id="{4CABCC26-B28C-4A5D-811A-8A02F0D646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1863652"/>
              </p:ext>
            </p:extLst>
          </p:nvPr>
        </p:nvGraphicFramePr>
        <p:xfrm>
          <a:off x="947738" y="1960563"/>
          <a:ext cx="9952037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951986" imgH="4145720" progId="Excel.Sheet.12">
                  <p:link updateAutomatic="1"/>
                </p:oleObj>
              </mc:Choice>
              <mc:Fallback>
                <p:oleObj name="Worksheet" r:id="rId2" imgW="9951986" imgH="4145720" progId="Excel.Sheet.12">
                  <p:link updateAutomatic="1"/>
                  <p:pic>
                    <p:nvPicPr>
                      <p:cNvPr id="5" name="Objekti 4">
                        <a:extLst>
                          <a:ext uri="{FF2B5EF4-FFF2-40B4-BE49-F238E27FC236}">
                            <a16:creationId xmlns:a16="http://schemas.microsoft.com/office/drawing/2014/main" id="{4CABCC26-B28C-4A5D-811A-8A02F0D646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47738" y="1960563"/>
                        <a:ext cx="9952037" cy="415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653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8933307" cy="365125"/>
          </a:xfrm>
        </p:spPr>
        <p:txBody>
          <a:bodyPr/>
          <a:lstStyle/>
          <a:p>
            <a:pPr algn="r"/>
            <a:r>
              <a:rPr lang="fi-FI"/>
              <a:t> Lähde: TEM/Työnvälitystilasto 4250.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947427" y="896565"/>
            <a:ext cx="9077325" cy="807543"/>
          </a:xfrm>
        </p:spPr>
        <p:txBody>
          <a:bodyPr/>
          <a:lstStyle/>
          <a:p>
            <a:pPr algn="ctr"/>
            <a:r>
              <a:rPr lang="fi-FI" sz="2400"/>
              <a:t>Palveluissa olevat 25-29-vuotiaat työnhakijat Uudellamaalla kuukauden lopussa</a:t>
            </a:r>
          </a:p>
        </p:txBody>
      </p:sp>
      <p:graphicFrame>
        <p:nvGraphicFramePr>
          <p:cNvPr id="5" name="Objekti 4">
            <a:extLst>
              <a:ext uri="{FF2B5EF4-FFF2-40B4-BE49-F238E27FC236}">
                <a16:creationId xmlns:a16="http://schemas.microsoft.com/office/drawing/2014/main" id="{A3F559DD-19CE-4097-B45A-FF2F3FCBA6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3085968"/>
              </p:ext>
            </p:extLst>
          </p:nvPr>
        </p:nvGraphicFramePr>
        <p:xfrm>
          <a:off x="947738" y="2100263"/>
          <a:ext cx="9775825" cy="358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776327" imgH="3588862" progId="Excel.Sheet.12">
                  <p:link updateAutomatic="1"/>
                </p:oleObj>
              </mc:Choice>
              <mc:Fallback>
                <p:oleObj name="Worksheet" r:id="rId2" imgW="9776327" imgH="3588862" progId="Excel.Sheet.12">
                  <p:link updateAutomatic="1"/>
                  <p:pic>
                    <p:nvPicPr>
                      <p:cNvPr id="5" name="Objekti 4">
                        <a:extLst>
                          <a:ext uri="{FF2B5EF4-FFF2-40B4-BE49-F238E27FC236}">
                            <a16:creationId xmlns:a16="http://schemas.microsoft.com/office/drawing/2014/main" id="{A3F559DD-19CE-4097-B45A-FF2F3FCBA6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47738" y="2100263"/>
                        <a:ext cx="9775825" cy="3589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17624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8933307" cy="365125"/>
          </a:xfrm>
        </p:spPr>
        <p:txBody>
          <a:bodyPr/>
          <a:lstStyle/>
          <a:p>
            <a:pPr algn="r"/>
            <a:r>
              <a:rPr lang="fi-FI"/>
              <a:t> Lähde: TEM/Työnvälitystilasto 4250.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947427" y="896565"/>
            <a:ext cx="9077325" cy="807543"/>
          </a:xfrm>
        </p:spPr>
        <p:txBody>
          <a:bodyPr/>
          <a:lstStyle/>
          <a:p>
            <a:pPr algn="ctr"/>
            <a:r>
              <a:rPr lang="fi-FI" sz="2400"/>
              <a:t>25-29-vuotiaiden aktivointiaste (%) kuukauden lopussa</a:t>
            </a:r>
            <a:br>
              <a:rPr lang="fi-FI" sz="2400"/>
            </a:br>
            <a:r>
              <a:rPr lang="fi-FI" sz="2400"/>
              <a:t>Uudenmaan alueen kunnissa</a:t>
            </a:r>
          </a:p>
        </p:txBody>
      </p:sp>
      <p:graphicFrame>
        <p:nvGraphicFramePr>
          <p:cNvPr id="5" name="Objekti 4">
            <a:extLst>
              <a:ext uri="{FF2B5EF4-FFF2-40B4-BE49-F238E27FC236}">
                <a16:creationId xmlns:a16="http://schemas.microsoft.com/office/drawing/2014/main" id="{5E9A3547-F0DE-4A4C-A1F8-9859ED5D97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9204389"/>
              </p:ext>
            </p:extLst>
          </p:nvPr>
        </p:nvGraphicFramePr>
        <p:xfrm>
          <a:off x="1900238" y="1703388"/>
          <a:ext cx="3527425" cy="469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527868" imgH="4701337" progId="Excel.Sheet.12">
                  <p:link updateAutomatic="1"/>
                </p:oleObj>
              </mc:Choice>
              <mc:Fallback>
                <p:oleObj name="Worksheet" r:id="rId2" imgW="3527868" imgH="4701337" progId="Excel.Sheet.12">
                  <p:link updateAutomatic="1"/>
                  <p:pic>
                    <p:nvPicPr>
                      <p:cNvPr id="5" name="Objekti 4">
                        <a:extLst>
                          <a:ext uri="{FF2B5EF4-FFF2-40B4-BE49-F238E27FC236}">
                            <a16:creationId xmlns:a16="http://schemas.microsoft.com/office/drawing/2014/main" id="{5E9A3547-F0DE-4A4C-A1F8-9859ED5D97B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900238" y="1703388"/>
                        <a:ext cx="3527425" cy="469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i 6">
            <a:extLst>
              <a:ext uri="{FF2B5EF4-FFF2-40B4-BE49-F238E27FC236}">
                <a16:creationId xmlns:a16="http://schemas.microsoft.com/office/drawing/2014/main" id="{A48EF80A-AD1E-4492-ACE2-99999988CE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530809"/>
              </p:ext>
            </p:extLst>
          </p:nvPr>
        </p:nvGraphicFramePr>
        <p:xfrm>
          <a:off x="6076950" y="1703388"/>
          <a:ext cx="3527425" cy="287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3528000" imgH="2872800" progId="Excel.Sheet.12">
                  <p:link updateAutomatic="1"/>
                </p:oleObj>
              </mc:Choice>
              <mc:Fallback>
                <p:oleObj name="Worksheet" r:id="rId4" imgW="3528000" imgH="2872800" progId="Excel.Sheet.12">
                  <p:link updateAutomatic="1"/>
                  <p:pic>
                    <p:nvPicPr>
                      <p:cNvPr id="7" name="Objekti 6">
                        <a:extLst>
                          <a:ext uri="{FF2B5EF4-FFF2-40B4-BE49-F238E27FC236}">
                            <a16:creationId xmlns:a16="http://schemas.microsoft.com/office/drawing/2014/main" id="{A48EF80A-AD1E-4492-ACE2-99999988CE4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76950" y="1703388"/>
                        <a:ext cx="3527425" cy="287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8141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20-29-v. ilman peruskoulunjälkeistä tutkintoa olevat työttömät </a:t>
            </a:r>
            <a:br>
              <a:rPr lang="fi-FI"/>
            </a:br>
            <a:r>
              <a:rPr lang="fi-FI"/>
              <a:t>työnhakijat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42594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8933307" cy="365125"/>
          </a:xfrm>
        </p:spPr>
        <p:txBody>
          <a:bodyPr/>
          <a:lstStyle/>
          <a:p>
            <a:pPr algn="r"/>
            <a:r>
              <a:rPr lang="fi-FI"/>
              <a:t> Lähde: TEM/Työnvälitystilasto 1207.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19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947427" y="896565"/>
            <a:ext cx="9077325" cy="807543"/>
          </a:xfrm>
        </p:spPr>
        <p:txBody>
          <a:bodyPr/>
          <a:lstStyle/>
          <a:p>
            <a:pPr algn="ctr"/>
            <a:r>
              <a:rPr lang="fi-FI" sz="2400"/>
              <a:t>Ilman peruskoulun jälkeistä tutkintoa olevat 20-29 vuotiaat työttömät työnhakijat Uudenmaan alueen kunnissa</a:t>
            </a:r>
          </a:p>
        </p:txBody>
      </p:sp>
      <p:sp>
        <p:nvSpPr>
          <p:cNvPr id="10" name="Tekstiruutu 9"/>
          <p:cNvSpPr txBox="1"/>
          <p:nvPr/>
        </p:nvSpPr>
        <p:spPr>
          <a:xfrm>
            <a:off x="5862327" y="5415020"/>
            <a:ext cx="4162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/>
              <a:t>… = tieto on salassapitosäännön alainen</a:t>
            </a:r>
          </a:p>
        </p:txBody>
      </p:sp>
      <p:graphicFrame>
        <p:nvGraphicFramePr>
          <p:cNvPr id="5" name="Objekti 4">
            <a:extLst>
              <a:ext uri="{FF2B5EF4-FFF2-40B4-BE49-F238E27FC236}">
                <a16:creationId xmlns:a16="http://schemas.microsoft.com/office/drawing/2014/main" id="{53472A0C-3AEC-43D9-A3D2-4899C55E5A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5086936"/>
              </p:ext>
            </p:extLst>
          </p:nvPr>
        </p:nvGraphicFramePr>
        <p:xfrm>
          <a:off x="1274763" y="1703388"/>
          <a:ext cx="4283075" cy="470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282560" imgH="4701600" progId="Excel.Sheet.12">
                  <p:link updateAutomatic="1"/>
                </p:oleObj>
              </mc:Choice>
              <mc:Fallback>
                <p:oleObj name="Worksheet" r:id="rId2" imgW="4282560" imgH="4701600" progId="Excel.Sheet.12">
                  <p:link updateAutomatic="1"/>
                  <p:pic>
                    <p:nvPicPr>
                      <p:cNvPr id="5" name="Objekti 4">
                        <a:extLst>
                          <a:ext uri="{FF2B5EF4-FFF2-40B4-BE49-F238E27FC236}">
                            <a16:creationId xmlns:a16="http://schemas.microsoft.com/office/drawing/2014/main" id="{53472A0C-3AEC-43D9-A3D2-4899C55E5A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74763" y="1703388"/>
                        <a:ext cx="4283075" cy="4700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i 5">
            <a:extLst>
              <a:ext uri="{FF2B5EF4-FFF2-40B4-BE49-F238E27FC236}">
                <a16:creationId xmlns:a16="http://schemas.microsoft.com/office/drawing/2014/main" id="{19120A2B-A0C3-4504-A88D-EF0B2D96417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081840"/>
              </p:ext>
            </p:extLst>
          </p:nvPr>
        </p:nvGraphicFramePr>
        <p:xfrm>
          <a:off x="6029325" y="1703388"/>
          <a:ext cx="4283075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282560" imgH="3390840" progId="Excel.Sheet.12">
                  <p:link updateAutomatic="1"/>
                </p:oleObj>
              </mc:Choice>
              <mc:Fallback>
                <p:oleObj name="Worksheet" r:id="rId4" imgW="4282560" imgH="3390840" progId="Excel.Sheet.12">
                  <p:link updateAutomatic="1"/>
                  <p:pic>
                    <p:nvPicPr>
                      <p:cNvPr id="6" name="Objekti 5">
                        <a:extLst>
                          <a:ext uri="{FF2B5EF4-FFF2-40B4-BE49-F238E27FC236}">
                            <a16:creationId xmlns:a16="http://schemas.microsoft.com/office/drawing/2014/main" id="{19120A2B-A0C3-4504-A88D-EF0B2D96417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29325" y="1703388"/>
                        <a:ext cx="4283075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26384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335360" y="1268760"/>
            <a:ext cx="11137237" cy="1143000"/>
          </a:xfrm>
        </p:spPr>
        <p:txBody>
          <a:bodyPr>
            <a:normAutofit/>
          </a:bodyPr>
          <a:lstStyle/>
          <a:p>
            <a:r>
              <a:rPr lang="fi-FI"/>
              <a:t>Nuoret työttömät työnhakijat kuukauden lopussa Uudellamaalla</a:t>
            </a:r>
            <a:br>
              <a:rPr lang="fi-FI"/>
            </a:br>
            <a:endParaRPr lang="fi-FI"/>
          </a:p>
        </p:txBody>
      </p:sp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>
          <a:xfrm>
            <a:off x="1086925" y="6376243"/>
            <a:ext cx="88375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fi-FI"/>
              <a:t> Lähde: TEM/Työnvälitystilasto 1207.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>
          <a:xfrm>
            <a:off x="270012" y="6381328"/>
            <a:ext cx="533400" cy="3600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D3C89A02-2183-4EC2-9978-996C81F899C4}" type="slidenum">
              <a:rPr lang="fi-FI" smtClean="0"/>
              <a:pPr>
                <a:spcAft>
                  <a:spcPts val="600"/>
                </a:spcAft>
                <a:defRPr/>
              </a:pPr>
              <a:t>2</a:t>
            </a:fld>
            <a:endParaRPr lang="fi-FI"/>
          </a:p>
        </p:txBody>
      </p:sp>
      <p:graphicFrame>
        <p:nvGraphicFramePr>
          <p:cNvPr id="6" name="Objekti 5">
            <a:extLst>
              <a:ext uri="{FF2B5EF4-FFF2-40B4-BE49-F238E27FC236}">
                <a16:creationId xmlns:a16="http://schemas.microsoft.com/office/drawing/2014/main" id="{FCE99F1A-72D8-40D4-BF52-DE3E083E6E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3181"/>
              </p:ext>
            </p:extLst>
          </p:nvPr>
        </p:nvGraphicFramePr>
        <p:xfrm>
          <a:off x="1319213" y="2312988"/>
          <a:ext cx="9320212" cy="3513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319423" imgH="3513040" progId="Excel.Sheet.12">
                  <p:link updateAutomatic="1"/>
                </p:oleObj>
              </mc:Choice>
              <mc:Fallback>
                <p:oleObj name="Worksheet" r:id="rId2" imgW="9319423" imgH="3513040" progId="Excel.Sheet.12">
                  <p:link updateAutomatic="1"/>
                  <p:pic>
                    <p:nvPicPr>
                      <p:cNvPr id="6" name="Objekti 5">
                        <a:extLst>
                          <a:ext uri="{FF2B5EF4-FFF2-40B4-BE49-F238E27FC236}">
                            <a16:creationId xmlns:a16="http://schemas.microsoft.com/office/drawing/2014/main" id="{FCE99F1A-72D8-40D4-BF52-DE3E083E6EE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19213" y="2312988"/>
                        <a:ext cx="9320212" cy="3513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17136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8933307" cy="365125"/>
          </a:xfrm>
        </p:spPr>
        <p:txBody>
          <a:bodyPr/>
          <a:lstStyle/>
          <a:p>
            <a:pPr algn="r"/>
            <a:r>
              <a:rPr lang="fi-FI"/>
              <a:t> Lähde: TEM/Työnvälitystilasto 1207.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20</a:t>
            </a:fld>
            <a:endParaRPr lang="fi-FI"/>
          </a:p>
        </p:txBody>
      </p:sp>
      <p:sp>
        <p:nvSpPr>
          <p:cNvPr id="4" name="Otsikko 3" descr="Ilman peruskoulun jälkeistä tutkintoa olevat 20-29-v. työttömien määrä on syyskuussa yli 60 prosenttia suurempi kuin vuotta aikaisemmin."/>
          <p:cNvSpPr>
            <a:spLocks noGrp="1"/>
          </p:cNvSpPr>
          <p:nvPr>
            <p:ph type="title"/>
          </p:nvPr>
        </p:nvSpPr>
        <p:spPr>
          <a:xfrm>
            <a:off x="947427" y="896565"/>
            <a:ext cx="9077325" cy="807543"/>
          </a:xfrm>
        </p:spPr>
        <p:txBody>
          <a:bodyPr/>
          <a:lstStyle/>
          <a:p>
            <a:pPr algn="ctr"/>
            <a:r>
              <a:rPr lang="fi-FI" sz="2400"/>
              <a:t>Ilman peruskoulun jälkeistä tutkintoa olevat 20-29-v. työttömät kuukauden lopussa Uudellamaalla </a:t>
            </a:r>
          </a:p>
        </p:txBody>
      </p:sp>
      <p:graphicFrame>
        <p:nvGraphicFramePr>
          <p:cNvPr id="5" name="Objekti 4">
            <a:extLst>
              <a:ext uri="{FF2B5EF4-FFF2-40B4-BE49-F238E27FC236}">
                <a16:creationId xmlns:a16="http://schemas.microsoft.com/office/drawing/2014/main" id="{35DE839E-F169-4BB2-86CF-3AD48D4108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783261"/>
              </p:ext>
            </p:extLst>
          </p:nvPr>
        </p:nvGraphicFramePr>
        <p:xfrm>
          <a:off x="1090613" y="1817688"/>
          <a:ext cx="9990137" cy="415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989864" imgH="4145720" progId="Excel.Sheet.12">
                  <p:link updateAutomatic="1"/>
                </p:oleObj>
              </mc:Choice>
              <mc:Fallback>
                <p:oleObj name="Worksheet" r:id="rId2" imgW="9989864" imgH="4145720" progId="Excel.Sheet.12">
                  <p:link updateAutomatic="1"/>
                  <p:pic>
                    <p:nvPicPr>
                      <p:cNvPr id="5" name="Objekti 4">
                        <a:extLst>
                          <a:ext uri="{FF2B5EF4-FFF2-40B4-BE49-F238E27FC236}">
                            <a16:creationId xmlns:a16="http://schemas.microsoft.com/office/drawing/2014/main" id="{35DE839E-F169-4BB2-86CF-3AD48D4108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0613" y="1817688"/>
                        <a:ext cx="9990137" cy="41513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4354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8933307" cy="365125"/>
          </a:xfrm>
        </p:spPr>
        <p:txBody>
          <a:bodyPr/>
          <a:lstStyle/>
          <a:p>
            <a:pPr algn="r"/>
            <a:r>
              <a:rPr lang="fi-FI"/>
              <a:t> Lähde: TEM/Työnvälitystilasto 1207.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21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947427" y="896565"/>
            <a:ext cx="9077325" cy="807543"/>
          </a:xfrm>
        </p:spPr>
        <p:txBody>
          <a:bodyPr/>
          <a:lstStyle/>
          <a:p>
            <a:pPr algn="ctr"/>
            <a:r>
              <a:rPr lang="fi-FI" sz="2400" dirty="0"/>
              <a:t>Ilman peruskoulun jälkeistä tutkintoa olevat 20-29-v. </a:t>
            </a:r>
            <a:r>
              <a:rPr lang="fi-FI" sz="2400"/>
              <a:t>työttömät Uudellamaalla </a:t>
            </a:r>
          </a:p>
        </p:txBody>
      </p:sp>
      <p:graphicFrame>
        <p:nvGraphicFramePr>
          <p:cNvPr id="5" name="Kaavio 4">
            <a:extLst>
              <a:ext uri="{FF2B5EF4-FFF2-40B4-BE49-F238E27FC236}">
                <a16:creationId xmlns:a16="http://schemas.microsoft.com/office/drawing/2014/main" id="{00000000-0008-0000-0700-000006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5299046"/>
              </p:ext>
            </p:extLst>
          </p:nvPr>
        </p:nvGraphicFramePr>
        <p:xfrm>
          <a:off x="1091444" y="1863135"/>
          <a:ext cx="9974454" cy="4194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78102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8933307" cy="365125"/>
          </a:xfrm>
        </p:spPr>
        <p:txBody>
          <a:bodyPr/>
          <a:lstStyle/>
          <a:p>
            <a:pPr algn="r"/>
            <a:r>
              <a:rPr lang="fi-FI"/>
              <a:t> Lähde: TEM/Työnvälitystilasto 1215.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22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947427" y="896565"/>
            <a:ext cx="9077325" cy="807543"/>
          </a:xfrm>
        </p:spPr>
        <p:txBody>
          <a:bodyPr/>
          <a:lstStyle/>
          <a:p>
            <a:pPr algn="ctr"/>
            <a:r>
              <a:rPr lang="fi-FI" sz="2400"/>
              <a:t>Ilman peruskoulun jälkeistä tutkintoa olevat 20-29-v. työttömät TE-toimiston palvelulinjan mukaan Uudellamaalla </a:t>
            </a:r>
          </a:p>
        </p:txBody>
      </p:sp>
      <p:graphicFrame>
        <p:nvGraphicFramePr>
          <p:cNvPr id="5" name="Objekti 4">
            <a:extLst>
              <a:ext uri="{FF2B5EF4-FFF2-40B4-BE49-F238E27FC236}">
                <a16:creationId xmlns:a16="http://schemas.microsoft.com/office/drawing/2014/main" id="{36C93B85-6799-4B42-AAF5-013913EE0E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4279597"/>
              </p:ext>
            </p:extLst>
          </p:nvPr>
        </p:nvGraphicFramePr>
        <p:xfrm>
          <a:off x="947738" y="1874838"/>
          <a:ext cx="9990137" cy="415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982440" imgH="4145760" progId="Excel.Sheet.12">
                  <p:link updateAutomatic="1"/>
                </p:oleObj>
              </mc:Choice>
              <mc:Fallback>
                <p:oleObj name="Worksheet" r:id="rId2" imgW="9982440" imgH="4145760" progId="Excel.Sheet.12">
                  <p:link updateAutomatic="1"/>
                  <p:pic>
                    <p:nvPicPr>
                      <p:cNvPr id="5" name="Objekti 4">
                        <a:extLst>
                          <a:ext uri="{FF2B5EF4-FFF2-40B4-BE49-F238E27FC236}">
                            <a16:creationId xmlns:a16="http://schemas.microsoft.com/office/drawing/2014/main" id="{36C93B85-6799-4B42-AAF5-013913EE0EE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47738" y="1874838"/>
                        <a:ext cx="9990137" cy="4154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95278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800"/>
              <a:t>Lisätietoa ja kuntakohtaisia tilastoja:</a:t>
            </a:r>
            <a:br>
              <a:rPr lang="fi-FI" sz="2800"/>
            </a:br>
            <a:br>
              <a:rPr lang="fi-FI" sz="2800"/>
            </a:br>
            <a:r>
              <a:rPr lang="fi-FI" sz="2800"/>
              <a:t>Uudenmaan ELY-keskus</a:t>
            </a:r>
            <a:br>
              <a:rPr lang="fi-FI" sz="2800"/>
            </a:br>
            <a:r>
              <a:rPr lang="fi-FI" sz="2800"/>
              <a:t>tutkimus.uusimaa@ely-keskus.fi</a:t>
            </a:r>
            <a:br>
              <a:rPr lang="fi-FI" sz="2800"/>
            </a:br>
            <a:endParaRPr lang="fi-FI" sz="280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5774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Alle 25-vuotiaat </a:t>
            </a:r>
            <a:br>
              <a:rPr lang="fi-FI"/>
            </a:br>
            <a:r>
              <a:rPr lang="fi-FI"/>
              <a:t>työttömät työnhakijat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27401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8933307" cy="365125"/>
          </a:xfrm>
        </p:spPr>
        <p:txBody>
          <a:bodyPr/>
          <a:lstStyle/>
          <a:p>
            <a:pPr algn="r"/>
            <a:r>
              <a:rPr lang="fi-FI"/>
              <a:t> Lähde: TEM/Työnvälitystilasto 1207.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947427" y="896565"/>
            <a:ext cx="9077325" cy="807543"/>
          </a:xfrm>
        </p:spPr>
        <p:txBody>
          <a:bodyPr/>
          <a:lstStyle/>
          <a:p>
            <a:pPr algn="ctr"/>
            <a:r>
              <a:rPr lang="fi-FI" sz="2400"/>
              <a:t>Alle 25-v. työttömät työnhakijat Uudenmaan alueen kunnissa sekä vuosimuutos (%) kuukauden lopussa</a:t>
            </a:r>
          </a:p>
        </p:txBody>
      </p:sp>
      <p:sp>
        <p:nvSpPr>
          <p:cNvPr id="8" name="Tekstiruutu 7"/>
          <p:cNvSpPr txBox="1"/>
          <p:nvPr/>
        </p:nvSpPr>
        <p:spPr>
          <a:xfrm>
            <a:off x="5862327" y="5415020"/>
            <a:ext cx="41624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/>
              <a:t>… = tieto on salassapitosäännön alainen</a:t>
            </a:r>
          </a:p>
        </p:txBody>
      </p:sp>
      <p:graphicFrame>
        <p:nvGraphicFramePr>
          <p:cNvPr id="5" name="Objekti 4">
            <a:extLst>
              <a:ext uri="{FF2B5EF4-FFF2-40B4-BE49-F238E27FC236}">
                <a16:creationId xmlns:a16="http://schemas.microsoft.com/office/drawing/2014/main" id="{68B0C43F-C6C4-4454-B497-CF103B510C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574677"/>
              </p:ext>
            </p:extLst>
          </p:nvPr>
        </p:nvGraphicFramePr>
        <p:xfrm>
          <a:off x="1203325" y="1703388"/>
          <a:ext cx="4283075" cy="469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4282588" imgH="4701337" progId="Excel.Sheet.12">
                  <p:link updateAutomatic="1"/>
                </p:oleObj>
              </mc:Choice>
              <mc:Fallback>
                <p:oleObj name="Worksheet" r:id="rId2" imgW="4282588" imgH="4701337" progId="Excel.Sheet.12">
                  <p:link updateAutomatic="1"/>
                  <p:pic>
                    <p:nvPicPr>
                      <p:cNvPr id="5" name="Objekti 4">
                        <a:extLst>
                          <a:ext uri="{FF2B5EF4-FFF2-40B4-BE49-F238E27FC236}">
                            <a16:creationId xmlns:a16="http://schemas.microsoft.com/office/drawing/2014/main" id="{68B0C43F-C6C4-4454-B497-CF103B510C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203325" y="1703388"/>
                        <a:ext cx="4283075" cy="469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i 9">
            <a:extLst>
              <a:ext uri="{FF2B5EF4-FFF2-40B4-BE49-F238E27FC236}">
                <a16:creationId xmlns:a16="http://schemas.microsoft.com/office/drawing/2014/main" id="{7114A3A5-C154-49B5-AB0A-2CFD85FAF72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4567316"/>
              </p:ext>
            </p:extLst>
          </p:nvPr>
        </p:nvGraphicFramePr>
        <p:xfrm>
          <a:off x="6096000" y="1703388"/>
          <a:ext cx="4283075" cy="339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4282588" imgH="3390785" progId="Excel.Sheet.12">
                  <p:link updateAutomatic="1"/>
                </p:oleObj>
              </mc:Choice>
              <mc:Fallback>
                <p:oleObj name="Worksheet" r:id="rId4" imgW="4282588" imgH="3390785" progId="Excel.Sheet.12">
                  <p:link updateAutomatic="1"/>
                  <p:pic>
                    <p:nvPicPr>
                      <p:cNvPr id="10" name="Objekti 9">
                        <a:extLst>
                          <a:ext uri="{FF2B5EF4-FFF2-40B4-BE49-F238E27FC236}">
                            <a16:creationId xmlns:a16="http://schemas.microsoft.com/office/drawing/2014/main" id="{7114A3A5-C154-49B5-AB0A-2CFD85FAF72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6000" y="1703388"/>
                        <a:ext cx="4283075" cy="339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3612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8933307" cy="365125"/>
          </a:xfrm>
        </p:spPr>
        <p:txBody>
          <a:bodyPr/>
          <a:lstStyle/>
          <a:p>
            <a:pPr algn="r"/>
            <a:r>
              <a:rPr lang="fi-FI"/>
              <a:t> Lähde: TEM/Työnvälitystilasto 1263.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1019434" y="794965"/>
            <a:ext cx="9077325" cy="807543"/>
          </a:xfrm>
        </p:spPr>
        <p:txBody>
          <a:bodyPr/>
          <a:lstStyle/>
          <a:p>
            <a:pPr algn="ctr"/>
            <a:r>
              <a:rPr lang="fi-FI" sz="2400"/>
              <a:t>Alle 25-vuotiaiden työttömien työnhakijoiden osuus (%) </a:t>
            </a:r>
            <a:br>
              <a:rPr lang="fi-FI" sz="2400"/>
            </a:br>
            <a:r>
              <a:rPr lang="fi-FI" sz="2400"/>
              <a:t>alle 25-vuotiaasta työvoimasta Uudenmaan alueen kunnissa</a:t>
            </a:r>
            <a:br>
              <a:rPr lang="fi-FI" sz="2400"/>
            </a:br>
            <a:endParaRPr lang="fi-FI" sz="2400"/>
          </a:p>
        </p:txBody>
      </p:sp>
      <p:graphicFrame>
        <p:nvGraphicFramePr>
          <p:cNvPr id="5" name="Objekti 4">
            <a:extLst>
              <a:ext uri="{FF2B5EF4-FFF2-40B4-BE49-F238E27FC236}">
                <a16:creationId xmlns:a16="http://schemas.microsoft.com/office/drawing/2014/main" id="{2BF1DE05-6740-4D98-BB36-2E8E0AD5BE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554298"/>
              </p:ext>
            </p:extLst>
          </p:nvPr>
        </p:nvGraphicFramePr>
        <p:xfrm>
          <a:off x="1638300" y="1703388"/>
          <a:ext cx="3527425" cy="470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528000" imgH="4701600" progId="Excel.Sheet.12">
                  <p:link updateAutomatic="1"/>
                </p:oleObj>
              </mc:Choice>
              <mc:Fallback>
                <p:oleObj name="Worksheet" r:id="rId2" imgW="3528000" imgH="4701600" progId="Excel.Sheet.12">
                  <p:link updateAutomatic="1"/>
                  <p:pic>
                    <p:nvPicPr>
                      <p:cNvPr id="5" name="Objekti 4">
                        <a:extLst>
                          <a:ext uri="{FF2B5EF4-FFF2-40B4-BE49-F238E27FC236}">
                            <a16:creationId xmlns:a16="http://schemas.microsoft.com/office/drawing/2014/main" id="{2BF1DE05-6740-4D98-BB36-2E8E0AD5BE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38300" y="1703388"/>
                        <a:ext cx="3527425" cy="4700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i 6">
            <a:extLst>
              <a:ext uri="{FF2B5EF4-FFF2-40B4-BE49-F238E27FC236}">
                <a16:creationId xmlns:a16="http://schemas.microsoft.com/office/drawing/2014/main" id="{BE9735A2-F150-4E43-96F0-21D4AA350A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2023983"/>
              </p:ext>
            </p:extLst>
          </p:nvPr>
        </p:nvGraphicFramePr>
        <p:xfrm>
          <a:off x="5830888" y="1703388"/>
          <a:ext cx="3527425" cy="287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3527868" imgH="2872749" progId="Excel.Sheet.12">
                  <p:link updateAutomatic="1"/>
                </p:oleObj>
              </mc:Choice>
              <mc:Fallback>
                <p:oleObj name="Worksheet" r:id="rId4" imgW="3527868" imgH="2872749" progId="Excel.Sheet.12">
                  <p:link updateAutomatic="1"/>
                  <p:pic>
                    <p:nvPicPr>
                      <p:cNvPr id="7" name="Objekti 6">
                        <a:extLst>
                          <a:ext uri="{FF2B5EF4-FFF2-40B4-BE49-F238E27FC236}">
                            <a16:creationId xmlns:a16="http://schemas.microsoft.com/office/drawing/2014/main" id="{BE9735A2-F150-4E43-96F0-21D4AA350AA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30888" y="1703388"/>
                        <a:ext cx="3527425" cy="287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76078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8933307" cy="365125"/>
          </a:xfrm>
        </p:spPr>
        <p:txBody>
          <a:bodyPr/>
          <a:lstStyle/>
          <a:p>
            <a:pPr algn="r"/>
            <a:r>
              <a:rPr lang="fi-FI"/>
              <a:t> Lähde: TEM/Työnvälitystilasto 1207.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947427" y="896565"/>
            <a:ext cx="9077325" cy="807543"/>
          </a:xfrm>
        </p:spPr>
        <p:txBody>
          <a:bodyPr/>
          <a:lstStyle/>
          <a:p>
            <a:pPr algn="ctr"/>
            <a:r>
              <a:rPr lang="fi-FI" sz="2400"/>
              <a:t>Alle 25 -vuotiaat työttömät työnhakijat Uudellamaalla </a:t>
            </a:r>
            <a:br>
              <a:rPr lang="fi-FI" sz="2400"/>
            </a:br>
            <a:r>
              <a:rPr lang="fi-FI" sz="2400"/>
              <a:t>kuukauden lopussa ja työttömyyden vuosimuutos (%)</a:t>
            </a:r>
          </a:p>
        </p:txBody>
      </p:sp>
      <p:graphicFrame>
        <p:nvGraphicFramePr>
          <p:cNvPr id="5" name="Objekti 4">
            <a:extLst>
              <a:ext uri="{FF2B5EF4-FFF2-40B4-BE49-F238E27FC236}">
                <a16:creationId xmlns:a16="http://schemas.microsoft.com/office/drawing/2014/main" id="{177B65CE-C16A-46C3-B9D0-1E6730DF12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0287972"/>
              </p:ext>
            </p:extLst>
          </p:nvPr>
        </p:nvGraphicFramePr>
        <p:xfrm>
          <a:off x="944563" y="1963738"/>
          <a:ext cx="9864725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853030" imgH="4153332" progId="Excel.Sheet.12">
                  <p:link updateAutomatic="1"/>
                </p:oleObj>
              </mc:Choice>
              <mc:Fallback>
                <p:oleObj name="Worksheet" r:id="rId2" imgW="9853030" imgH="4153332" progId="Excel.Sheet.12">
                  <p:link updateAutomatic="1"/>
                  <p:pic>
                    <p:nvPicPr>
                      <p:cNvPr id="5" name="Objekti 4">
                        <a:extLst>
                          <a:ext uri="{FF2B5EF4-FFF2-40B4-BE49-F238E27FC236}">
                            <a16:creationId xmlns:a16="http://schemas.microsoft.com/office/drawing/2014/main" id="{177B65CE-C16A-46C3-B9D0-1E6730DF127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44563" y="1963738"/>
                        <a:ext cx="9864725" cy="415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8941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8933307" cy="365125"/>
          </a:xfrm>
        </p:spPr>
        <p:txBody>
          <a:bodyPr/>
          <a:lstStyle/>
          <a:p>
            <a:pPr algn="r"/>
            <a:r>
              <a:rPr lang="fi-FI"/>
              <a:t> Lähde: TEM/Työnvälitystilasto 1207.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947427" y="896565"/>
            <a:ext cx="9077325" cy="807543"/>
          </a:xfrm>
        </p:spPr>
        <p:txBody>
          <a:bodyPr/>
          <a:lstStyle/>
          <a:p>
            <a:pPr algn="ctr"/>
            <a:r>
              <a:rPr lang="fi-FI" sz="2400"/>
              <a:t>Alle 25-v. työttömät työnhakijat kuukauden lopussa Uudellamaalla</a:t>
            </a:r>
          </a:p>
        </p:txBody>
      </p:sp>
      <p:graphicFrame>
        <p:nvGraphicFramePr>
          <p:cNvPr id="5" name="Objekti 4">
            <a:extLst>
              <a:ext uri="{FF2B5EF4-FFF2-40B4-BE49-F238E27FC236}">
                <a16:creationId xmlns:a16="http://schemas.microsoft.com/office/drawing/2014/main" id="{7B919250-1821-42C2-A584-457B686FD72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4636954"/>
              </p:ext>
            </p:extLst>
          </p:nvPr>
        </p:nvGraphicFramePr>
        <p:xfrm>
          <a:off x="803275" y="1889125"/>
          <a:ext cx="9952038" cy="416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944411" imgH="4153332" progId="Excel.Sheet.12">
                  <p:link updateAutomatic="1"/>
                </p:oleObj>
              </mc:Choice>
              <mc:Fallback>
                <p:oleObj name="Worksheet" r:id="rId2" imgW="9944411" imgH="4153332" progId="Excel.Sheet.12">
                  <p:link updateAutomatic="1"/>
                  <p:pic>
                    <p:nvPicPr>
                      <p:cNvPr id="5" name="Objekti 4">
                        <a:extLst>
                          <a:ext uri="{FF2B5EF4-FFF2-40B4-BE49-F238E27FC236}">
                            <a16:creationId xmlns:a16="http://schemas.microsoft.com/office/drawing/2014/main" id="{7B919250-1821-42C2-A584-457B686FD72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3275" y="1889125"/>
                        <a:ext cx="9952038" cy="416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97302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8933307" cy="365125"/>
          </a:xfrm>
        </p:spPr>
        <p:txBody>
          <a:bodyPr/>
          <a:lstStyle/>
          <a:p>
            <a:pPr algn="r"/>
            <a:r>
              <a:rPr lang="fi-FI"/>
              <a:t> Lähde: TEM/Työnvälitystilasto 1215.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947427" y="896565"/>
            <a:ext cx="9077325" cy="807543"/>
          </a:xfrm>
        </p:spPr>
        <p:txBody>
          <a:bodyPr/>
          <a:lstStyle/>
          <a:p>
            <a:pPr algn="ctr"/>
            <a:r>
              <a:rPr lang="fi-FI" sz="2400"/>
              <a:t>Alle 25-v. työttömät työnhakijat TE-toimiston palvelulinjan mukaan kuukauden lopussa Uudellamaalla </a:t>
            </a:r>
          </a:p>
        </p:txBody>
      </p:sp>
      <p:graphicFrame>
        <p:nvGraphicFramePr>
          <p:cNvPr id="5" name="Objekti 4">
            <a:extLst>
              <a:ext uri="{FF2B5EF4-FFF2-40B4-BE49-F238E27FC236}">
                <a16:creationId xmlns:a16="http://schemas.microsoft.com/office/drawing/2014/main" id="{2C9D6B07-EAF0-473C-A14B-159A5AF7A8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475578"/>
              </p:ext>
            </p:extLst>
          </p:nvPr>
        </p:nvGraphicFramePr>
        <p:xfrm>
          <a:off x="946150" y="1946275"/>
          <a:ext cx="9952038" cy="415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951986" imgH="4153332" progId="Excel.Sheet.12">
                  <p:link updateAutomatic="1"/>
                </p:oleObj>
              </mc:Choice>
              <mc:Fallback>
                <p:oleObj name="Worksheet" r:id="rId2" imgW="9951986" imgH="4153332" progId="Excel.Sheet.12">
                  <p:link updateAutomatic="1"/>
                  <p:pic>
                    <p:nvPicPr>
                      <p:cNvPr id="5" name="Objekti 4">
                        <a:extLst>
                          <a:ext uri="{FF2B5EF4-FFF2-40B4-BE49-F238E27FC236}">
                            <a16:creationId xmlns:a16="http://schemas.microsoft.com/office/drawing/2014/main" id="{2C9D6B07-EAF0-473C-A14B-159A5AF7A8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46150" y="1946275"/>
                        <a:ext cx="9952038" cy="415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5036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tunnisteen paikkamerkki 1"/>
          <p:cNvSpPr>
            <a:spLocks noGrp="1"/>
          </p:cNvSpPr>
          <p:nvPr>
            <p:ph type="ftr" sz="quarter" idx="14"/>
          </p:nvPr>
        </p:nvSpPr>
        <p:spPr>
          <a:xfrm>
            <a:off x="1091444" y="6376243"/>
            <a:ext cx="8933307" cy="365125"/>
          </a:xfrm>
        </p:spPr>
        <p:txBody>
          <a:bodyPr/>
          <a:lstStyle/>
          <a:p>
            <a:pPr algn="r"/>
            <a:r>
              <a:rPr lang="fi-FI"/>
              <a:t> Lähde: TEM/Työnvälitystilasto 4250.</a:t>
            </a:r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C89A02-2183-4EC2-9978-996C81F899C4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947427" y="896565"/>
            <a:ext cx="9077325" cy="807543"/>
          </a:xfrm>
        </p:spPr>
        <p:txBody>
          <a:bodyPr/>
          <a:lstStyle/>
          <a:p>
            <a:pPr algn="ctr"/>
            <a:r>
              <a:rPr lang="fi-FI" sz="2400"/>
              <a:t>Palveluissa olevat alle 25-vuotiaat työnhakijat Uudellamaalla kuukauden lopussa</a:t>
            </a:r>
          </a:p>
        </p:txBody>
      </p:sp>
      <p:graphicFrame>
        <p:nvGraphicFramePr>
          <p:cNvPr id="5" name="Objekti 4">
            <a:extLst>
              <a:ext uri="{FF2B5EF4-FFF2-40B4-BE49-F238E27FC236}">
                <a16:creationId xmlns:a16="http://schemas.microsoft.com/office/drawing/2014/main" id="{D903DBE2-663D-47C8-9C1A-B96EDFE90A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8077666"/>
              </p:ext>
            </p:extLst>
          </p:nvPr>
        </p:nvGraphicFramePr>
        <p:xfrm>
          <a:off x="1092200" y="2062163"/>
          <a:ext cx="9775825" cy="3589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9776327" imgH="3589152" progId="Excel.Sheet.12">
                  <p:link updateAutomatic="1"/>
                </p:oleObj>
              </mc:Choice>
              <mc:Fallback>
                <p:oleObj name="Worksheet" r:id="rId2" imgW="9776327" imgH="3589152" progId="Excel.Sheet.12">
                  <p:link updateAutomatic="1"/>
                  <p:pic>
                    <p:nvPicPr>
                      <p:cNvPr id="5" name="Objekti 4">
                        <a:extLst>
                          <a:ext uri="{FF2B5EF4-FFF2-40B4-BE49-F238E27FC236}">
                            <a16:creationId xmlns:a16="http://schemas.microsoft.com/office/drawing/2014/main" id="{D903DBE2-663D-47C8-9C1A-B96EDFE90A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92200" y="2062163"/>
                        <a:ext cx="9775825" cy="3589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6229051"/>
      </p:ext>
    </p:extLst>
  </p:cSld>
  <p:clrMapOvr>
    <a:masterClrMapping/>
  </p:clrMapOvr>
</p:sld>
</file>

<file path=ppt/theme/theme1.xml><?xml version="1.0" encoding="utf-8"?>
<a:theme xmlns:a="http://schemas.openxmlformats.org/drawingml/2006/main" name="ELY_powerpoint_pohja">
  <a:themeElements>
    <a:clrScheme name="ELY sininen">
      <a:dk1>
        <a:sysClr val="windowText" lastClr="000000"/>
      </a:dk1>
      <a:lt1>
        <a:srgbClr val="FFFFFF"/>
      </a:lt1>
      <a:dk2>
        <a:srgbClr val="58585A"/>
      </a:dk2>
      <a:lt2>
        <a:srgbClr val="D8D8D8"/>
      </a:lt2>
      <a:accent1>
        <a:srgbClr val="003883"/>
      </a:accent1>
      <a:accent2>
        <a:srgbClr val="779346"/>
      </a:accent2>
      <a:accent3>
        <a:srgbClr val="D9640C"/>
      </a:accent3>
      <a:accent4>
        <a:srgbClr val="4460A5"/>
      </a:accent4>
      <a:accent5>
        <a:srgbClr val="58585A"/>
      </a:accent5>
      <a:accent6>
        <a:srgbClr val="FDD078"/>
      </a:accent6>
      <a:hlink>
        <a:srgbClr val="D9640C"/>
      </a:hlink>
      <a:folHlink>
        <a:srgbClr val="D9640C"/>
      </a:folHlink>
    </a:clrScheme>
    <a:fontScheme name="ELY_font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-teema 1">
        <a:dk1>
          <a:srgbClr val="59595B"/>
        </a:dk1>
        <a:lt1>
          <a:srgbClr val="FFFFFF"/>
        </a:lt1>
        <a:dk2>
          <a:srgbClr val="0081CC"/>
        </a:dk2>
        <a:lt2>
          <a:srgbClr val="A7A8AB"/>
        </a:lt2>
        <a:accent1>
          <a:srgbClr val="859FCB"/>
        </a:accent1>
        <a:accent2>
          <a:srgbClr val="D87F82"/>
        </a:accent2>
        <a:accent3>
          <a:srgbClr val="FFFFFF"/>
        </a:accent3>
        <a:accent4>
          <a:srgbClr val="4B4B4C"/>
        </a:accent4>
        <a:accent5>
          <a:srgbClr val="C2CDE2"/>
        </a:accent5>
        <a:accent6>
          <a:srgbClr val="C47275"/>
        </a:accent6>
        <a:hlink>
          <a:srgbClr val="7FD1ED"/>
        </a:hlink>
        <a:folHlink>
          <a:srgbClr val="F7BC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ly_s.potx" id="{C85F04A8-72F4-4A0B-8371-0D00FFBED41D}" vid="{FDF717B6-1A21-4ECF-90DA-8600F7D763D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ADE5236F8BAE704199C9F97174E493A7" ma:contentTypeVersion="18" ma:contentTypeDescription="Luo uusi asiakirja." ma:contentTypeScope="" ma:versionID="e19af14c91b87ddda128a13d90dd47a2">
  <xsd:schema xmlns:xsd="http://www.w3.org/2001/XMLSchema" xmlns:xs="http://www.w3.org/2001/XMLSchema" xmlns:p="http://schemas.microsoft.com/office/2006/metadata/properties" xmlns:ns2="5b5eacba-a22f-421d-b334-85752e2233cd" xmlns:ns3="da94ba72-2f24-4927-a505-dac0513d4942" xmlns:ns4="a90a8554-5475-4609-9feb-2f024996965b" targetNamespace="http://schemas.microsoft.com/office/2006/metadata/properties" ma:root="true" ma:fieldsID="81507e3a857e9daf85047188c0d15bd8" ns2:_="" ns3:_="" ns4:_="">
    <xsd:import namespace="5b5eacba-a22f-421d-b334-85752e2233cd"/>
    <xsd:import namespace="da94ba72-2f24-4927-a505-dac0513d4942"/>
    <xsd:import namespace="a90a8554-5475-4609-9feb-2f02499696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5eacba-a22f-421d-b334-85752e2233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Kuvien tunnisteet" ma:readOnly="false" ma:fieldId="{5cf76f15-5ced-4ddc-b409-7134ff3c332f}" ma:taxonomyMulti="true" ma:sspId="d2c86073-d20c-4242-97f1-555d656055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94ba72-2f24-4927-a505-dac0513d494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0a8554-5475-4609-9feb-2f024996965b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3e3f19ba-2cc4-4cde-8a85-caefb9470e89}" ma:internalName="TaxCatchAll" ma:showField="CatchAllData" ma:web="da94ba72-2f24-4927-a505-dac0513d49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xml_kameleon>
  <dokumentin_x0020_tila/>
  <kieli>Suomi</kieli>
  <dokumentin_x0020_tila/>
  <dokumenttityyppi>Esitys</dokumenttityyppi>
  <päiväys>9.04.2019</päiväys>
  <kehalaatija/>
  <laatijaorganisaatio>Uudenmaan ELY|93589755-f07b-4e45-9da3-940db0b4b2b0</laatijaorganisaatio>
</xml_kameleon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90a8554-5475-4609-9feb-2f024996965b" xsi:nil="true"/>
    <lcf76f155ced4ddcb4097134ff3c332f xmlns="5b5eacba-a22f-421d-b334-85752e2233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486D575-3F66-4BAE-9452-A2EF3C02AE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b5eacba-a22f-421d-b334-85752e2233cd"/>
    <ds:schemaRef ds:uri="da94ba72-2f24-4927-a505-dac0513d4942"/>
    <ds:schemaRef ds:uri="a90a8554-5475-4609-9feb-2f02499696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808579-9D13-4EBD-8FB3-966EFE74BB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02A85E-0C80-491D-8757-AFEBA2FF5B22}">
  <ds:schemaRefs/>
</ds:datastoreItem>
</file>

<file path=customXml/itemProps4.xml><?xml version="1.0" encoding="utf-8"?>
<ds:datastoreItem xmlns:ds="http://schemas.openxmlformats.org/officeDocument/2006/customXml" ds:itemID="{A3EE7BF1-ADFB-4BBB-9C7B-99B6DE60CF8D}">
  <ds:schemaRefs>
    <ds:schemaRef ds:uri="http://schemas.microsoft.com/office/2006/documentManagement/types"/>
    <ds:schemaRef ds:uri="http://schemas.microsoft.com/office/infopath/2007/PartnerControls"/>
    <ds:schemaRef ds:uri="5b5eacba-a22f-421d-b334-85752e2233cd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a90a8554-5475-4609-9feb-2f024996965b"/>
    <ds:schemaRef ds:uri="da94ba72-2f24-4927-a505-dac0513d4942"/>
    <ds:schemaRef ds:uri="http://purl.org/dc/dcmitype/"/>
    <ds:schemaRef ds:uri="http://purl.org/dc/terms/"/>
    <ds:schemaRef ds:uri="http://purl.org/dc/elements/1.1/"/>
  </ds:schemaRefs>
</ds:datastoreItem>
</file>

<file path=docMetadata/LabelInfo.xml><?xml version="1.0" encoding="utf-8"?>
<clbl:labelList xmlns:clbl="http://schemas.microsoft.com/office/2020/mipLabelMetadata">
  <clbl:label id="{d95951a6-dfd3-4a74-9abb-f2b2cb89d671}" enabled="0" method="" siteId="{d95951a6-dfd3-4a74-9abb-f2b2cb89d671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413</Words>
  <Application>Microsoft Office PowerPoint</Application>
  <PresentationFormat>Laajakuva</PresentationFormat>
  <Paragraphs>68</Paragraphs>
  <Slides>23</Slides>
  <Notes>0</Notes>
  <HiddenSlides>0</HiddenSlides>
  <MMClips>0</MMClips>
  <ScaleCrop>false</ScaleCrop>
  <HeadingPairs>
    <vt:vector size="8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Linkit</vt:lpstr>
      </vt:variant>
      <vt:variant>
        <vt:i4>23</vt:i4>
      </vt:variant>
      <vt:variant>
        <vt:lpstr>Dian otsikot</vt:lpstr>
      </vt:variant>
      <vt:variant>
        <vt:i4>23</vt:i4>
      </vt:variant>
    </vt:vector>
  </HeadingPairs>
  <TitlesOfParts>
    <vt:vector size="50" baseType="lpstr">
      <vt:lpstr>Arial</vt:lpstr>
      <vt:lpstr>Verdana</vt:lpstr>
      <vt:lpstr>Wingdings</vt:lpstr>
      <vt:lpstr>ELY_powerpoint_pohja</vt:lpstr>
      <vt:lpstr>https://taimi.sharepoint.com/sites/Uudenmaantutkijat/Jaetut asiakirjat/General/Työllisyyskatsaus/Nuorisotakuun seuranta/Kopio_Nuorisotakuun seuranta ei lukittu.xlsx!Yleiskatsaus!R4S2:R9S6</vt:lpstr>
      <vt:lpstr>https://taimi.sharepoint.com/sites/Uudenmaantutkijat/Jaetut asiakirjat/General/Työllisyyskatsaus/Nuorisotakuun seuranta/Kopio_Nuorisotakuun seuranta ei lukittu.xlsx!Alle 25 v, kuviot!R2S2:R22S6</vt:lpstr>
      <vt:lpstr>https://taimi.sharepoint.com/sites/Uudenmaantutkijat/Jaetut asiakirjat/General/Työllisyyskatsaus/Nuorisotakuun seuranta/Kopio_Nuorisotakuun seuranta ei lukittu.xlsx!Alle 25 v, kuviot!R24S2:R37S6</vt:lpstr>
      <vt:lpstr>https://taimi.sharepoint.com/sites/Uudenmaantutkijat/Jaetut asiakirjat/General/Työllisyyskatsaus/Nuorisotakuun seuranta/Kopio_Nuorisotakuun seuranta ei lukittu.xlsx!Alle 25 v, kuviot!R2S8:R22S11</vt:lpstr>
      <vt:lpstr>https://taimi.sharepoint.com/sites/Uudenmaantutkijat/Jaetut asiakirjat/General/Työllisyyskatsaus/Nuorisotakuun seuranta/Kopio_Nuorisotakuun seuranta ei lukittu.xlsx!Alle 25 v, kuviot!R24S8:R35S11</vt:lpstr>
      <vt:lpstr>https://taimi.sharepoint.com/sites/Uudenmaantutkijat/Jaetut asiakirjat/General/Työllisyyskatsaus/Nuorisotakuun seuranta/Kopio_Nuorisotakuun seuranta ei lukittu.xlsx!Alle 25 v, kuviot![Kopio_Nuorisotakuun seuranta ei lukittu.xlsx]Alle 25 v, kuviot Kaavio 1</vt:lpstr>
      <vt:lpstr>https://taimi.sharepoint.com/sites/Uudenmaantutkijat/Jaetut asiakirjat/General/Työllisyyskatsaus/Nuorisotakuun seuranta/Kopio_Nuorisotakuun seuranta ei lukittu.xlsx!Alle 25 v, kuviot![Kopio_Nuorisotakuun seuranta ei lukittu.xlsx]Alle 25 v, kuviot Kaavio 2</vt:lpstr>
      <vt:lpstr>https://taimi.sharepoint.com/sites/Uudenmaantutkijat/Jaetut asiakirjat/General/Työllisyyskatsaus/Nuorisotakuun seuranta/Kopio_Nuorisotakuun seuranta ei lukittu.xlsx!Alle 25 v, kuviot![Kopio_Nuorisotakuun seuranta ei lukittu.xlsx]Alle 25 v, kuviot Kaavio 3</vt:lpstr>
      <vt:lpstr>https://taimi.sharepoint.com/sites/Uudenmaantutkijat/Jaetut asiakirjat/General/Työllisyyskatsaus/Nuorisotakuun seuranta/Kopio_Nuorisotakuun seuranta ei lukittu.xlsx!Alle 25 v, kuviot!R118S17:R132S27</vt:lpstr>
      <vt:lpstr>https://taimi.sharepoint.com/sites/Uudenmaantutkijat/Jaetut asiakirjat/General/Työllisyyskatsaus/Nuorisotakuun seuranta/Kopio_Nuorisotakuun seuranta ei lukittu.xlsx!Alle 25 v, kuviot!R2S13:R22S16</vt:lpstr>
      <vt:lpstr>https://taimi.sharepoint.com/sites/Uudenmaantutkijat/Jaetut asiakirjat/General/Työllisyyskatsaus/Nuorisotakuun seuranta/Kopio_Nuorisotakuun seuranta ei lukittu.xlsx!Alle 25 v, kuviot!R24S13:R35S16</vt:lpstr>
      <vt:lpstr>https://taimi.sharepoint.com/sites/Uudenmaantutkijat/Jaetut asiakirjat/General/Työllisyyskatsaus/Nuorisotakuun seuranta/Kopio_Nuorisotakuun seuranta ei lukittu.xlsx!25.29-v kuviot!R2S2:R22S6</vt:lpstr>
      <vt:lpstr>https://taimi.sharepoint.com/sites/Uudenmaantutkijat/Jaetut asiakirjat/General/Työllisyyskatsaus/Nuorisotakuun seuranta/Kopio_Nuorisotakuun seuranta ei lukittu.xlsx!25.29-v kuviot!R24S2:R37S6</vt:lpstr>
      <vt:lpstr>https://taimi.sharepoint.com/sites/Uudenmaantutkijat/Jaetut asiakirjat/General/Työllisyyskatsaus/Nuorisotakuun seuranta/Kopio_Nuorisotakuun seuranta ei lukittu.xlsx!25.29-v kuviot![Kopio_Nuorisotakuun seuranta ei lukittu.xlsx]25.29-v kuviot Kaavio 7</vt:lpstr>
      <vt:lpstr>https://taimi.sharepoint.com/sites/Uudenmaantutkijat/Jaetut asiakirjat/General/Työllisyyskatsaus/Nuorisotakuun seuranta/Kopio_Nuorisotakuun seuranta ei lukittu.xlsx!25.29-v kuviot![Kopio_Nuorisotakuun seuranta ei lukittu.xlsx]25.29-v kuviot Kaavio 9</vt:lpstr>
      <vt:lpstr>https://taimi.sharepoint.com/sites/Uudenmaantutkijat/Jaetut asiakirjat/General/Työllisyyskatsaus/Nuorisotakuun seuranta/Kopio_Nuorisotakuun seuranta ei lukittu.xlsx!25.29-v kuviot![Kopio_Nuorisotakuun seuranta ei lukittu.xlsx]25.29-v kuviot Kaavio 8</vt:lpstr>
      <vt:lpstr>https://taimi.sharepoint.com/sites/Uudenmaantutkijat/Jaetut%20asiakirjat/General/Työllisyyskatsaus/Nuorisotakuun%20seuranta/Kopio_Nuorisotakuun%20seuranta%20ei%20lukittu.xlsx!25.29-v%20kuviot!R118S17:R132S27</vt:lpstr>
      <vt:lpstr>https://taimi.sharepoint.com/sites/Uudenmaantutkijat/Jaetut asiakirjat/General/Työllisyyskatsaus/Nuorisotakuun seuranta/Kopio_Nuorisotakuun seuranta ei lukittu.xlsx!25.29-v kuviot!R2S13:R22S16</vt:lpstr>
      <vt:lpstr>https://taimi.sharepoint.com/sites/Uudenmaantutkijat/Jaetut asiakirjat/General/Työllisyyskatsaus/Nuorisotakuun seuranta/Kopio_Nuorisotakuun seuranta ei lukittu.xlsx!25.29-v kuviot!R24S13:R35S16</vt:lpstr>
      <vt:lpstr>https://taimi.sharepoint.com/sites/Uudenmaantutkijat/Jaetut asiakirjat/General/Työllisyyskatsaus/Nuorisotakuun seuranta/Kopio_Nuorisotakuun seuranta ei lukittu.xlsx!NEET kuviot!R2S2:R22S6</vt:lpstr>
      <vt:lpstr>https://taimi.sharepoint.com/sites/Uudenmaantutkijat/Jaetut asiakirjat/General/Työllisyyskatsaus/Nuorisotakuun seuranta/Kopio_Nuorisotakuun seuranta ei lukittu.xlsx!NEET kuviot!R24S2:R37S6</vt:lpstr>
      <vt:lpstr>https://taimi.sharepoint.com/sites/Uudenmaantutkijat/Jaetut asiakirjat/General/Työllisyyskatsaus/Nuorisotakuun seuranta/Kopio_Nuorisotakuun seuranta ei lukittu.xlsx!NEET kuviot![Kopio_Nuorisotakuun seuranta ei lukittu.xlsx]NEET kuviot Kaavio 4</vt:lpstr>
      <vt:lpstr>https://taimi.sharepoint.com/sites/Uudenmaantutkijat/Jaetut asiakirjat/General/Työllisyyskatsaus/Nuorisotakuun seuranta/Kopio_Nuorisotakuun seuranta ei lukittu.xlsx!NEET kuviot![Kopio_Nuorisotakuun seuranta ei lukittu.xlsx]NEET kuviot Kaavio 6</vt:lpstr>
      <vt:lpstr>Nuorisotyöttömyyden seuranta Uudenmaan ELY-keskuksen alueella</vt:lpstr>
      <vt:lpstr>Nuoret työttömät työnhakijat kuukauden lopussa Uudellamaalla </vt:lpstr>
      <vt:lpstr>Alle 25-vuotiaat  työttömät työnhakijat</vt:lpstr>
      <vt:lpstr>Alle 25-v. työttömät työnhakijat Uudenmaan alueen kunnissa sekä vuosimuutos (%) kuukauden lopussa</vt:lpstr>
      <vt:lpstr>Alle 25-vuotiaiden työttömien työnhakijoiden osuus (%)  alle 25-vuotiaasta työvoimasta Uudenmaan alueen kunnissa </vt:lpstr>
      <vt:lpstr>Alle 25 -vuotiaat työttömät työnhakijat Uudellamaalla  kuukauden lopussa ja työttömyyden vuosimuutos (%)</vt:lpstr>
      <vt:lpstr>Alle 25-v. työttömät työnhakijat kuukauden lopussa Uudellamaalla</vt:lpstr>
      <vt:lpstr>Alle 25-v. työttömät työnhakijat TE-toimiston palvelulinjan mukaan kuukauden lopussa Uudellamaalla </vt:lpstr>
      <vt:lpstr>Palveluissa olevat alle 25-vuotiaat työnhakijat Uudellamaalla kuukauden lopussa</vt:lpstr>
      <vt:lpstr>Alle 25-v. aktivointiaste (%) kuukauden lopussa Uudenmaan alueen kunnissa</vt:lpstr>
      <vt:lpstr>25-29-vuotiaat työttömät työnhakijat</vt:lpstr>
      <vt:lpstr>25-29-vuotiaat työttömät työnhakijat Uudenmaan alueen kunnissa sekä vuosimuutos (%) kuukauden lopussa</vt:lpstr>
      <vt:lpstr>25-29-vuotiaat työttömät työnhakijat Uudellamaalla  kuukauden lopussa ja työttömyyden vuosimuutos (%)</vt:lpstr>
      <vt:lpstr>25-29-vuotiaat työttömät työnhakijat kuukauden lopussa Uudellamaalla</vt:lpstr>
      <vt:lpstr>25-29-vuotiaat työttömät työnhakijat TE-toimiston palvelulinjan mukaan kuukauden lopussa Uudellamaalla </vt:lpstr>
      <vt:lpstr>Palveluissa olevat 25-29-vuotiaat työnhakijat Uudellamaalla kuukauden lopussa</vt:lpstr>
      <vt:lpstr>25-29-vuotiaiden aktivointiaste (%) kuukauden lopussa Uudenmaan alueen kunnissa</vt:lpstr>
      <vt:lpstr>20-29-v. ilman peruskoulunjälkeistä tutkintoa olevat työttömät  työnhakijat</vt:lpstr>
      <vt:lpstr>Ilman peruskoulun jälkeistä tutkintoa olevat 20-29 vuotiaat työttömät työnhakijat Uudenmaan alueen kunnissa</vt:lpstr>
      <vt:lpstr>Ilman peruskoulun jälkeistä tutkintoa olevat 20-29-v. työttömät kuukauden lopussa Uudellamaalla </vt:lpstr>
      <vt:lpstr>Ilman peruskoulun jälkeistä tutkintoa olevat 20-29-v. työttömät Uudellamaalla </vt:lpstr>
      <vt:lpstr>Ilman peruskoulun jälkeistä tutkintoa olevat 20-29-v. työttömät TE-toimiston palvelulinjan mukaan Uudellamaalla </vt:lpstr>
      <vt:lpstr>Lisätietoa ja kuntakohtaisia tilastoja:  Uudenmaan ELY-keskus tutkimus.uusimaa@ely-keskus.fi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Nuorisotyöttömyyden seuranta Uudenmaan ELY-keskuksen alueella</dc:title>
  <dc:creator>Ruokonen Toni (TET)</dc:creator>
  <cp:lastModifiedBy>Stenholm Monika (TET)</cp:lastModifiedBy>
  <cp:revision>4</cp:revision>
  <dcterms:created xsi:type="dcterms:W3CDTF">2020-12-15T10:21:31Z</dcterms:created>
  <dcterms:modified xsi:type="dcterms:W3CDTF">2024-04-22T06:12:00Z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0x010100ADE5236F8BAE704199C9F97174E493A7</vt:lpwstr>
  </property>
  <property fmtid="{D5CDD505-2E9C-101B-9397-08002B2CF9AE}" pid="3" name="MediaServiceImageTags">
    <vt:lpwstr/>
  </property>
</Properties>
</file>