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Default Extension="tif" ContentType="image/tif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6"/>
  </p:notesMasterIdLst>
  <p:handoutMasterIdLst>
    <p:handoutMasterId r:id="rId7"/>
  </p:handoutMasterIdLst>
  <p:sldIdLst>
    <p:sldId id="301" r:id="rId3"/>
    <p:sldId id="317" r:id="rId4"/>
    <p:sldId id="314" r:id="rId5"/>
  </p:sldIdLst>
  <p:sldSz cx="6858000" cy="9906000" type="A4"/>
  <p:notesSz cx="6797675" cy="9926638"/>
  <p:defaultTextStyle>
    <a:defPPr>
      <a:defRPr lang="fi-FI"/>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3097" userDrawn="1">
          <p15:clr>
            <a:srgbClr val="A4A3A4"/>
          </p15:clr>
        </p15:guide>
        <p15:guide id="2" pos="1253" userDrawn="1">
          <p15:clr>
            <a:srgbClr val="A4A3A4"/>
          </p15:clr>
        </p15:guide>
        <p15:guide id="3" pos="595" userDrawn="1">
          <p15:clr>
            <a:srgbClr val="A4A3A4"/>
          </p15:clr>
        </p15:guide>
        <p15:guide id="4" pos="1842" userDrawn="1">
          <p15:clr>
            <a:srgbClr val="A4A3A4"/>
          </p15:clr>
        </p15:guide>
        <p15:guide id="5" pos="2409" userDrawn="1">
          <p15:clr>
            <a:srgbClr val="A4A3A4"/>
          </p15:clr>
        </p15:guide>
        <p15:guide id="6" pos="2523" userDrawn="1">
          <p15:clr>
            <a:srgbClr val="A4A3A4"/>
          </p15:clr>
        </p15:guide>
        <p15:guide id="7" pos="34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002B"/>
    <a:srgbClr val="FF3300"/>
    <a:srgbClr val="FF0000"/>
    <a:srgbClr val="FFD41D"/>
    <a:srgbClr val="000000"/>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44" autoAdjust="0"/>
    <p:restoredTop sz="99054" autoAdjust="0"/>
  </p:normalViewPr>
  <p:slideViewPr>
    <p:cSldViewPr>
      <p:cViewPr>
        <p:scale>
          <a:sx n="100" d="100"/>
          <a:sy n="100" d="100"/>
        </p:scale>
        <p:origin x="4590" y="420"/>
      </p:cViewPr>
      <p:guideLst>
        <p:guide orient="horz" pos="3097"/>
        <p:guide pos="1253"/>
        <p:guide pos="595"/>
        <p:guide pos="1842"/>
        <p:guide pos="2409"/>
        <p:guide pos="2523"/>
        <p:guide pos="3453"/>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customXml" Target="../customXml/item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customXml" Target="../customXml/item4.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 Id="rId14"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4E1FD738-B54F-4181-805D-5412E0466AB3}"/>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23" tIns="45710" rIns="91423" bIns="45710" numCol="1" anchor="t" anchorCtr="0" compatLnSpc="1">
            <a:prstTxWarp prst="textNoShape">
              <a:avLst/>
            </a:prstTxWarp>
          </a:bodyPr>
          <a:lstStyle>
            <a:lvl1pPr algn="l">
              <a:defRPr sz="1200"/>
            </a:lvl1pPr>
          </a:lstStyle>
          <a:p>
            <a:pPr>
              <a:defRPr/>
            </a:pPr>
            <a:endParaRPr lang="fi-FI"/>
          </a:p>
        </p:txBody>
      </p:sp>
      <p:sp>
        <p:nvSpPr>
          <p:cNvPr id="40963" name="Rectangle 3">
            <a:extLst>
              <a:ext uri="{FF2B5EF4-FFF2-40B4-BE49-F238E27FC236}">
                <a16:creationId xmlns:a16="http://schemas.microsoft.com/office/drawing/2014/main" id="{70AE4392-2207-405C-AFA5-BE10D795E5F2}"/>
              </a:ext>
            </a:extLst>
          </p:cNvPr>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23" tIns="45710" rIns="91423" bIns="45710" numCol="1" anchor="t" anchorCtr="0" compatLnSpc="1">
            <a:prstTxWarp prst="textNoShape">
              <a:avLst/>
            </a:prstTxWarp>
          </a:bodyPr>
          <a:lstStyle>
            <a:lvl1pPr algn="r">
              <a:defRPr sz="1200"/>
            </a:lvl1pPr>
          </a:lstStyle>
          <a:p>
            <a:pPr>
              <a:defRPr/>
            </a:pPr>
            <a:endParaRPr lang="fi-FI"/>
          </a:p>
        </p:txBody>
      </p:sp>
      <p:sp>
        <p:nvSpPr>
          <p:cNvPr id="40964" name="Rectangle 4">
            <a:extLst>
              <a:ext uri="{FF2B5EF4-FFF2-40B4-BE49-F238E27FC236}">
                <a16:creationId xmlns:a16="http://schemas.microsoft.com/office/drawing/2014/main" id="{209166D8-BADF-4CAA-967E-FB45A83FF978}"/>
              </a:ext>
            </a:extLst>
          </p:cNvPr>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23" tIns="45710" rIns="91423" bIns="45710" numCol="1" anchor="b" anchorCtr="0" compatLnSpc="1">
            <a:prstTxWarp prst="textNoShape">
              <a:avLst/>
            </a:prstTxWarp>
          </a:bodyPr>
          <a:lstStyle>
            <a:lvl1pPr algn="l">
              <a:defRPr sz="1200"/>
            </a:lvl1pPr>
          </a:lstStyle>
          <a:p>
            <a:pPr>
              <a:defRPr/>
            </a:pPr>
            <a:endParaRPr lang="fi-FI"/>
          </a:p>
        </p:txBody>
      </p:sp>
      <p:sp>
        <p:nvSpPr>
          <p:cNvPr id="40965" name="Rectangle 5">
            <a:extLst>
              <a:ext uri="{FF2B5EF4-FFF2-40B4-BE49-F238E27FC236}">
                <a16:creationId xmlns:a16="http://schemas.microsoft.com/office/drawing/2014/main" id="{4343A158-F35C-4259-B73D-717CD4618AE5}"/>
              </a:ext>
            </a:extLst>
          </p:cNvPr>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23" tIns="45710" rIns="91423" bIns="45710" numCol="1" anchor="b" anchorCtr="0" compatLnSpc="1">
            <a:prstTxWarp prst="textNoShape">
              <a:avLst/>
            </a:prstTxWarp>
          </a:bodyPr>
          <a:lstStyle>
            <a:lvl1pPr algn="r">
              <a:defRPr sz="1200"/>
            </a:lvl1pPr>
          </a:lstStyle>
          <a:p>
            <a:pPr>
              <a:defRPr/>
            </a:pPr>
            <a:fld id="{8525CC4A-2929-463F-9014-A808DCA97343}" type="slidenum">
              <a:rPr lang="fi-FI" altLang="fi-FI"/>
              <a:pPr>
                <a:defRPr/>
              </a:pPr>
              <a:t>‹#›</a:t>
            </a:fld>
            <a:endParaRPr lang="fi-FI" altLang="fi-FI"/>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75D3DEC8-5E50-4C6F-A72A-E602A2E2B173}"/>
              </a:ext>
            </a:extLst>
          </p:cNvPr>
          <p:cNvSpPr>
            <a:spLocks noGrp="1"/>
          </p:cNvSpPr>
          <p:nvPr>
            <p:ph type="hdr" sz="quarter"/>
          </p:nvPr>
        </p:nvSpPr>
        <p:spPr>
          <a:xfrm>
            <a:off x="0" y="0"/>
            <a:ext cx="2946400" cy="496888"/>
          </a:xfrm>
          <a:prstGeom prst="rect">
            <a:avLst/>
          </a:prstGeom>
        </p:spPr>
        <p:txBody>
          <a:bodyPr vert="horz" lIns="91423" tIns="45710" rIns="91423" bIns="45710" rtlCol="0"/>
          <a:lstStyle>
            <a:lvl1pPr algn="l">
              <a:defRPr sz="1200"/>
            </a:lvl1pPr>
          </a:lstStyle>
          <a:p>
            <a:pPr>
              <a:defRPr/>
            </a:pPr>
            <a:endParaRPr lang="fi-FI"/>
          </a:p>
        </p:txBody>
      </p:sp>
      <p:sp>
        <p:nvSpPr>
          <p:cNvPr id="3" name="Päivämäärän paikkamerkki 2">
            <a:extLst>
              <a:ext uri="{FF2B5EF4-FFF2-40B4-BE49-F238E27FC236}">
                <a16:creationId xmlns:a16="http://schemas.microsoft.com/office/drawing/2014/main" id="{94547981-7C9E-4B02-AB9C-CB8713D4E1E0}"/>
              </a:ext>
            </a:extLst>
          </p:cNvPr>
          <p:cNvSpPr>
            <a:spLocks noGrp="1"/>
          </p:cNvSpPr>
          <p:nvPr>
            <p:ph type="dt" idx="1"/>
          </p:nvPr>
        </p:nvSpPr>
        <p:spPr>
          <a:xfrm>
            <a:off x="3849688" y="0"/>
            <a:ext cx="2946400" cy="496888"/>
          </a:xfrm>
          <a:prstGeom prst="rect">
            <a:avLst/>
          </a:prstGeom>
        </p:spPr>
        <p:txBody>
          <a:bodyPr vert="horz" lIns="91423" tIns="45710" rIns="91423" bIns="45710" rtlCol="0"/>
          <a:lstStyle>
            <a:lvl1pPr algn="r">
              <a:defRPr sz="1200"/>
            </a:lvl1pPr>
          </a:lstStyle>
          <a:p>
            <a:pPr>
              <a:defRPr/>
            </a:pPr>
            <a:fld id="{3B3CD206-8C38-49A0-806D-EDBB025ED1B7}" type="datetimeFigureOut">
              <a:rPr lang="fi-FI"/>
              <a:pPr>
                <a:defRPr/>
              </a:pPr>
              <a:t>13.12.2022</a:t>
            </a:fld>
            <a:endParaRPr lang="fi-FI" dirty="0"/>
          </a:p>
        </p:txBody>
      </p:sp>
      <p:sp>
        <p:nvSpPr>
          <p:cNvPr id="4" name="Dian kuvan paikkamerkki 3">
            <a:extLst>
              <a:ext uri="{FF2B5EF4-FFF2-40B4-BE49-F238E27FC236}">
                <a16:creationId xmlns:a16="http://schemas.microsoft.com/office/drawing/2014/main" id="{6E5DB7B7-62B9-4B10-878F-475D3C3FE2F1}"/>
              </a:ext>
            </a:extLst>
          </p:cNvPr>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23" tIns="45710" rIns="91423" bIns="45710" rtlCol="0" anchor="ctr"/>
          <a:lstStyle/>
          <a:p>
            <a:pPr lvl="0"/>
            <a:endParaRPr lang="fi-FI" noProof="0" dirty="0"/>
          </a:p>
        </p:txBody>
      </p:sp>
      <p:sp>
        <p:nvSpPr>
          <p:cNvPr id="5" name="Huomautusten paikkamerkki 4">
            <a:extLst>
              <a:ext uri="{FF2B5EF4-FFF2-40B4-BE49-F238E27FC236}">
                <a16:creationId xmlns:a16="http://schemas.microsoft.com/office/drawing/2014/main" id="{4A61D02E-CAC7-41CB-915A-6005481F97EC}"/>
              </a:ext>
            </a:extLst>
          </p:cNvPr>
          <p:cNvSpPr>
            <a:spLocks noGrp="1"/>
          </p:cNvSpPr>
          <p:nvPr>
            <p:ph type="body" sz="quarter" idx="3"/>
          </p:nvPr>
        </p:nvSpPr>
        <p:spPr>
          <a:xfrm>
            <a:off x="681038" y="4716463"/>
            <a:ext cx="5435600" cy="4465637"/>
          </a:xfrm>
          <a:prstGeom prst="rect">
            <a:avLst/>
          </a:prstGeom>
        </p:spPr>
        <p:txBody>
          <a:bodyPr vert="horz" lIns="91423" tIns="45710" rIns="91423" bIns="45710" rtlCol="0"/>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Alatunnisteen paikkamerkki 5">
            <a:extLst>
              <a:ext uri="{FF2B5EF4-FFF2-40B4-BE49-F238E27FC236}">
                <a16:creationId xmlns:a16="http://schemas.microsoft.com/office/drawing/2014/main" id="{9E0904B3-1B8A-4B67-8D0E-A7669838F30C}"/>
              </a:ext>
            </a:extLst>
          </p:cNvPr>
          <p:cNvSpPr>
            <a:spLocks noGrp="1"/>
          </p:cNvSpPr>
          <p:nvPr>
            <p:ph type="ftr" sz="quarter" idx="4"/>
          </p:nvPr>
        </p:nvSpPr>
        <p:spPr>
          <a:xfrm>
            <a:off x="0" y="9428163"/>
            <a:ext cx="2946400" cy="496887"/>
          </a:xfrm>
          <a:prstGeom prst="rect">
            <a:avLst/>
          </a:prstGeom>
        </p:spPr>
        <p:txBody>
          <a:bodyPr vert="horz" lIns="91423" tIns="45710" rIns="91423" bIns="45710" rtlCol="0" anchor="b"/>
          <a:lstStyle>
            <a:lvl1pPr algn="l">
              <a:defRPr sz="1200"/>
            </a:lvl1pPr>
          </a:lstStyle>
          <a:p>
            <a:pPr>
              <a:defRPr/>
            </a:pPr>
            <a:endParaRPr lang="fi-FI"/>
          </a:p>
        </p:txBody>
      </p:sp>
      <p:sp>
        <p:nvSpPr>
          <p:cNvPr id="7" name="Dian numeron paikkamerkki 6">
            <a:extLst>
              <a:ext uri="{FF2B5EF4-FFF2-40B4-BE49-F238E27FC236}">
                <a16:creationId xmlns:a16="http://schemas.microsoft.com/office/drawing/2014/main" id="{400F40EA-016D-4580-B48D-F5A9DCD68A88}"/>
              </a:ext>
            </a:extLst>
          </p:cNvPr>
          <p:cNvSpPr>
            <a:spLocks noGrp="1"/>
          </p:cNvSpPr>
          <p:nvPr>
            <p:ph type="sldNum" sz="quarter" idx="5"/>
          </p:nvPr>
        </p:nvSpPr>
        <p:spPr>
          <a:xfrm>
            <a:off x="3849688" y="9428163"/>
            <a:ext cx="2946400" cy="496887"/>
          </a:xfrm>
          <a:prstGeom prst="rect">
            <a:avLst/>
          </a:prstGeom>
        </p:spPr>
        <p:txBody>
          <a:bodyPr vert="horz" wrap="square" lIns="91423" tIns="45710" rIns="91423" bIns="45710" numCol="1" anchor="b" anchorCtr="0" compatLnSpc="1">
            <a:prstTxWarp prst="textNoShape">
              <a:avLst/>
            </a:prstTxWarp>
          </a:bodyPr>
          <a:lstStyle>
            <a:lvl1pPr algn="r">
              <a:defRPr sz="1200"/>
            </a:lvl1pPr>
          </a:lstStyle>
          <a:p>
            <a:pPr>
              <a:defRPr/>
            </a:pPr>
            <a:fld id="{B0DBCBF3-EDB3-482D-A02A-D6C0BF3E882E}" type="slidenum">
              <a:rPr lang="fi-FI" altLang="fi-FI"/>
              <a:pPr>
                <a:defRPr/>
              </a:pPr>
              <a:t>‹#›</a:t>
            </a:fld>
            <a:endParaRPr lang="fi-FI" altLang="fi-F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ian kuvan paikkamerkki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Huomautusten paikkamerkki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i-FI" altLang="fi-FI"/>
          </a:p>
        </p:txBody>
      </p:sp>
      <p:sp>
        <p:nvSpPr>
          <p:cNvPr id="34820" name="Dian numeron paikkamerkki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50888" indent="-287338">
              <a:defRPr sz="2400">
                <a:solidFill>
                  <a:schemeClr val="tx1"/>
                </a:solidFill>
                <a:latin typeface="Times New Roman" panose="02020603050405020304" pitchFamily="18" charset="0"/>
              </a:defRPr>
            </a:lvl2pPr>
            <a:lvl3pPr marL="1154113" indent="-230188">
              <a:defRPr sz="2400">
                <a:solidFill>
                  <a:schemeClr val="tx1"/>
                </a:solidFill>
                <a:latin typeface="Times New Roman" panose="02020603050405020304" pitchFamily="18" charset="0"/>
              </a:defRPr>
            </a:lvl3pPr>
            <a:lvl4pPr marL="1617663" indent="-230188">
              <a:defRPr sz="2400">
                <a:solidFill>
                  <a:schemeClr val="tx1"/>
                </a:solidFill>
                <a:latin typeface="Times New Roman" panose="02020603050405020304" pitchFamily="18" charset="0"/>
              </a:defRPr>
            </a:lvl4pPr>
            <a:lvl5pPr marL="2079625" indent="-230188">
              <a:defRPr sz="2400">
                <a:solidFill>
                  <a:schemeClr val="tx1"/>
                </a:solidFill>
                <a:latin typeface="Times New Roman" panose="02020603050405020304" pitchFamily="18" charset="0"/>
              </a:defRPr>
            </a:lvl5pPr>
            <a:lvl6pPr marL="2536825" indent="-230188" eaLnBrk="0" fontAlgn="base" hangingPunct="0">
              <a:spcBef>
                <a:spcPct val="0"/>
              </a:spcBef>
              <a:spcAft>
                <a:spcPct val="0"/>
              </a:spcAft>
              <a:defRPr sz="2400">
                <a:solidFill>
                  <a:schemeClr val="tx1"/>
                </a:solidFill>
                <a:latin typeface="Times New Roman" panose="02020603050405020304" pitchFamily="18" charset="0"/>
              </a:defRPr>
            </a:lvl6pPr>
            <a:lvl7pPr marL="2994025" indent="-230188" eaLnBrk="0" fontAlgn="base" hangingPunct="0">
              <a:spcBef>
                <a:spcPct val="0"/>
              </a:spcBef>
              <a:spcAft>
                <a:spcPct val="0"/>
              </a:spcAft>
              <a:defRPr sz="2400">
                <a:solidFill>
                  <a:schemeClr val="tx1"/>
                </a:solidFill>
                <a:latin typeface="Times New Roman" panose="02020603050405020304" pitchFamily="18" charset="0"/>
              </a:defRPr>
            </a:lvl7pPr>
            <a:lvl8pPr marL="3451225" indent="-230188" eaLnBrk="0" fontAlgn="base" hangingPunct="0">
              <a:spcBef>
                <a:spcPct val="0"/>
              </a:spcBef>
              <a:spcAft>
                <a:spcPct val="0"/>
              </a:spcAft>
              <a:defRPr sz="2400">
                <a:solidFill>
                  <a:schemeClr val="tx1"/>
                </a:solidFill>
                <a:latin typeface="Times New Roman" panose="02020603050405020304" pitchFamily="18" charset="0"/>
              </a:defRPr>
            </a:lvl8pPr>
            <a:lvl9pPr marL="3908425" indent="-230188" eaLnBrk="0" fontAlgn="base" hangingPunct="0">
              <a:spcBef>
                <a:spcPct val="0"/>
              </a:spcBef>
              <a:spcAft>
                <a:spcPct val="0"/>
              </a:spcAft>
              <a:defRPr sz="2400">
                <a:solidFill>
                  <a:schemeClr val="tx1"/>
                </a:solidFill>
                <a:latin typeface="Times New Roman" panose="02020603050405020304" pitchFamily="18" charset="0"/>
              </a:defRPr>
            </a:lvl9pPr>
          </a:lstStyle>
          <a:p>
            <a:fld id="{9BE6B5B5-CDA1-4C79-8670-B7EA3AB34631}" type="slidenum">
              <a:rPr lang="fi-FI" altLang="fi-FI" sz="1200" smtClean="0"/>
              <a:pPr/>
              <a:t>1</a:t>
            </a:fld>
            <a:endParaRPr lang="fi-FI" altLang="fi-FI" sz="1200"/>
          </a:p>
        </p:txBody>
      </p:sp>
    </p:spTree>
    <p:extLst>
      <p:ext uri="{BB962C8B-B14F-4D97-AF65-F5344CB8AC3E}">
        <p14:creationId xmlns:p14="http://schemas.microsoft.com/office/powerpoint/2010/main" val="2009595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514350" y="3076575"/>
            <a:ext cx="5829300" cy="2124075"/>
          </a:xfrm>
        </p:spPr>
        <p:txBody>
          <a:bodyPr/>
          <a:lstStyle/>
          <a:p>
            <a:r>
              <a:rPr lang="fi-FI"/>
              <a:t>Muokkaa perustyyl. napsautt.</a:t>
            </a:r>
          </a:p>
        </p:txBody>
      </p:sp>
      <p:sp>
        <p:nvSpPr>
          <p:cNvPr id="3" name="Alaotsikko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a:t>Muokkaa alaotsikon perustyyliä napsautt.</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2BA42C7F-3004-4416-A141-6A5F9D354398}" type="slidenum">
              <a:rPr lang="fi-FI" altLang="fi-FI"/>
              <a:pPr>
                <a:defRPr/>
              </a:pPr>
              <a:t>‹#›</a:t>
            </a:fld>
            <a:endParaRPr lang="fi-FI" altLang="fi-FI"/>
          </a:p>
        </p:txBody>
      </p:sp>
    </p:spTree>
    <p:extLst>
      <p:ext uri="{BB962C8B-B14F-4D97-AF65-F5344CB8AC3E}">
        <p14:creationId xmlns:p14="http://schemas.microsoft.com/office/powerpoint/2010/main" val="3851772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444170E4-980B-4F83-9E5B-B26BF382CB03}" type="slidenum">
              <a:rPr lang="fi-FI" altLang="fi-FI"/>
              <a:pPr>
                <a:defRPr/>
              </a:pPr>
              <a:t>‹#›</a:t>
            </a:fld>
            <a:endParaRPr lang="fi-FI" altLang="fi-FI"/>
          </a:p>
        </p:txBody>
      </p:sp>
    </p:spTree>
    <p:extLst>
      <p:ext uri="{BB962C8B-B14F-4D97-AF65-F5344CB8AC3E}">
        <p14:creationId xmlns:p14="http://schemas.microsoft.com/office/powerpoint/2010/main" val="151634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4886325" y="881063"/>
            <a:ext cx="1457325" cy="7924800"/>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514350" y="881063"/>
            <a:ext cx="4219575" cy="792480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C25D3BAB-D86C-4848-BB24-CAD5F2718A38}" type="slidenum">
              <a:rPr lang="fi-FI" altLang="fi-FI"/>
              <a:pPr>
                <a:defRPr/>
              </a:pPr>
              <a:t>‹#›</a:t>
            </a:fld>
            <a:endParaRPr lang="fi-FI" altLang="fi-FI"/>
          </a:p>
        </p:txBody>
      </p:sp>
    </p:spTree>
    <p:extLst>
      <p:ext uri="{BB962C8B-B14F-4D97-AF65-F5344CB8AC3E}">
        <p14:creationId xmlns:p14="http://schemas.microsoft.com/office/powerpoint/2010/main" val="503855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i-FI"/>
              <a:t>Muokkaa perustyyl. napsautt.</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4B148D12-C8EC-49DB-A2C0-741FB153749B}" type="datetime1">
              <a:rPr lang="fi-FI" smtClean="0"/>
              <a:t>13.12.2022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987900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9D91220-976B-4E27-A803-731FCA871C82}" type="datetime1">
              <a:rPr lang="fi-FI" smtClean="0"/>
              <a:t>13.12.2022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1605387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i-FI"/>
              <a:t>Muokkaa perustyyl. napsautt.</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8A6113E8-906D-4745-8FB6-4882B5752E98}" type="datetime1">
              <a:rPr lang="fi-FI" smtClean="0"/>
              <a:t>13.12.2022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3534019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F458DB7F-FD6F-46F3-AB64-B68310A08ED9}" type="datetime1">
              <a:rPr lang="fi-FI" smtClean="0"/>
              <a:t>13.12.2022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1985964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i-FI"/>
              <a:t>Muokkaa perustyyl. napsautt.</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a:t>
            </a:r>
          </a:p>
        </p:txBody>
      </p:sp>
      <p:sp>
        <p:nvSpPr>
          <p:cNvPr id="4" name="Content Placeholder 3"/>
          <p:cNvSpPr>
            <a:spLocks noGrp="1"/>
          </p:cNvSpPr>
          <p:nvPr>
            <p:ph sz="half" idx="2"/>
          </p:nvPr>
        </p:nvSpPr>
        <p:spPr>
          <a:xfrm>
            <a:off x="472381" y="3618442"/>
            <a:ext cx="2901255" cy="532218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a:t>
            </a:r>
          </a:p>
        </p:txBody>
      </p:sp>
      <p:sp>
        <p:nvSpPr>
          <p:cNvPr id="6" name="Content Placeholder 5"/>
          <p:cNvSpPr>
            <a:spLocks noGrp="1"/>
          </p:cNvSpPr>
          <p:nvPr>
            <p:ph sz="quarter" idx="4"/>
          </p:nvPr>
        </p:nvSpPr>
        <p:spPr>
          <a:xfrm>
            <a:off x="3471863" y="3618442"/>
            <a:ext cx="2915543" cy="532218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CB86471E-6E8E-4CFC-8929-0921DE6D4239}" type="datetime1">
              <a:rPr lang="fi-FI" smtClean="0"/>
              <a:t>13.12.2022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3336765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AF5D379E-1EF3-48BD-8908-0E692FA93875}" type="datetime1">
              <a:rPr lang="fi-FI" smtClean="0"/>
              <a:t>13.12.2022</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4454862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4817D-8D2C-43D5-902C-0EFBA862E852}" type="datetime1">
              <a:rPr lang="fi-FI" smtClean="0"/>
              <a:t>13.12.2022</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4119860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i-FI"/>
              <a:t>Muokkaa perustyyl. napsautt.</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a:t>
            </a:r>
          </a:p>
        </p:txBody>
      </p:sp>
      <p:sp>
        <p:nvSpPr>
          <p:cNvPr id="5" name="Date Placeholder 4"/>
          <p:cNvSpPr>
            <a:spLocks noGrp="1"/>
          </p:cNvSpPr>
          <p:nvPr>
            <p:ph type="dt" sz="half" idx="10"/>
          </p:nvPr>
        </p:nvSpPr>
        <p:spPr/>
        <p:txBody>
          <a:bodyPr/>
          <a:lstStyle/>
          <a:p>
            <a:fld id="{CC562B17-676E-4507-B78A-9A9231EAE571}" type="datetime1">
              <a:rPr lang="fi-FI" smtClean="0"/>
              <a:t>13.12.2022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391320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2B098C98-24CA-4F8D-9C8F-6EFD025B7B34}" type="slidenum">
              <a:rPr lang="fi-FI" altLang="fi-FI"/>
              <a:pPr>
                <a:defRPr/>
              </a:pPr>
              <a:t>‹#›</a:t>
            </a:fld>
            <a:endParaRPr lang="fi-FI" altLang="fi-FI"/>
          </a:p>
        </p:txBody>
      </p:sp>
    </p:spTree>
    <p:extLst>
      <p:ext uri="{BB962C8B-B14F-4D97-AF65-F5344CB8AC3E}">
        <p14:creationId xmlns:p14="http://schemas.microsoft.com/office/powerpoint/2010/main" val="26415787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i-FI"/>
              <a:t>Muokkaa perustyyl. napsautt.</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a:t>Lisää kuva napsauttamalla kuvaketta</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a:t>
            </a:r>
          </a:p>
        </p:txBody>
      </p:sp>
      <p:sp>
        <p:nvSpPr>
          <p:cNvPr id="5" name="Date Placeholder 4"/>
          <p:cNvSpPr>
            <a:spLocks noGrp="1"/>
          </p:cNvSpPr>
          <p:nvPr>
            <p:ph type="dt" sz="half" idx="10"/>
          </p:nvPr>
        </p:nvSpPr>
        <p:spPr/>
        <p:txBody>
          <a:bodyPr/>
          <a:lstStyle/>
          <a:p>
            <a:fld id="{097AE94A-E77A-4EAF-BD3A-DFEA3FC9E5FB}" type="datetime1">
              <a:rPr lang="fi-FI" smtClean="0"/>
              <a:t>13.12.2022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17630180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2DAD125E-CB3D-4A1A-B99A-C5F1C6163476}" type="datetime1">
              <a:rPr lang="fi-FI" smtClean="0"/>
              <a:t>13.12.2022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1839583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i-FI"/>
              <a:t>Muokkaa perustyyl. napsautt.</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89D74026-3F5D-48D2-A331-CF4FF3B3E347}" type="datetime1">
              <a:rPr lang="fi-FI" smtClean="0"/>
              <a:t>13.12.2022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905546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541338" y="6365875"/>
            <a:ext cx="5829300" cy="1966913"/>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a:t>Muokkaa tekstin perustyylejä napsauttamalla</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83A44301-04C8-4E63-A05F-0A3C932D58C2}" type="slidenum">
              <a:rPr lang="fi-FI" altLang="fi-FI"/>
              <a:pPr>
                <a:defRPr/>
              </a:pPr>
              <a:t>‹#›</a:t>
            </a:fld>
            <a:endParaRPr lang="fi-FI" altLang="fi-FI"/>
          </a:p>
        </p:txBody>
      </p:sp>
    </p:spTree>
    <p:extLst>
      <p:ext uri="{BB962C8B-B14F-4D97-AF65-F5344CB8AC3E}">
        <p14:creationId xmlns:p14="http://schemas.microsoft.com/office/powerpoint/2010/main" val="434776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7EBA001E-1EAD-4FBA-9359-C9CED9626E25}" type="slidenum">
              <a:rPr lang="fi-FI" altLang="fi-FI"/>
              <a:pPr>
                <a:defRPr/>
              </a:pPr>
              <a:t>‹#›</a:t>
            </a:fld>
            <a:endParaRPr lang="fi-FI" altLang="fi-FI"/>
          </a:p>
        </p:txBody>
      </p:sp>
    </p:spTree>
    <p:extLst>
      <p:ext uri="{BB962C8B-B14F-4D97-AF65-F5344CB8AC3E}">
        <p14:creationId xmlns:p14="http://schemas.microsoft.com/office/powerpoint/2010/main" val="2527869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342900" y="396875"/>
            <a:ext cx="6172200" cy="1651000"/>
          </a:xfrm>
        </p:spPr>
        <p:txBody>
          <a:bodyPr/>
          <a:lstStyle>
            <a:lvl1pPr>
              <a:defRPr/>
            </a:lvl1pPr>
          </a:lstStyle>
          <a:p>
            <a:r>
              <a:rPr lang="fi-FI"/>
              <a:t>Muokkaa perustyyl. napsautt.</a:t>
            </a:r>
          </a:p>
        </p:txBody>
      </p:sp>
      <p:sp>
        <p:nvSpPr>
          <p:cNvPr id="3" name="Tekstin paikkamerkki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Rectangle 4"/>
          <p:cNvSpPr>
            <a:spLocks noGrp="1" noChangeArrowheads="1"/>
          </p:cNvSpPr>
          <p:nvPr>
            <p:ph type="dt" sz="half" idx="10"/>
          </p:nvPr>
        </p:nvSpPr>
        <p:spPr>
          <a:ln/>
        </p:spPr>
        <p:txBody>
          <a:bodyPr/>
          <a:lstStyle>
            <a:lvl1pPr>
              <a:defRPr/>
            </a:lvl1pPr>
          </a:lstStyle>
          <a:p>
            <a:pPr>
              <a:defRPr/>
            </a:pPr>
            <a:endParaRPr lang="fi-FI"/>
          </a:p>
        </p:txBody>
      </p:sp>
      <p:sp>
        <p:nvSpPr>
          <p:cNvPr id="8" name="Rectangle 5"/>
          <p:cNvSpPr>
            <a:spLocks noGrp="1" noChangeArrowheads="1"/>
          </p:cNvSpPr>
          <p:nvPr>
            <p:ph type="ftr" sz="quarter" idx="11"/>
          </p:nvPr>
        </p:nvSpPr>
        <p:spPr>
          <a:ln/>
        </p:spPr>
        <p:txBody>
          <a:bodyPr/>
          <a:lstStyle>
            <a:lvl1pPr>
              <a:defRPr/>
            </a:lvl1pPr>
          </a:lstStyle>
          <a:p>
            <a:pPr>
              <a:defRPr/>
            </a:pPr>
            <a:endParaRPr lang="fi-FI"/>
          </a:p>
        </p:txBody>
      </p:sp>
      <p:sp>
        <p:nvSpPr>
          <p:cNvPr id="9" name="Rectangle 6"/>
          <p:cNvSpPr>
            <a:spLocks noGrp="1" noChangeArrowheads="1"/>
          </p:cNvSpPr>
          <p:nvPr>
            <p:ph type="sldNum" sz="quarter" idx="12"/>
          </p:nvPr>
        </p:nvSpPr>
        <p:spPr>
          <a:ln/>
        </p:spPr>
        <p:txBody>
          <a:bodyPr/>
          <a:lstStyle>
            <a:lvl1pPr>
              <a:defRPr/>
            </a:lvl1pPr>
          </a:lstStyle>
          <a:p>
            <a:pPr>
              <a:defRPr/>
            </a:pPr>
            <a:fld id="{7A089B45-6D41-4CC9-A6C0-B1A94860AA79}" type="slidenum">
              <a:rPr lang="fi-FI" altLang="fi-FI"/>
              <a:pPr>
                <a:defRPr/>
              </a:pPr>
              <a:t>‹#›</a:t>
            </a:fld>
            <a:endParaRPr lang="fi-FI" altLang="fi-FI"/>
          </a:p>
        </p:txBody>
      </p:sp>
    </p:spTree>
    <p:extLst>
      <p:ext uri="{BB962C8B-B14F-4D97-AF65-F5344CB8AC3E}">
        <p14:creationId xmlns:p14="http://schemas.microsoft.com/office/powerpoint/2010/main" val="4113241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
        <p:nvSpPr>
          <p:cNvPr id="4" name="Rectangle 5"/>
          <p:cNvSpPr>
            <a:spLocks noGrp="1" noChangeArrowheads="1"/>
          </p:cNvSpPr>
          <p:nvPr>
            <p:ph type="ftr" sz="quarter" idx="11"/>
          </p:nvPr>
        </p:nvSpPr>
        <p:spPr>
          <a:ln/>
        </p:spPr>
        <p:txBody>
          <a:bodyPr/>
          <a:lstStyle>
            <a:lvl1pPr>
              <a:defRPr/>
            </a:lvl1pPr>
          </a:lstStyle>
          <a:p>
            <a:pPr>
              <a:defRPr/>
            </a:pPr>
            <a:endParaRPr lang="fi-FI"/>
          </a:p>
        </p:txBody>
      </p:sp>
      <p:sp>
        <p:nvSpPr>
          <p:cNvPr id="5" name="Rectangle 6"/>
          <p:cNvSpPr>
            <a:spLocks noGrp="1" noChangeArrowheads="1"/>
          </p:cNvSpPr>
          <p:nvPr>
            <p:ph type="sldNum" sz="quarter" idx="12"/>
          </p:nvPr>
        </p:nvSpPr>
        <p:spPr>
          <a:ln/>
        </p:spPr>
        <p:txBody>
          <a:bodyPr/>
          <a:lstStyle>
            <a:lvl1pPr>
              <a:defRPr/>
            </a:lvl1pPr>
          </a:lstStyle>
          <a:p>
            <a:pPr>
              <a:defRPr/>
            </a:pPr>
            <a:fld id="{06D0D57D-99CF-4CB2-9CF4-BCE71B0FE02A}" type="slidenum">
              <a:rPr lang="fi-FI" altLang="fi-FI"/>
              <a:pPr>
                <a:defRPr/>
              </a:pPr>
              <a:t>‹#›</a:t>
            </a:fld>
            <a:endParaRPr lang="fi-FI" altLang="fi-FI"/>
          </a:p>
        </p:txBody>
      </p:sp>
    </p:spTree>
    <p:extLst>
      <p:ext uri="{BB962C8B-B14F-4D97-AF65-F5344CB8AC3E}">
        <p14:creationId xmlns:p14="http://schemas.microsoft.com/office/powerpoint/2010/main" val="110904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p>
        </p:txBody>
      </p:sp>
      <p:sp>
        <p:nvSpPr>
          <p:cNvPr id="3" name="Rectangle 5"/>
          <p:cNvSpPr>
            <a:spLocks noGrp="1" noChangeArrowheads="1"/>
          </p:cNvSpPr>
          <p:nvPr>
            <p:ph type="ftr" sz="quarter" idx="11"/>
          </p:nvPr>
        </p:nvSpPr>
        <p:spPr>
          <a:ln/>
        </p:spPr>
        <p:txBody>
          <a:bodyPr/>
          <a:lstStyle>
            <a:lvl1pPr>
              <a:defRPr/>
            </a:lvl1pPr>
          </a:lstStyle>
          <a:p>
            <a:pPr>
              <a:defRPr/>
            </a:pPr>
            <a:endParaRPr lang="fi-FI"/>
          </a:p>
        </p:txBody>
      </p:sp>
      <p:sp>
        <p:nvSpPr>
          <p:cNvPr id="4" name="Rectangle 6"/>
          <p:cNvSpPr>
            <a:spLocks noGrp="1" noChangeArrowheads="1"/>
          </p:cNvSpPr>
          <p:nvPr>
            <p:ph type="sldNum" sz="quarter" idx="12"/>
          </p:nvPr>
        </p:nvSpPr>
        <p:spPr>
          <a:ln/>
        </p:spPr>
        <p:txBody>
          <a:bodyPr/>
          <a:lstStyle>
            <a:lvl1pPr>
              <a:defRPr/>
            </a:lvl1pPr>
          </a:lstStyle>
          <a:p>
            <a:pPr>
              <a:defRPr/>
            </a:pPr>
            <a:fld id="{652C45EE-BDFF-4CE1-9992-208C5A72B46E}" type="slidenum">
              <a:rPr lang="fi-FI" altLang="fi-FI"/>
              <a:pPr>
                <a:defRPr/>
              </a:pPr>
              <a:t>‹#›</a:t>
            </a:fld>
            <a:endParaRPr lang="fi-FI" altLang="fi-FI"/>
          </a:p>
        </p:txBody>
      </p:sp>
    </p:spTree>
    <p:extLst>
      <p:ext uri="{BB962C8B-B14F-4D97-AF65-F5344CB8AC3E}">
        <p14:creationId xmlns:p14="http://schemas.microsoft.com/office/powerpoint/2010/main" val="375361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342900" y="393700"/>
            <a:ext cx="2255838" cy="1679575"/>
          </a:xfrm>
        </p:spPr>
        <p:txBody>
          <a:bodyPr anchor="b"/>
          <a:lstStyle>
            <a:lvl1pPr algn="l">
              <a:defRPr sz="2000" b="1"/>
            </a:lvl1pPr>
          </a:lstStyle>
          <a:p>
            <a:r>
              <a:rPr lang="fi-FI"/>
              <a:t>Muokkaa perustyyl. napsautt.</a:t>
            </a:r>
          </a:p>
        </p:txBody>
      </p:sp>
      <p:sp>
        <p:nvSpPr>
          <p:cNvPr id="3" name="Sisällön paikkamerkki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1BC028A3-FE5F-416E-AC6E-02C6D0E986AD}" type="slidenum">
              <a:rPr lang="fi-FI" altLang="fi-FI"/>
              <a:pPr>
                <a:defRPr/>
              </a:pPr>
              <a:t>‹#›</a:t>
            </a:fld>
            <a:endParaRPr lang="fi-FI" altLang="fi-FI"/>
          </a:p>
        </p:txBody>
      </p:sp>
    </p:spTree>
    <p:extLst>
      <p:ext uri="{BB962C8B-B14F-4D97-AF65-F5344CB8AC3E}">
        <p14:creationId xmlns:p14="http://schemas.microsoft.com/office/powerpoint/2010/main" val="250160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344613" y="6934200"/>
            <a:ext cx="4114800" cy="819150"/>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dirty="0"/>
          </a:p>
        </p:txBody>
      </p:sp>
      <p:sp>
        <p:nvSpPr>
          <p:cNvPr id="4" name="Tekstin paikkamerkki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62B6C4BA-34FC-4A12-BBD5-D5BD342F121C}" type="slidenum">
              <a:rPr lang="fi-FI" altLang="fi-FI"/>
              <a:pPr>
                <a:defRPr/>
              </a:pPr>
              <a:t>‹#›</a:t>
            </a:fld>
            <a:endParaRPr lang="fi-FI" altLang="fi-FI"/>
          </a:p>
        </p:txBody>
      </p:sp>
    </p:spTree>
    <p:extLst>
      <p:ext uri="{BB962C8B-B14F-4D97-AF65-F5344CB8AC3E}">
        <p14:creationId xmlns:p14="http://schemas.microsoft.com/office/powerpoint/2010/main" val="46047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a:t>Muokkaa otsikon perustyyliä napsauttamalla</a:t>
            </a:r>
          </a:p>
        </p:txBody>
      </p:sp>
      <p:sp>
        <p:nvSpPr>
          <p:cNvPr id="1027" name="Rectangle 3"/>
          <p:cNvSpPr>
            <a:spLocks noGrp="1" noChangeArrowheads="1"/>
          </p:cNvSpPr>
          <p:nvPr>
            <p:ph type="body" idx="1"/>
          </p:nvPr>
        </p:nvSpPr>
        <p:spPr bwMode="auto">
          <a:xfrm>
            <a:off x="514350" y="2862263"/>
            <a:ext cx="58293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1028" name="Rectangle 4">
            <a:extLst>
              <a:ext uri="{FF2B5EF4-FFF2-40B4-BE49-F238E27FC236}">
                <a16:creationId xmlns:a16="http://schemas.microsoft.com/office/drawing/2014/main" id="{84471A78-C4D9-481D-BC24-0A71F663EA0C}"/>
              </a:ext>
            </a:extLst>
          </p:cNvPr>
          <p:cNvSpPr>
            <a:spLocks noGrp="1" noChangeArrowheads="1"/>
          </p:cNvSpPr>
          <p:nvPr>
            <p:ph type="dt" sz="half" idx="2"/>
          </p:nvPr>
        </p:nvSpPr>
        <p:spPr bwMode="auto">
          <a:xfrm>
            <a:off x="51435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fi-FI"/>
          </a:p>
        </p:txBody>
      </p:sp>
      <p:sp>
        <p:nvSpPr>
          <p:cNvPr id="1029" name="Rectangle 5">
            <a:extLst>
              <a:ext uri="{FF2B5EF4-FFF2-40B4-BE49-F238E27FC236}">
                <a16:creationId xmlns:a16="http://schemas.microsoft.com/office/drawing/2014/main" id="{F294E7FE-24A9-421D-B6DB-E20C6430D958}"/>
              </a:ext>
            </a:extLst>
          </p:cNvPr>
          <p:cNvSpPr>
            <a:spLocks noGrp="1" noChangeArrowheads="1"/>
          </p:cNvSpPr>
          <p:nvPr>
            <p:ph type="ftr" sz="quarter" idx="3"/>
          </p:nvPr>
        </p:nvSpPr>
        <p:spPr bwMode="auto">
          <a:xfrm>
            <a:off x="2343150" y="9024938"/>
            <a:ext cx="217170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i-FI"/>
          </a:p>
        </p:txBody>
      </p:sp>
      <p:sp>
        <p:nvSpPr>
          <p:cNvPr id="1030" name="Rectangle 6">
            <a:extLst>
              <a:ext uri="{FF2B5EF4-FFF2-40B4-BE49-F238E27FC236}">
                <a16:creationId xmlns:a16="http://schemas.microsoft.com/office/drawing/2014/main" id="{7A777D16-7199-407C-B80E-223DC8AA8DE7}"/>
              </a:ext>
            </a:extLst>
          </p:cNvPr>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428CEA6-E4DE-408A-9F59-A93238A7B1B2}" type="slidenum">
              <a:rPr lang="fi-FI" altLang="fi-FI"/>
              <a:pPr>
                <a:defRPr/>
              </a:pPr>
              <a:t>‹#›</a:t>
            </a:fld>
            <a:endParaRPr lang="fi-FI" altLang="fi-FI"/>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i-FI"/>
              <a:t>Muokkaa perustyyl. napsautt.</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4" name="Date Placeholder 3"/>
          <p:cNvSpPr>
            <a:spLocks noGrp="1"/>
          </p:cNvSpPr>
          <p:nvPr>
            <p:ph type="dt" sz="half" idx="2"/>
          </p:nvPr>
        </p:nvSpPr>
        <p:spPr>
          <a:xfrm>
            <a:off x="471488" y="9181397"/>
            <a:ext cx="180000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C2BFE8A-1324-4568-9BCD-7070D1D12C3B}" type="datetime1">
              <a:rPr lang="fi-FI" smtClean="0"/>
              <a:t>13.12.2022</a:t>
            </a:fld>
            <a:endParaRPr lang="fi-FI"/>
          </a:p>
        </p:txBody>
      </p:sp>
      <p:sp>
        <p:nvSpPr>
          <p:cNvPr id="5" name="Footer Placeholder 4"/>
          <p:cNvSpPr>
            <a:spLocks noGrp="1"/>
          </p:cNvSpPr>
          <p:nvPr>
            <p:ph type="ftr" sz="quarter" idx="3"/>
          </p:nvPr>
        </p:nvSpPr>
        <p:spPr>
          <a:xfrm>
            <a:off x="4586513" y="9181396"/>
            <a:ext cx="1800000"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i-FI" dirty="0"/>
          </a:p>
        </p:txBody>
      </p:sp>
      <p:sp>
        <p:nvSpPr>
          <p:cNvPr id="6" name="Slide Number Placeholder 5"/>
          <p:cNvSpPr>
            <a:spLocks noGrp="1"/>
          </p:cNvSpPr>
          <p:nvPr>
            <p:ph type="sldNum" sz="quarter" idx="4"/>
          </p:nvPr>
        </p:nvSpPr>
        <p:spPr>
          <a:xfrm>
            <a:off x="2533400" y="9181396"/>
            <a:ext cx="1800000" cy="527403"/>
          </a:xfrm>
          <a:prstGeom prst="rect">
            <a:avLst/>
          </a:prstGeom>
        </p:spPr>
        <p:txBody>
          <a:bodyPr vert="horz" lIns="91440" tIns="45720" rIns="91440" bIns="45720" rtlCol="0" anchor="ctr"/>
          <a:lstStyle>
            <a:lvl1pPr algn="r">
              <a:defRPr sz="900">
                <a:solidFill>
                  <a:schemeClr val="tx1">
                    <a:tint val="75000"/>
                  </a:schemeClr>
                </a:solidFill>
              </a:defRPr>
            </a:lvl1pPr>
          </a:lstStyle>
          <a:p>
            <a:pPr algn="ctr"/>
            <a:fld id="{9B78C1BA-D23B-4A8D-A634-845BEEF3F752}" type="slidenum">
              <a:rPr lang="fi-FI" smtClean="0"/>
              <a:pPr algn="ctr"/>
              <a:t>‹#›</a:t>
            </a:fld>
            <a:endParaRPr lang="fi-FI" dirty="0"/>
          </a:p>
        </p:txBody>
      </p:sp>
    </p:spTree>
    <p:extLst>
      <p:ext uri="{BB962C8B-B14F-4D97-AF65-F5344CB8AC3E}">
        <p14:creationId xmlns:p14="http://schemas.microsoft.com/office/powerpoint/2010/main" val="1204557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2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13" Type="http://schemas.openxmlformats.org/officeDocument/2006/relationships/image" Target="../media/image11.wmf"/><Relationship Id="rId18" Type="http://schemas.openxmlformats.org/officeDocument/2006/relationships/image" Target="../media/image16.wmf"/><Relationship Id="rId26" Type="http://schemas.openxmlformats.org/officeDocument/2006/relationships/image" Target="../media/image24.png"/><Relationship Id="rId39" Type="http://schemas.openxmlformats.org/officeDocument/2006/relationships/image" Target="../media/image37.wmf"/><Relationship Id="rId3" Type="http://schemas.openxmlformats.org/officeDocument/2006/relationships/image" Target="../media/image1.wmf"/><Relationship Id="rId21" Type="http://schemas.openxmlformats.org/officeDocument/2006/relationships/image" Target="../media/image19.png"/><Relationship Id="rId34" Type="http://schemas.openxmlformats.org/officeDocument/2006/relationships/image" Target="../media/image32.png"/><Relationship Id="rId42" Type="http://schemas.openxmlformats.org/officeDocument/2006/relationships/image" Target="../media/image40.wmf"/><Relationship Id="rId47" Type="http://schemas.openxmlformats.org/officeDocument/2006/relationships/image" Target="../media/image45.wmf"/><Relationship Id="rId50" Type="http://schemas.openxmlformats.org/officeDocument/2006/relationships/image" Target="../media/image48.wmf"/><Relationship Id="rId7" Type="http://schemas.openxmlformats.org/officeDocument/2006/relationships/image" Target="../media/image5.wmf"/><Relationship Id="rId12" Type="http://schemas.openxmlformats.org/officeDocument/2006/relationships/image" Target="../media/image10.wmf"/><Relationship Id="rId17" Type="http://schemas.openxmlformats.org/officeDocument/2006/relationships/image" Target="../media/image15.wmf"/><Relationship Id="rId25" Type="http://schemas.openxmlformats.org/officeDocument/2006/relationships/image" Target="../media/image23.png"/><Relationship Id="rId33" Type="http://schemas.openxmlformats.org/officeDocument/2006/relationships/image" Target="../media/image31.png"/><Relationship Id="rId38" Type="http://schemas.openxmlformats.org/officeDocument/2006/relationships/image" Target="../media/image36.wmf"/><Relationship Id="rId46" Type="http://schemas.openxmlformats.org/officeDocument/2006/relationships/image" Target="../media/image44.wmf"/><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29" Type="http://schemas.openxmlformats.org/officeDocument/2006/relationships/image" Target="../media/image27.wmf"/><Relationship Id="rId41" Type="http://schemas.openxmlformats.org/officeDocument/2006/relationships/image" Target="../media/image39.wmf"/><Relationship Id="rId1" Type="http://schemas.openxmlformats.org/officeDocument/2006/relationships/slideLayout" Target="../slideLayouts/slideLayout7.xml"/><Relationship Id="rId6" Type="http://schemas.openxmlformats.org/officeDocument/2006/relationships/image" Target="../media/image4.wmf"/><Relationship Id="rId11" Type="http://schemas.openxmlformats.org/officeDocument/2006/relationships/image" Target="../media/image9.wmf"/><Relationship Id="rId24" Type="http://schemas.openxmlformats.org/officeDocument/2006/relationships/image" Target="../media/image22.png"/><Relationship Id="rId32" Type="http://schemas.openxmlformats.org/officeDocument/2006/relationships/image" Target="../media/image30.png"/><Relationship Id="rId37" Type="http://schemas.openxmlformats.org/officeDocument/2006/relationships/image" Target="../media/image35.wmf"/><Relationship Id="rId40" Type="http://schemas.openxmlformats.org/officeDocument/2006/relationships/image" Target="../media/image38.wmf"/><Relationship Id="rId45" Type="http://schemas.openxmlformats.org/officeDocument/2006/relationships/image" Target="../media/image43.wmf"/><Relationship Id="rId5" Type="http://schemas.openxmlformats.org/officeDocument/2006/relationships/image" Target="../media/image3.wmf"/><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36" Type="http://schemas.openxmlformats.org/officeDocument/2006/relationships/image" Target="../media/image34.wmf"/><Relationship Id="rId49" Type="http://schemas.openxmlformats.org/officeDocument/2006/relationships/image" Target="../media/image47.wmf"/><Relationship Id="rId10" Type="http://schemas.openxmlformats.org/officeDocument/2006/relationships/image" Target="../media/image8.wmf"/><Relationship Id="rId19" Type="http://schemas.openxmlformats.org/officeDocument/2006/relationships/image" Target="../media/image17.wmf"/><Relationship Id="rId31" Type="http://schemas.openxmlformats.org/officeDocument/2006/relationships/image" Target="../media/image29.png"/><Relationship Id="rId44" Type="http://schemas.openxmlformats.org/officeDocument/2006/relationships/image" Target="../media/image42.wmf"/><Relationship Id="rId52" Type="http://schemas.openxmlformats.org/officeDocument/2006/relationships/image" Target="../media/image50.wmf"/><Relationship Id="rId4" Type="http://schemas.openxmlformats.org/officeDocument/2006/relationships/image" Target="../media/image2.wmf"/><Relationship Id="rId9" Type="http://schemas.openxmlformats.org/officeDocument/2006/relationships/image" Target="../media/image7.wmf"/><Relationship Id="rId14" Type="http://schemas.openxmlformats.org/officeDocument/2006/relationships/image" Target="../media/image12.wmf"/><Relationship Id="rId22" Type="http://schemas.openxmlformats.org/officeDocument/2006/relationships/image" Target="../media/image20.png"/><Relationship Id="rId27" Type="http://schemas.openxmlformats.org/officeDocument/2006/relationships/image" Target="../media/image25.png"/><Relationship Id="rId30" Type="http://schemas.openxmlformats.org/officeDocument/2006/relationships/image" Target="../media/image28.png"/><Relationship Id="rId35" Type="http://schemas.openxmlformats.org/officeDocument/2006/relationships/image" Target="../media/image33.wmf"/><Relationship Id="rId43" Type="http://schemas.openxmlformats.org/officeDocument/2006/relationships/image" Target="../media/image41.wmf"/><Relationship Id="rId48" Type="http://schemas.openxmlformats.org/officeDocument/2006/relationships/image" Target="../media/image46.wmf"/><Relationship Id="rId8" Type="http://schemas.openxmlformats.org/officeDocument/2006/relationships/image" Target="../media/image6.wmf"/><Relationship Id="rId51" Type="http://schemas.openxmlformats.org/officeDocument/2006/relationships/image" Target="../media/image49.wmf"/></Relationships>
</file>

<file path=ppt/slides/_rels/slide2.xml.rels><?xml version="1.0" encoding="UTF-8" standalone="yes"?>
<Relationships xmlns="http://schemas.openxmlformats.org/package/2006/relationships"><Relationship Id="rId2" Type="http://schemas.openxmlformats.org/officeDocument/2006/relationships/image" Target="../media/image51.ti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Kuva 79"/>
          <p:cNvPicPr>
            <a:picLocks noChangeAspect="1"/>
          </p:cNvPicPr>
          <p:nvPr/>
        </p:nvPicPr>
        <p:blipFill>
          <a:blip r:embed="rId3">
            <a:extLst>
              <a:ext uri="{28A0092B-C50C-407E-A947-70E740481C1C}">
                <a14:useLocalDpi xmlns:a14="http://schemas.microsoft.com/office/drawing/2010/main" val="0"/>
              </a:ext>
            </a:extLst>
          </a:blip>
          <a:srcRect/>
          <a:stretch/>
        </p:blipFill>
        <p:spPr>
          <a:xfrm>
            <a:off x="1843904" y="1254667"/>
            <a:ext cx="460800" cy="459912"/>
          </a:xfrm>
          <a:prstGeom prst="rect">
            <a:avLst/>
          </a:prstGeom>
        </p:spPr>
      </p:pic>
      <p:pic>
        <p:nvPicPr>
          <p:cNvPr id="33794" name="Picture 259"/>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3108188" y="1250942"/>
            <a:ext cx="460800" cy="4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5" name="Picture 260"/>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2563852" y="1246751"/>
            <a:ext cx="460800" cy="4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261"/>
          <p:cNvPicPr>
            <a:picLocks noChangeAspect="1" noChangeArrowheads="1"/>
          </p:cNvPicPr>
          <p:nvPr/>
        </p:nvPicPr>
        <p:blipFill>
          <a:blip r:embed="rId6">
            <a:extLst>
              <a:ext uri="{28A0092B-C50C-407E-A947-70E740481C1C}">
                <a14:useLocalDpi xmlns:a14="http://schemas.microsoft.com/office/drawing/2010/main" val="0"/>
              </a:ext>
            </a:extLst>
          </a:blip>
          <a:srcRect/>
          <a:stretch/>
        </p:blipFill>
        <p:spPr bwMode="auto">
          <a:xfrm>
            <a:off x="2578738" y="722807"/>
            <a:ext cx="43200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23" name="Picture 116"/>
          <p:cNvPicPr>
            <a:picLocks noChangeAspect="1" noChangeArrowheads="1"/>
          </p:cNvPicPr>
          <p:nvPr/>
        </p:nvPicPr>
        <p:blipFill>
          <a:blip r:embed="rId7">
            <a:extLst>
              <a:ext uri="{28A0092B-C50C-407E-A947-70E740481C1C}">
                <a14:useLocalDpi xmlns:a14="http://schemas.microsoft.com/office/drawing/2010/main" val="0"/>
              </a:ext>
            </a:extLst>
          </a:blip>
          <a:srcRect/>
          <a:stretch/>
        </p:blipFill>
        <p:spPr bwMode="auto">
          <a:xfrm>
            <a:off x="1850455" y="2327758"/>
            <a:ext cx="460800" cy="45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25" name="Picture 118"/>
          <p:cNvPicPr>
            <a:picLocks noChangeAspect="1" noChangeArrowheads="1"/>
          </p:cNvPicPr>
          <p:nvPr/>
        </p:nvPicPr>
        <p:blipFill>
          <a:blip r:embed="rId8">
            <a:extLst>
              <a:ext uri="{28A0092B-C50C-407E-A947-70E740481C1C}">
                <a14:useLocalDpi xmlns:a14="http://schemas.microsoft.com/office/drawing/2010/main" val="0"/>
              </a:ext>
            </a:extLst>
          </a:blip>
          <a:srcRect/>
          <a:stretch/>
        </p:blipFill>
        <p:spPr bwMode="auto">
          <a:xfrm>
            <a:off x="1850117" y="715758"/>
            <a:ext cx="460800" cy="45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21" name="Picture 114"/>
          <p:cNvPicPr>
            <a:picLocks noChangeAspect="1" noChangeArrowheads="1"/>
          </p:cNvPicPr>
          <p:nvPr/>
        </p:nvPicPr>
        <p:blipFill>
          <a:blip r:embed="rId9">
            <a:extLst>
              <a:ext uri="{28A0092B-C50C-407E-A947-70E740481C1C}">
                <a14:useLocalDpi xmlns:a14="http://schemas.microsoft.com/office/drawing/2010/main" val="0"/>
              </a:ext>
            </a:extLst>
          </a:blip>
          <a:srcRect/>
          <a:stretch/>
        </p:blipFill>
        <p:spPr bwMode="auto">
          <a:xfrm>
            <a:off x="1879603" y="3941087"/>
            <a:ext cx="460800" cy="45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22" name="Picture 115"/>
          <p:cNvPicPr>
            <a:picLocks noChangeAspect="1" noChangeArrowheads="1"/>
          </p:cNvPicPr>
          <p:nvPr/>
        </p:nvPicPr>
        <p:blipFill>
          <a:blip r:embed="rId10">
            <a:extLst>
              <a:ext uri="{28A0092B-C50C-407E-A947-70E740481C1C}">
                <a14:useLocalDpi xmlns:a14="http://schemas.microsoft.com/office/drawing/2010/main" val="0"/>
              </a:ext>
            </a:extLst>
          </a:blip>
          <a:srcRect/>
          <a:stretch/>
        </p:blipFill>
        <p:spPr bwMode="auto">
          <a:xfrm>
            <a:off x="1873723" y="3405927"/>
            <a:ext cx="460800" cy="45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26" name="Picture 119"/>
          <p:cNvPicPr>
            <a:picLocks noChangeAspect="1" noChangeArrowheads="1"/>
          </p:cNvPicPr>
          <p:nvPr/>
        </p:nvPicPr>
        <p:blipFill>
          <a:blip r:embed="rId11">
            <a:extLst>
              <a:ext uri="{28A0092B-C50C-407E-A947-70E740481C1C}">
                <a14:useLocalDpi xmlns:a14="http://schemas.microsoft.com/office/drawing/2010/main" val="0"/>
              </a:ext>
            </a:extLst>
          </a:blip>
          <a:srcRect/>
          <a:stretch/>
        </p:blipFill>
        <p:spPr bwMode="auto">
          <a:xfrm>
            <a:off x="1881591" y="4482952"/>
            <a:ext cx="460800" cy="45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28" name="Picture 127"/>
          <p:cNvPicPr>
            <a:picLocks noChangeAspect="1" noChangeArrowheads="1"/>
          </p:cNvPicPr>
          <p:nvPr/>
        </p:nvPicPr>
        <p:blipFill>
          <a:blip r:embed="rId12">
            <a:extLst>
              <a:ext uri="{28A0092B-C50C-407E-A947-70E740481C1C}">
                <a14:useLocalDpi xmlns:a14="http://schemas.microsoft.com/office/drawing/2010/main" val="0"/>
              </a:ext>
            </a:extLst>
          </a:blip>
          <a:srcRect/>
          <a:stretch/>
        </p:blipFill>
        <p:spPr bwMode="auto">
          <a:xfrm>
            <a:off x="933567" y="1411245"/>
            <a:ext cx="648000" cy="568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30" name="Picture 130"/>
          <p:cNvPicPr>
            <a:picLocks noChangeAspect="1" noChangeArrowheads="1"/>
          </p:cNvPicPr>
          <p:nvPr/>
        </p:nvPicPr>
        <p:blipFill>
          <a:blip r:embed="rId13">
            <a:extLst>
              <a:ext uri="{28A0092B-C50C-407E-A947-70E740481C1C}">
                <a14:useLocalDpi xmlns:a14="http://schemas.microsoft.com/office/drawing/2010/main" val="0"/>
              </a:ext>
            </a:extLst>
          </a:blip>
          <a:srcRect/>
          <a:stretch/>
        </p:blipFill>
        <p:spPr bwMode="auto">
          <a:xfrm>
            <a:off x="932239" y="2106733"/>
            <a:ext cx="648000" cy="568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31" name="Picture 131"/>
          <p:cNvPicPr>
            <a:picLocks noChangeAspect="1" noChangeArrowheads="1"/>
          </p:cNvPicPr>
          <p:nvPr/>
        </p:nvPicPr>
        <p:blipFill>
          <a:blip r:embed="rId14">
            <a:extLst>
              <a:ext uri="{28A0092B-C50C-407E-A947-70E740481C1C}">
                <a14:useLocalDpi xmlns:a14="http://schemas.microsoft.com/office/drawing/2010/main" val="0"/>
              </a:ext>
            </a:extLst>
          </a:blip>
          <a:srcRect/>
          <a:stretch/>
        </p:blipFill>
        <p:spPr bwMode="auto">
          <a:xfrm>
            <a:off x="931941" y="715758"/>
            <a:ext cx="648000" cy="568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Ryhmä 4">
            <a:extLst>
              <a:ext uri="{FF2B5EF4-FFF2-40B4-BE49-F238E27FC236}">
                <a16:creationId xmlns:a16="http://schemas.microsoft.com/office/drawing/2014/main" id="{B78A77BC-94AC-C16E-C8C7-E9DA47104801}"/>
              </a:ext>
            </a:extLst>
          </p:cNvPr>
          <p:cNvGrpSpPr/>
          <p:nvPr/>
        </p:nvGrpSpPr>
        <p:grpSpPr>
          <a:xfrm>
            <a:off x="5154613" y="721405"/>
            <a:ext cx="90487" cy="268288"/>
            <a:chOff x="5154613" y="923925"/>
            <a:chExt cx="90487" cy="268288"/>
          </a:xfrm>
        </p:grpSpPr>
        <p:pic>
          <p:nvPicPr>
            <p:cNvPr id="33845" name="Kuva 114"/>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5154613" y="923925"/>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46" name="Kuva 115"/>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5154613" y="1127125"/>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3849" name="Ryhmä 1"/>
          <p:cNvGrpSpPr>
            <a:grpSpLocks/>
          </p:cNvGrpSpPr>
          <p:nvPr/>
        </p:nvGrpSpPr>
        <p:grpSpPr bwMode="auto">
          <a:xfrm>
            <a:off x="5154613" y="1134155"/>
            <a:ext cx="90487" cy="76200"/>
            <a:chOff x="5307013" y="1064569"/>
            <a:chExt cx="90000" cy="76680"/>
          </a:xfrm>
        </p:grpSpPr>
        <p:pic>
          <p:nvPicPr>
            <p:cNvPr id="33869" name="Kuva 120"/>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5307013" y="1076488"/>
              <a:ext cx="90000" cy="64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70" name="Kuva 121"/>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rot="10800000">
              <a:off x="5307013" y="1064569"/>
              <a:ext cx="90000" cy="64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850" name="Text Box 242"/>
          <p:cNvSpPr txBox="1">
            <a:spLocks noChangeArrowheads="1"/>
          </p:cNvSpPr>
          <p:nvPr/>
        </p:nvSpPr>
        <p:spPr bwMode="auto">
          <a:xfrm>
            <a:off x="5684164" y="632520"/>
            <a:ext cx="41751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100" dirty="0">
                <a:solidFill>
                  <a:srgbClr val="000000"/>
                </a:solidFill>
                <a:latin typeface="Arial" panose="020B0604020202020204" pitchFamily="34" charset="0"/>
                <a:cs typeface="Arial" panose="020B0604020202020204" pitchFamily="34" charset="0"/>
              </a:rPr>
              <a:t>0 m</a:t>
            </a:r>
          </a:p>
        </p:txBody>
      </p:sp>
      <p:grpSp>
        <p:nvGrpSpPr>
          <p:cNvPr id="33851" name="Ryhmä 9"/>
          <p:cNvGrpSpPr>
            <a:grpSpLocks/>
          </p:cNvGrpSpPr>
          <p:nvPr/>
        </p:nvGrpSpPr>
        <p:grpSpPr bwMode="auto">
          <a:xfrm>
            <a:off x="5546052" y="754757"/>
            <a:ext cx="144462" cy="539750"/>
            <a:chOff x="5494581" y="3938649"/>
            <a:chExt cx="144462" cy="431676"/>
          </a:xfrm>
        </p:grpSpPr>
        <p:sp>
          <p:nvSpPr>
            <p:cNvPr id="33866" name="Line 556"/>
            <p:cNvSpPr>
              <a:spLocks noChangeShapeType="1"/>
            </p:cNvSpPr>
            <p:nvPr/>
          </p:nvSpPr>
          <p:spPr bwMode="auto">
            <a:xfrm>
              <a:off x="5566812" y="3938649"/>
              <a:ext cx="0" cy="4316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i-FI"/>
            </a:p>
          </p:txBody>
        </p:sp>
        <p:sp>
          <p:nvSpPr>
            <p:cNvPr id="33867" name="Line 557"/>
            <p:cNvSpPr>
              <a:spLocks noChangeShapeType="1"/>
            </p:cNvSpPr>
            <p:nvPr/>
          </p:nvSpPr>
          <p:spPr bwMode="auto">
            <a:xfrm>
              <a:off x="5494581" y="4370325"/>
              <a:ext cx="1444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i-FI"/>
            </a:p>
          </p:txBody>
        </p:sp>
        <p:sp>
          <p:nvSpPr>
            <p:cNvPr id="33868" name="Line 557"/>
            <p:cNvSpPr>
              <a:spLocks noChangeShapeType="1"/>
            </p:cNvSpPr>
            <p:nvPr/>
          </p:nvSpPr>
          <p:spPr bwMode="auto">
            <a:xfrm>
              <a:off x="5494581" y="3938649"/>
              <a:ext cx="1444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i-FI"/>
            </a:p>
          </p:txBody>
        </p:sp>
      </p:grpSp>
      <p:sp>
        <p:nvSpPr>
          <p:cNvPr id="33852" name="Text Box 242"/>
          <p:cNvSpPr txBox="1">
            <a:spLocks noChangeArrowheads="1"/>
          </p:cNvSpPr>
          <p:nvPr/>
        </p:nvSpPr>
        <p:spPr bwMode="auto">
          <a:xfrm>
            <a:off x="5690514" y="1154807"/>
            <a:ext cx="4968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100">
                <a:solidFill>
                  <a:srgbClr val="000000"/>
                </a:solidFill>
                <a:latin typeface="Arial" panose="020B0604020202020204" pitchFamily="34" charset="0"/>
                <a:cs typeface="Arial" panose="020B0604020202020204" pitchFamily="34" charset="0"/>
              </a:rPr>
              <a:t>50 m</a:t>
            </a:r>
          </a:p>
        </p:txBody>
      </p:sp>
      <p:grpSp>
        <p:nvGrpSpPr>
          <p:cNvPr id="33853" name="Ryhmä 9"/>
          <p:cNvGrpSpPr>
            <a:grpSpLocks/>
          </p:cNvGrpSpPr>
          <p:nvPr/>
        </p:nvGrpSpPr>
        <p:grpSpPr bwMode="auto">
          <a:xfrm>
            <a:off x="5542877" y="1294507"/>
            <a:ext cx="144462" cy="539750"/>
            <a:chOff x="5494581" y="3938649"/>
            <a:chExt cx="144462" cy="431676"/>
          </a:xfrm>
        </p:grpSpPr>
        <p:sp>
          <p:nvSpPr>
            <p:cNvPr id="33863" name="Line 556"/>
            <p:cNvSpPr>
              <a:spLocks noChangeShapeType="1"/>
            </p:cNvSpPr>
            <p:nvPr/>
          </p:nvSpPr>
          <p:spPr bwMode="auto">
            <a:xfrm>
              <a:off x="5566812" y="3938649"/>
              <a:ext cx="0" cy="4316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i-FI"/>
            </a:p>
          </p:txBody>
        </p:sp>
        <p:sp>
          <p:nvSpPr>
            <p:cNvPr id="33864" name="Line 557"/>
            <p:cNvSpPr>
              <a:spLocks noChangeShapeType="1"/>
            </p:cNvSpPr>
            <p:nvPr/>
          </p:nvSpPr>
          <p:spPr bwMode="auto">
            <a:xfrm>
              <a:off x="5494581" y="4370325"/>
              <a:ext cx="1444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i-FI"/>
            </a:p>
          </p:txBody>
        </p:sp>
        <p:sp>
          <p:nvSpPr>
            <p:cNvPr id="33865" name="Line 557"/>
            <p:cNvSpPr>
              <a:spLocks noChangeShapeType="1"/>
            </p:cNvSpPr>
            <p:nvPr/>
          </p:nvSpPr>
          <p:spPr bwMode="auto">
            <a:xfrm>
              <a:off x="5494581" y="3938649"/>
              <a:ext cx="1444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i-FI"/>
            </a:p>
          </p:txBody>
        </p:sp>
      </p:grpSp>
      <p:sp>
        <p:nvSpPr>
          <p:cNvPr id="33854" name="Text Box 242"/>
          <p:cNvSpPr txBox="1">
            <a:spLocks noChangeArrowheads="1"/>
          </p:cNvSpPr>
          <p:nvPr/>
        </p:nvSpPr>
        <p:spPr bwMode="auto">
          <a:xfrm>
            <a:off x="5690514" y="1704082"/>
            <a:ext cx="5762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100" dirty="0">
                <a:solidFill>
                  <a:srgbClr val="000000"/>
                </a:solidFill>
                <a:latin typeface="Arial" panose="020B0604020202020204" pitchFamily="34" charset="0"/>
                <a:cs typeface="Arial" panose="020B0604020202020204" pitchFamily="34" charset="0"/>
              </a:rPr>
              <a:t>100 m</a:t>
            </a:r>
          </a:p>
        </p:txBody>
      </p:sp>
      <p:sp>
        <p:nvSpPr>
          <p:cNvPr id="33857" name="Text Box 3"/>
          <p:cNvSpPr txBox="1">
            <a:spLocks noChangeAspect="1" noChangeArrowheads="1"/>
          </p:cNvSpPr>
          <p:nvPr/>
        </p:nvSpPr>
        <p:spPr bwMode="auto">
          <a:xfrm>
            <a:off x="908051" y="344488"/>
            <a:ext cx="1584846"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300" b="1" dirty="0">
                <a:solidFill>
                  <a:srgbClr val="000000"/>
                </a:solidFill>
                <a:latin typeface="Arial" panose="020B0604020202020204" pitchFamily="34" charset="0"/>
                <a:cs typeface="Arial" panose="020B0604020202020204" pitchFamily="34" charset="0"/>
              </a:rPr>
              <a:t>LIIKENNEMERKIT</a:t>
            </a:r>
          </a:p>
        </p:txBody>
      </p:sp>
      <p:pic>
        <p:nvPicPr>
          <p:cNvPr id="88" name="Picture 101"/>
          <p:cNvPicPr>
            <a:picLocks noChangeAspect="1" noChangeArrowheads="1"/>
          </p:cNvPicPr>
          <p:nvPr/>
        </p:nvPicPr>
        <p:blipFill>
          <a:blip r:embed="rId17">
            <a:extLst>
              <a:ext uri="{28A0092B-C50C-407E-A947-70E740481C1C}">
                <a14:useLocalDpi xmlns:a14="http://schemas.microsoft.com/office/drawing/2010/main" val="0"/>
              </a:ext>
            </a:extLst>
          </a:blip>
          <a:srcRect/>
          <a:stretch/>
        </p:blipFill>
        <p:spPr bwMode="auto">
          <a:xfrm>
            <a:off x="4397387" y="720903"/>
            <a:ext cx="431999"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 name="Picture 101"/>
          <p:cNvPicPr>
            <a:picLocks noChangeAspect="1" noChangeArrowheads="1"/>
          </p:cNvPicPr>
          <p:nvPr/>
        </p:nvPicPr>
        <p:blipFill>
          <a:blip r:embed="rId18">
            <a:extLst>
              <a:ext uri="{28A0092B-C50C-407E-A947-70E740481C1C}">
                <a14:useLocalDpi xmlns:a14="http://schemas.microsoft.com/office/drawing/2010/main" val="0"/>
              </a:ext>
            </a:extLst>
          </a:blip>
          <a:srcRect/>
          <a:stretch/>
        </p:blipFill>
        <p:spPr bwMode="auto">
          <a:xfrm>
            <a:off x="3837973" y="720903"/>
            <a:ext cx="431999"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2" name="Picture 117"/>
          <p:cNvPicPr>
            <a:picLocks noChangeAspect="1" noChangeArrowheads="1"/>
          </p:cNvPicPr>
          <p:nvPr/>
        </p:nvPicPr>
        <p:blipFill>
          <a:blip r:embed="rId19">
            <a:extLst>
              <a:ext uri="{28A0092B-C50C-407E-A947-70E740481C1C}">
                <a14:useLocalDpi xmlns:a14="http://schemas.microsoft.com/office/drawing/2010/main" val="0"/>
              </a:ext>
            </a:extLst>
          </a:blip>
          <a:srcRect/>
          <a:stretch/>
        </p:blipFill>
        <p:spPr bwMode="auto">
          <a:xfrm>
            <a:off x="1843656" y="1793736"/>
            <a:ext cx="460800" cy="45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3" name="Text Box 3"/>
          <p:cNvSpPr txBox="1">
            <a:spLocks noChangeAspect="1" noChangeArrowheads="1"/>
          </p:cNvSpPr>
          <p:nvPr/>
        </p:nvSpPr>
        <p:spPr bwMode="auto">
          <a:xfrm>
            <a:off x="790325" y="5329039"/>
            <a:ext cx="56880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300" b="1" dirty="0">
                <a:solidFill>
                  <a:srgbClr val="000000"/>
                </a:solidFill>
                <a:latin typeface="Arial" panose="020B0604020202020204" pitchFamily="34" charset="0"/>
                <a:cs typeface="Arial" panose="020B0604020202020204" pitchFamily="34" charset="0"/>
              </a:rPr>
              <a:t>SULKU- JA VAROITUSLAITTEET</a:t>
            </a:r>
          </a:p>
        </p:txBody>
      </p:sp>
      <p:pic>
        <p:nvPicPr>
          <p:cNvPr id="194" name="Picture 49" descr="T:\tie2014\1510014798_Liikenne tietyomaalla\Suunnittelu\Tienrakennustyömaat\Powerpoint\kaide6-01.pn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415392" y="7271410"/>
            <a:ext cx="1022398" cy="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 name="Picture 52" descr="T:\tie2014\1510014798_Liikenne tietyomaalla\Suunnittelu\Tienrakennustyömaat\Powerpoint\kaide3-01.png"/>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716863" y="7098061"/>
            <a:ext cx="429002" cy="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7" name="Ryhmä 121"/>
          <p:cNvGrpSpPr>
            <a:grpSpLocks noChangeAspect="1"/>
          </p:cNvGrpSpPr>
          <p:nvPr/>
        </p:nvGrpSpPr>
        <p:grpSpPr bwMode="auto">
          <a:xfrm>
            <a:off x="1880916" y="8513958"/>
            <a:ext cx="792000" cy="1081595"/>
            <a:chOff x="3044946" y="4849411"/>
            <a:chExt cx="743809" cy="1016560"/>
          </a:xfrm>
        </p:grpSpPr>
        <p:pic>
          <p:nvPicPr>
            <p:cNvPr id="198" name="Kuva 122"/>
            <p:cNvPicPr>
              <a:picLocks noChangeAspect="1"/>
            </p:cNvPicPr>
            <p:nvPr/>
          </p:nvPicPr>
          <p:blipFill>
            <a:blip r:embed="rId22">
              <a:extLst>
                <a:ext uri="{28A0092B-C50C-407E-A947-70E740481C1C}">
                  <a14:useLocalDpi xmlns:a14="http://schemas.microsoft.com/office/drawing/2010/main" val="0"/>
                </a:ext>
              </a:extLst>
            </a:blip>
            <a:stretch>
              <a:fillRect/>
            </a:stretch>
          </p:blipFill>
          <p:spPr bwMode="auto">
            <a:xfrm>
              <a:off x="3044946" y="4953000"/>
              <a:ext cx="743809" cy="912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9"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3104964" y="4849411"/>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3589721" y="4849411"/>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1" name="Kuva 126"/>
          <p:cNvPicPr>
            <a:picLocks noChangeAspect="1"/>
          </p:cNvPicPr>
          <p:nvPr/>
        </p:nvPicPr>
        <p:blipFill>
          <a:blip r:embed="rId22">
            <a:extLst>
              <a:ext uri="{28A0092B-C50C-407E-A947-70E740481C1C}">
                <a14:useLocalDpi xmlns:a14="http://schemas.microsoft.com/office/drawing/2010/main" val="0"/>
              </a:ext>
            </a:extLst>
          </a:blip>
          <a:stretch>
            <a:fillRect/>
          </a:stretch>
        </p:blipFill>
        <p:spPr bwMode="auto">
          <a:xfrm>
            <a:off x="791069" y="8626137"/>
            <a:ext cx="792000" cy="97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 name="Kuva 148"/>
          <p:cNvPicPr>
            <a:picLocks noChangeAspect="1"/>
          </p:cNvPicPr>
          <p:nvPr/>
        </p:nvPicPr>
        <p:blipFill>
          <a:blip r:embed="rId24">
            <a:extLst>
              <a:ext uri="{28A0092B-C50C-407E-A947-70E740481C1C}">
                <a14:useLocalDpi xmlns:a14="http://schemas.microsoft.com/office/drawing/2010/main" val="0"/>
              </a:ext>
            </a:extLst>
          </a:blip>
          <a:stretch>
            <a:fillRect/>
          </a:stretch>
        </p:blipFill>
        <p:spPr bwMode="auto">
          <a:xfrm>
            <a:off x="5636311" y="5590777"/>
            <a:ext cx="483489" cy="81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 name="Kuva 152"/>
          <p:cNvPicPr>
            <a:picLocks noChangeAspect="1"/>
          </p:cNvPicPr>
          <p:nvPr/>
        </p:nvPicPr>
        <p:blipFill>
          <a:blip r:embed="rId25">
            <a:extLst>
              <a:ext uri="{28A0092B-C50C-407E-A947-70E740481C1C}">
                <a14:useLocalDpi xmlns:a14="http://schemas.microsoft.com/office/drawing/2010/main" val="0"/>
              </a:ext>
            </a:extLst>
          </a:blip>
          <a:stretch>
            <a:fillRect/>
          </a:stretch>
        </p:blipFill>
        <p:spPr bwMode="auto">
          <a:xfrm>
            <a:off x="786560" y="5734481"/>
            <a:ext cx="195023"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 name="Kuva 153"/>
          <p:cNvPicPr>
            <a:picLocks noChangeAspect="1"/>
          </p:cNvPicPr>
          <p:nvPr/>
        </p:nvPicPr>
        <p:blipFill>
          <a:blip r:embed="rId26">
            <a:extLst>
              <a:ext uri="{28A0092B-C50C-407E-A947-70E740481C1C}">
                <a14:useLocalDpi xmlns:a14="http://schemas.microsoft.com/office/drawing/2010/main" val="0"/>
              </a:ext>
            </a:extLst>
          </a:blip>
          <a:stretch>
            <a:fillRect/>
          </a:stretch>
        </p:blipFill>
        <p:spPr bwMode="auto">
          <a:xfrm>
            <a:off x="1272518" y="5734481"/>
            <a:ext cx="195021"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9" name="Ryhmä 173"/>
          <p:cNvGrpSpPr>
            <a:grpSpLocks noChangeAspect="1"/>
          </p:cNvGrpSpPr>
          <p:nvPr/>
        </p:nvGrpSpPr>
        <p:grpSpPr bwMode="auto">
          <a:xfrm>
            <a:off x="4977172" y="6191262"/>
            <a:ext cx="337273" cy="474348"/>
            <a:chOff x="2207620" y="5710128"/>
            <a:chExt cx="297486" cy="417622"/>
          </a:xfrm>
        </p:grpSpPr>
        <p:pic>
          <p:nvPicPr>
            <p:cNvPr id="210" name="Kuva 174"/>
            <p:cNvPicPr>
              <a:picLocks noChangeAspect="1"/>
            </p:cNvPicPr>
            <p:nvPr/>
          </p:nvPicPr>
          <p:blipFill>
            <a:blip r:embed="rId27">
              <a:extLst>
                <a:ext uri="{28A0092B-C50C-407E-A947-70E740481C1C}">
                  <a14:useLocalDpi xmlns:a14="http://schemas.microsoft.com/office/drawing/2010/main" val="0"/>
                </a:ext>
              </a:extLst>
            </a:blip>
            <a:srcRect/>
            <a:stretch>
              <a:fillRect/>
            </a:stretch>
          </p:blipFill>
          <p:spPr bwMode="auto">
            <a:xfrm>
              <a:off x="2256466" y="5710128"/>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2207620" y="5765107"/>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2408593" y="5765106"/>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3"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2208037"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2411506" y="6035764"/>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15" name="Ryhmä 179"/>
          <p:cNvGrpSpPr>
            <a:grpSpLocks noChangeAspect="1"/>
          </p:cNvGrpSpPr>
          <p:nvPr/>
        </p:nvGrpSpPr>
        <p:grpSpPr bwMode="auto">
          <a:xfrm>
            <a:off x="5025111" y="5614848"/>
            <a:ext cx="236275" cy="427454"/>
            <a:chOff x="2221105" y="5054220"/>
            <a:chExt cx="206883" cy="375761"/>
          </a:xfrm>
        </p:grpSpPr>
        <p:pic>
          <p:nvPicPr>
            <p:cNvPr id="216" name="Kuva 180"/>
            <p:cNvPicPr>
              <a:picLocks noChangeAspect="1"/>
            </p:cNvPicPr>
            <p:nvPr/>
          </p:nvPicPr>
          <p:blipFill>
            <a:blip r:embed="rId27">
              <a:extLst>
                <a:ext uri="{28A0092B-C50C-407E-A947-70E740481C1C}">
                  <a14:useLocalDpi xmlns:a14="http://schemas.microsoft.com/office/drawing/2010/main" val="0"/>
                </a:ext>
              </a:extLst>
            </a:blip>
            <a:srcRect/>
            <a:stretch>
              <a:fillRect/>
            </a:stretch>
          </p:blipFill>
          <p:spPr bwMode="auto">
            <a:xfrm>
              <a:off x="2221105" y="5054220"/>
              <a:ext cx="206883" cy="37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7"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2277745" y="5108140"/>
              <a:ext cx="93600" cy="9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9" name="Ryhmä 228">
            <a:extLst>
              <a:ext uri="{FF2B5EF4-FFF2-40B4-BE49-F238E27FC236}">
                <a16:creationId xmlns:a16="http://schemas.microsoft.com/office/drawing/2014/main" id="{99DF5FB5-4188-AE17-4B07-16E2DB7C0EE6}"/>
              </a:ext>
            </a:extLst>
          </p:cNvPr>
          <p:cNvGrpSpPr>
            <a:grpSpLocks noChangeAspect="1"/>
          </p:cNvGrpSpPr>
          <p:nvPr/>
        </p:nvGrpSpPr>
        <p:grpSpPr>
          <a:xfrm>
            <a:off x="4116459" y="7582178"/>
            <a:ext cx="720000" cy="838766"/>
            <a:chOff x="3940397" y="7369660"/>
            <a:chExt cx="676735" cy="788364"/>
          </a:xfrm>
        </p:grpSpPr>
        <p:pic>
          <p:nvPicPr>
            <p:cNvPr id="222" name="Kuva 201"/>
            <p:cNvPicPr>
              <a:picLocks noChangeAspect="1"/>
            </p:cNvPicPr>
            <p:nvPr/>
          </p:nvPicPr>
          <p:blipFill>
            <a:blip r:embed="rId28">
              <a:extLst>
                <a:ext uri="{28A0092B-C50C-407E-A947-70E740481C1C}">
                  <a14:useLocalDpi xmlns:a14="http://schemas.microsoft.com/office/drawing/2010/main" val="0"/>
                </a:ext>
              </a:extLst>
            </a:blip>
            <a:stretch>
              <a:fillRect/>
            </a:stretch>
          </p:blipFill>
          <p:spPr bwMode="auto">
            <a:xfrm>
              <a:off x="3940895" y="7472652"/>
              <a:ext cx="676237" cy="685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60">
              <a:extLst>
                <a:ext uri="{FF2B5EF4-FFF2-40B4-BE49-F238E27FC236}">
                  <a16:creationId xmlns:a16="http://schemas.microsoft.com/office/drawing/2014/main" id="{020885CA-4125-50A3-4D1C-1644DA27B5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3940397" y="7609855"/>
              <a:ext cx="201600" cy="20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3"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3967452" y="7369660"/>
              <a:ext cx="120415" cy="11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4"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4451704" y="7369660"/>
              <a:ext cx="120415" cy="11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9" name="Ryhmä 18">
            <a:extLst>
              <a:ext uri="{FF2B5EF4-FFF2-40B4-BE49-F238E27FC236}">
                <a16:creationId xmlns:a16="http://schemas.microsoft.com/office/drawing/2014/main" id="{599B4088-7846-11A0-7021-8DA295C08E26}"/>
              </a:ext>
            </a:extLst>
          </p:cNvPr>
          <p:cNvGrpSpPr/>
          <p:nvPr/>
        </p:nvGrpSpPr>
        <p:grpSpPr>
          <a:xfrm>
            <a:off x="2549994" y="6267763"/>
            <a:ext cx="464400" cy="657679"/>
            <a:chOff x="2549994" y="6026030"/>
            <a:chExt cx="464400" cy="657679"/>
          </a:xfrm>
        </p:grpSpPr>
        <p:pic>
          <p:nvPicPr>
            <p:cNvPr id="9" name="Kuva 8">
              <a:extLst>
                <a:ext uri="{FF2B5EF4-FFF2-40B4-BE49-F238E27FC236}">
                  <a16:creationId xmlns:a16="http://schemas.microsoft.com/office/drawing/2014/main" id="{5D9E5354-0C04-FB8B-8C6C-EBDF81613B04}"/>
                </a:ext>
              </a:extLst>
            </p:cNvPr>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2549994" y="6163045"/>
              <a:ext cx="464400" cy="520664"/>
            </a:xfrm>
            <a:prstGeom prst="rect">
              <a:avLst/>
            </a:prstGeom>
          </p:spPr>
        </p:pic>
        <p:pic>
          <p:nvPicPr>
            <p:cNvPr id="228"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2667889" y="6026030"/>
              <a:ext cx="152637" cy="149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8" name="Ryhmä 27">
            <a:extLst>
              <a:ext uri="{FF2B5EF4-FFF2-40B4-BE49-F238E27FC236}">
                <a16:creationId xmlns:a16="http://schemas.microsoft.com/office/drawing/2014/main" id="{B51D44F5-992C-EDC7-0FC6-3739104A4958}"/>
              </a:ext>
            </a:extLst>
          </p:cNvPr>
          <p:cNvGrpSpPr>
            <a:grpSpLocks noChangeAspect="1"/>
          </p:cNvGrpSpPr>
          <p:nvPr/>
        </p:nvGrpSpPr>
        <p:grpSpPr>
          <a:xfrm>
            <a:off x="5229284" y="7580607"/>
            <a:ext cx="720000" cy="838566"/>
            <a:chOff x="3345084" y="7067043"/>
            <a:chExt cx="676039" cy="787366"/>
          </a:xfrm>
        </p:grpSpPr>
        <p:pic>
          <p:nvPicPr>
            <p:cNvPr id="230" name="Kuva 211"/>
            <p:cNvPicPr>
              <a:picLocks noChangeAspect="1"/>
            </p:cNvPicPr>
            <p:nvPr/>
          </p:nvPicPr>
          <p:blipFill>
            <a:blip r:embed="rId28">
              <a:extLst>
                <a:ext uri="{28A0092B-C50C-407E-A947-70E740481C1C}">
                  <a14:useLocalDpi xmlns:a14="http://schemas.microsoft.com/office/drawing/2010/main" val="0"/>
                </a:ext>
              </a:extLst>
            </a:blip>
            <a:stretch>
              <a:fillRect/>
            </a:stretch>
          </p:blipFill>
          <p:spPr bwMode="auto">
            <a:xfrm>
              <a:off x="3345084" y="7169239"/>
              <a:ext cx="676039" cy="68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59">
              <a:extLst>
                <a:ext uri="{FF2B5EF4-FFF2-40B4-BE49-F238E27FC236}">
                  <a16:creationId xmlns:a16="http://schemas.microsoft.com/office/drawing/2014/main" id="{F95C92C2-980D-6F95-2E99-5C738141B0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3819523" y="7306652"/>
              <a:ext cx="201600" cy="20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1"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3371634" y="7067043"/>
              <a:ext cx="120380" cy="118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2"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3855744" y="7067043"/>
              <a:ext cx="120380" cy="118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34" name="Kuva 223"/>
          <p:cNvPicPr>
            <a:picLocks noChangeAspect="1"/>
          </p:cNvPicPr>
          <p:nvPr/>
        </p:nvPicPr>
        <p:blipFill>
          <a:blip r:embed="rId30">
            <a:extLst>
              <a:ext uri="{28A0092B-C50C-407E-A947-70E740481C1C}">
                <a14:useLocalDpi xmlns:a14="http://schemas.microsoft.com/office/drawing/2010/main" val="0"/>
              </a:ext>
            </a:extLst>
          </a:blip>
          <a:stretch>
            <a:fillRect/>
          </a:stretch>
        </p:blipFill>
        <p:spPr bwMode="auto">
          <a:xfrm>
            <a:off x="790261" y="6652961"/>
            <a:ext cx="1260386" cy="5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 name="Kuva 237"/>
          <p:cNvPicPr>
            <a:picLocks noChangeAspect="1"/>
          </p:cNvPicPr>
          <p:nvPr/>
        </p:nvPicPr>
        <p:blipFill>
          <a:blip r:embed="rId31">
            <a:extLst>
              <a:ext uri="{28A0092B-C50C-407E-A947-70E740481C1C}">
                <a14:useLocalDpi xmlns:a14="http://schemas.microsoft.com/office/drawing/2010/main" val="0"/>
              </a:ext>
            </a:extLst>
          </a:blip>
          <a:stretch>
            <a:fillRect/>
          </a:stretch>
        </p:blipFill>
        <p:spPr bwMode="auto">
          <a:xfrm>
            <a:off x="5622569" y="6875012"/>
            <a:ext cx="666576" cy="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0" name="Ryhmä 8"/>
          <p:cNvGrpSpPr>
            <a:grpSpLocks noChangeAspect="1"/>
          </p:cNvGrpSpPr>
          <p:nvPr/>
        </p:nvGrpSpPr>
        <p:grpSpPr bwMode="auto">
          <a:xfrm>
            <a:off x="1919837" y="7579529"/>
            <a:ext cx="720000" cy="838522"/>
            <a:chOff x="458352" y="1542562"/>
            <a:chExt cx="676771" cy="788376"/>
          </a:xfrm>
        </p:grpSpPr>
        <p:pic>
          <p:nvPicPr>
            <p:cNvPr id="241" name="Kuva 217"/>
            <p:cNvPicPr>
              <a:picLocks noChangeAspect="1"/>
            </p:cNvPicPr>
            <p:nvPr/>
          </p:nvPicPr>
          <p:blipFill>
            <a:blip r:embed="rId28">
              <a:extLst>
                <a:ext uri="{28A0092B-C50C-407E-A947-70E740481C1C}">
                  <a14:useLocalDpi xmlns:a14="http://schemas.microsoft.com/office/drawing/2010/main" val="0"/>
                </a:ext>
              </a:extLst>
            </a:blip>
            <a:stretch>
              <a:fillRect/>
            </a:stretch>
          </p:blipFill>
          <p:spPr bwMode="auto">
            <a:xfrm>
              <a:off x="458352" y="1644852"/>
              <a:ext cx="676771" cy="686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2"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484852" y="1542562"/>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3"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969609" y="1542562"/>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44" name="Kuva 248"/>
          <p:cNvPicPr>
            <a:picLocks noChangeAspect="1"/>
          </p:cNvPicPr>
          <p:nvPr/>
        </p:nvPicPr>
        <p:blipFill>
          <a:blip r:embed="rId28">
            <a:extLst>
              <a:ext uri="{28A0092B-C50C-407E-A947-70E740481C1C}">
                <a14:useLocalDpi xmlns:a14="http://schemas.microsoft.com/office/drawing/2010/main" val="0"/>
              </a:ext>
            </a:extLst>
          </a:blip>
          <a:stretch>
            <a:fillRect/>
          </a:stretch>
        </p:blipFill>
        <p:spPr bwMode="auto">
          <a:xfrm>
            <a:off x="827069" y="7688326"/>
            <a:ext cx="720000" cy="72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 name="Kuva 253"/>
          <p:cNvPicPr>
            <a:picLocks noChangeAspect="1"/>
          </p:cNvPicPr>
          <p:nvPr/>
        </p:nvPicPr>
        <p:blipFill>
          <a:blip r:embed="rId32">
            <a:extLst>
              <a:ext uri="{28A0092B-C50C-407E-A947-70E740481C1C}">
                <a14:useLocalDpi xmlns:a14="http://schemas.microsoft.com/office/drawing/2010/main" val="0"/>
              </a:ext>
            </a:extLst>
          </a:blip>
          <a:stretch>
            <a:fillRect/>
          </a:stretch>
        </p:blipFill>
        <p:spPr bwMode="auto">
          <a:xfrm>
            <a:off x="4365124" y="6263848"/>
            <a:ext cx="180000" cy="155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7" name="Ryhmä 236">
            <a:extLst>
              <a:ext uri="{FF2B5EF4-FFF2-40B4-BE49-F238E27FC236}">
                <a16:creationId xmlns:a16="http://schemas.microsoft.com/office/drawing/2014/main" id="{FD796238-87F5-BDC7-4CFD-FF39EF029541}"/>
              </a:ext>
            </a:extLst>
          </p:cNvPr>
          <p:cNvGrpSpPr>
            <a:grpSpLocks noChangeAspect="1"/>
          </p:cNvGrpSpPr>
          <p:nvPr/>
        </p:nvGrpSpPr>
        <p:grpSpPr>
          <a:xfrm>
            <a:off x="4077160" y="8516253"/>
            <a:ext cx="792000" cy="1079300"/>
            <a:chOff x="4487616" y="7332206"/>
            <a:chExt cx="745550" cy="1016000"/>
          </a:xfrm>
        </p:grpSpPr>
        <p:pic>
          <p:nvPicPr>
            <p:cNvPr id="247" name="Kuva 275"/>
            <p:cNvPicPr>
              <a:picLocks noChangeAspect="1"/>
            </p:cNvPicPr>
            <p:nvPr/>
          </p:nvPicPr>
          <p:blipFill>
            <a:blip r:embed="rId22">
              <a:extLst>
                <a:ext uri="{28A0092B-C50C-407E-A947-70E740481C1C}">
                  <a14:useLocalDpi xmlns:a14="http://schemas.microsoft.com/office/drawing/2010/main" val="0"/>
                </a:ext>
              </a:extLst>
            </a:blip>
            <a:stretch>
              <a:fillRect/>
            </a:stretch>
          </p:blipFill>
          <p:spPr bwMode="auto">
            <a:xfrm>
              <a:off x="4489198" y="7435738"/>
              <a:ext cx="743968" cy="912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260">
              <a:extLst>
                <a:ext uri="{FF2B5EF4-FFF2-40B4-BE49-F238E27FC236}">
                  <a16:creationId xmlns:a16="http://schemas.microsoft.com/office/drawing/2014/main" id="{0A5ACA70-657A-79AB-ABEC-4EE6FFDE0B3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4487616" y="7647560"/>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8"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4549229" y="7332206"/>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9"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5034089" y="7332206"/>
              <a:ext cx="120567"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38" name="Ryhmä 237">
            <a:extLst>
              <a:ext uri="{FF2B5EF4-FFF2-40B4-BE49-F238E27FC236}">
                <a16:creationId xmlns:a16="http://schemas.microsoft.com/office/drawing/2014/main" id="{1E74D0F0-8B5B-E16A-94E7-731E7A05DA01}"/>
              </a:ext>
            </a:extLst>
          </p:cNvPr>
          <p:cNvGrpSpPr>
            <a:grpSpLocks noChangeAspect="1"/>
          </p:cNvGrpSpPr>
          <p:nvPr/>
        </p:nvGrpSpPr>
        <p:grpSpPr>
          <a:xfrm>
            <a:off x="5193284" y="8510171"/>
            <a:ext cx="792000" cy="1082410"/>
            <a:chOff x="5423020" y="8161956"/>
            <a:chExt cx="742950" cy="1015374"/>
          </a:xfrm>
        </p:grpSpPr>
        <p:pic>
          <p:nvPicPr>
            <p:cNvPr id="252" name="Kuva 286"/>
            <p:cNvPicPr>
              <a:picLocks noChangeAspect="1"/>
            </p:cNvPicPr>
            <p:nvPr/>
          </p:nvPicPr>
          <p:blipFill>
            <a:blip r:embed="rId22">
              <a:extLst>
                <a:ext uri="{28A0092B-C50C-407E-A947-70E740481C1C}">
                  <a14:useLocalDpi xmlns:a14="http://schemas.microsoft.com/office/drawing/2010/main" val="0"/>
                </a:ext>
              </a:extLst>
            </a:blip>
            <a:stretch>
              <a:fillRect/>
            </a:stretch>
          </p:blipFill>
          <p:spPr bwMode="auto">
            <a:xfrm>
              <a:off x="5423020" y="8266113"/>
              <a:ext cx="742950" cy="911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6" name="Picture 259">
              <a:extLst>
                <a:ext uri="{FF2B5EF4-FFF2-40B4-BE49-F238E27FC236}">
                  <a16:creationId xmlns:a16="http://schemas.microsoft.com/office/drawing/2014/main" id="{13688092-81F0-492D-F52A-3EABA07AC6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5877304" y="8473109"/>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3"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5483207" y="8161956"/>
              <a:ext cx="120310"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4" name="Picture 134" descr="T:\tie2014\1510014798_Liikenne tietyomaalla\Suunnittelu\Tienrakennustyömaat\Powerpoint\työ\png - värieroteltu\valo-0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5967034" y="8161956"/>
              <a:ext cx="120310" cy="1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56" name="Kuva 97"/>
          <p:cNvPicPr>
            <a:picLocks noChangeAspect="1"/>
          </p:cNvPicPr>
          <p:nvPr/>
        </p:nvPicPr>
        <p:blipFill>
          <a:blip r:embed="rId33">
            <a:extLst>
              <a:ext uri="{28A0092B-C50C-407E-A947-70E740481C1C}">
                <a14:useLocalDpi xmlns:a14="http://schemas.microsoft.com/office/drawing/2010/main" val="0"/>
              </a:ext>
            </a:extLst>
          </a:blip>
          <a:stretch>
            <a:fillRect/>
          </a:stretch>
        </p:blipFill>
        <p:spPr bwMode="auto">
          <a:xfrm>
            <a:off x="5690514" y="6665146"/>
            <a:ext cx="490482" cy="4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7" name="Picture 24" descr="T:\tie2014\1510014798_Liikenne tietyomaalla\Suunnittelu\Tienrakennustyömaat\Powerpoint\rullat-01.png"/>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998993" y="6740597"/>
            <a:ext cx="288925"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61">
            <a:extLst>
              <a:ext uri="{FF2B5EF4-FFF2-40B4-BE49-F238E27FC236}">
                <a16:creationId xmlns:a16="http://schemas.microsoft.com/office/drawing/2014/main" id="{98FAAE8D-642B-A886-1C69-C00E1E466BCA}"/>
              </a:ext>
            </a:extLst>
          </p:cNvPr>
          <p:cNvPicPr>
            <a:picLocks noChangeAspect="1" noChangeArrowheads="1"/>
          </p:cNvPicPr>
          <p:nvPr/>
        </p:nvPicPr>
        <p:blipFill>
          <a:blip r:embed="rId35">
            <a:extLst>
              <a:ext uri="{28A0092B-C50C-407E-A947-70E740481C1C}">
                <a14:useLocalDpi xmlns:a14="http://schemas.microsoft.com/office/drawing/2010/main" val="0"/>
              </a:ext>
            </a:extLst>
          </a:blip>
          <a:srcRect/>
          <a:stretch/>
        </p:blipFill>
        <p:spPr bwMode="auto">
          <a:xfrm>
            <a:off x="3138152" y="720521"/>
            <a:ext cx="43200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 name="Ryhmä 22">
            <a:extLst>
              <a:ext uri="{FF2B5EF4-FFF2-40B4-BE49-F238E27FC236}">
                <a16:creationId xmlns:a16="http://schemas.microsoft.com/office/drawing/2014/main" id="{19D52821-02A6-93E3-42B7-709A971F4911}"/>
              </a:ext>
            </a:extLst>
          </p:cNvPr>
          <p:cNvGrpSpPr/>
          <p:nvPr/>
        </p:nvGrpSpPr>
        <p:grpSpPr>
          <a:xfrm>
            <a:off x="4005064" y="2060286"/>
            <a:ext cx="648000" cy="1259710"/>
            <a:chOff x="4802703" y="2793190"/>
            <a:chExt cx="648000" cy="1259710"/>
          </a:xfrm>
        </p:grpSpPr>
        <p:pic>
          <p:nvPicPr>
            <p:cNvPr id="15" name="Picture 127">
              <a:extLst>
                <a:ext uri="{FF2B5EF4-FFF2-40B4-BE49-F238E27FC236}">
                  <a16:creationId xmlns:a16="http://schemas.microsoft.com/office/drawing/2014/main" id="{3D04DD42-7B82-1F53-B7F4-D1030414708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p:blipFill>
          <p:spPr bwMode="auto">
            <a:xfrm>
              <a:off x="4802703" y="3010640"/>
              <a:ext cx="648000" cy="568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17">
              <a:extLst>
                <a:ext uri="{FF2B5EF4-FFF2-40B4-BE49-F238E27FC236}">
                  <a16:creationId xmlns:a16="http://schemas.microsoft.com/office/drawing/2014/main" id="{39D01C2D-95E7-8441-25E3-B92FBA2CD527}"/>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p:blipFill>
          <p:spPr bwMode="auto">
            <a:xfrm>
              <a:off x="4899103" y="3592987"/>
              <a:ext cx="460800" cy="45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34" descr="T:\tie2014\1510014798_Liikenne tietyomaalla\Suunnittelu\Tienrakennustyömaat\Powerpoint\työ\png - värieroteltu\valo-01.png">
              <a:extLst>
                <a:ext uri="{FF2B5EF4-FFF2-40B4-BE49-F238E27FC236}">
                  <a16:creationId xmlns:a16="http://schemas.microsoft.com/office/drawing/2014/main" id="{44451D19-B254-81EF-8BC7-32D5C9A83D3C}"/>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5008458" y="2793190"/>
              <a:ext cx="219789"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5" name="Kuva 24">
            <a:extLst>
              <a:ext uri="{FF2B5EF4-FFF2-40B4-BE49-F238E27FC236}">
                <a16:creationId xmlns:a16="http://schemas.microsoft.com/office/drawing/2014/main" id="{5B9536DB-BC88-BE48-6FBD-9A10FCBD6FAD}"/>
              </a:ext>
            </a:extLst>
          </p:cNvPr>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4005404" y="1116665"/>
            <a:ext cx="647731" cy="180000"/>
          </a:xfrm>
          <a:prstGeom prst="rect">
            <a:avLst/>
          </a:prstGeom>
        </p:spPr>
      </p:pic>
      <p:pic>
        <p:nvPicPr>
          <p:cNvPr id="27" name="Kuva 26">
            <a:extLst>
              <a:ext uri="{FF2B5EF4-FFF2-40B4-BE49-F238E27FC236}">
                <a16:creationId xmlns:a16="http://schemas.microsoft.com/office/drawing/2014/main" id="{02795595-F676-9004-BF2B-554B8AB91337}"/>
              </a:ext>
            </a:extLst>
          </p:cNvPr>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4005404" y="1340460"/>
            <a:ext cx="647732" cy="180000"/>
          </a:xfrm>
          <a:prstGeom prst="rect">
            <a:avLst/>
          </a:prstGeom>
        </p:spPr>
      </p:pic>
      <p:pic>
        <p:nvPicPr>
          <p:cNvPr id="29" name="Kuva 28">
            <a:extLst>
              <a:ext uri="{FF2B5EF4-FFF2-40B4-BE49-F238E27FC236}">
                <a16:creationId xmlns:a16="http://schemas.microsoft.com/office/drawing/2014/main" id="{08C37217-1744-1FCF-4308-FD34779B3E70}"/>
              </a:ext>
            </a:extLst>
          </p:cNvPr>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4004975" y="1787330"/>
            <a:ext cx="647732" cy="180000"/>
          </a:xfrm>
          <a:prstGeom prst="rect">
            <a:avLst/>
          </a:prstGeom>
        </p:spPr>
      </p:pic>
      <p:sp>
        <p:nvSpPr>
          <p:cNvPr id="30" name="Suorakulmio 100">
            <a:extLst>
              <a:ext uri="{FF2B5EF4-FFF2-40B4-BE49-F238E27FC236}">
                <a16:creationId xmlns:a16="http://schemas.microsoft.com/office/drawing/2014/main" id="{E6F5A909-50E1-2FF1-91F0-E586E61C7B63}"/>
              </a:ext>
            </a:extLst>
          </p:cNvPr>
          <p:cNvSpPr>
            <a:spLocks noChangeAspect="1" noChangeArrowheads="1"/>
          </p:cNvSpPr>
          <p:nvPr/>
        </p:nvSpPr>
        <p:spPr bwMode="auto">
          <a:xfrm>
            <a:off x="4401108" y="6643544"/>
            <a:ext cx="90000" cy="9000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pic>
        <p:nvPicPr>
          <p:cNvPr id="6" name="Kuva 5">
            <a:extLst>
              <a:ext uri="{FF2B5EF4-FFF2-40B4-BE49-F238E27FC236}">
                <a16:creationId xmlns:a16="http://schemas.microsoft.com/office/drawing/2014/main" id="{FCAFED5A-52FA-1CAB-9B2D-7462579D928D}"/>
              </a:ext>
            </a:extLst>
          </p:cNvPr>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3167847" y="1815634"/>
            <a:ext cx="359996" cy="1008000"/>
          </a:xfrm>
          <a:prstGeom prst="rect">
            <a:avLst/>
          </a:prstGeom>
        </p:spPr>
      </p:pic>
      <p:pic>
        <p:nvPicPr>
          <p:cNvPr id="8" name="Kuva 7">
            <a:extLst>
              <a:ext uri="{FF2B5EF4-FFF2-40B4-BE49-F238E27FC236}">
                <a16:creationId xmlns:a16="http://schemas.microsoft.com/office/drawing/2014/main" id="{7777A203-76C3-0590-27F1-36C958D6F840}"/>
              </a:ext>
            </a:extLst>
          </p:cNvPr>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2614721" y="1815934"/>
            <a:ext cx="359996" cy="1008000"/>
          </a:xfrm>
          <a:prstGeom prst="rect">
            <a:avLst/>
          </a:prstGeom>
        </p:spPr>
      </p:pic>
      <p:pic>
        <p:nvPicPr>
          <p:cNvPr id="10" name="Kuva 9">
            <a:extLst>
              <a:ext uri="{FF2B5EF4-FFF2-40B4-BE49-F238E27FC236}">
                <a16:creationId xmlns:a16="http://schemas.microsoft.com/office/drawing/2014/main" id="{2298EB7E-CA2E-9B2E-7B6E-A1E4A162A425}"/>
              </a:ext>
            </a:extLst>
          </p:cNvPr>
          <p:cNvPicPr>
            <a:picLocks noChangeAspect="1"/>
          </p:cNvPicPr>
          <p:nvPr/>
        </p:nvPicPr>
        <p:blipFill>
          <a:blip r:embed="rId41">
            <a:extLst>
              <a:ext uri="{28A0092B-C50C-407E-A947-70E740481C1C}">
                <a14:useLocalDpi xmlns:a14="http://schemas.microsoft.com/office/drawing/2010/main" val="0"/>
              </a:ext>
            </a:extLst>
          </a:blip>
          <a:stretch>
            <a:fillRect/>
          </a:stretch>
        </p:blipFill>
        <p:spPr>
          <a:xfrm>
            <a:off x="3164311" y="2915731"/>
            <a:ext cx="359939" cy="360000"/>
          </a:xfrm>
          <a:prstGeom prst="rect">
            <a:avLst/>
          </a:prstGeom>
        </p:spPr>
      </p:pic>
      <p:pic>
        <p:nvPicPr>
          <p:cNvPr id="12" name="Kuva 11">
            <a:extLst>
              <a:ext uri="{FF2B5EF4-FFF2-40B4-BE49-F238E27FC236}">
                <a16:creationId xmlns:a16="http://schemas.microsoft.com/office/drawing/2014/main" id="{E9B19B01-D81C-DA72-F269-268C003D9885}"/>
              </a:ext>
            </a:extLst>
          </p:cNvPr>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2614778" y="2918396"/>
            <a:ext cx="359939" cy="360000"/>
          </a:xfrm>
          <a:prstGeom prst="rect">
            <a:avLst/>
          </a:prstGeom>
        </p:spPr>
      </p:pic>
      <p:pic>
        <p:nvPicPr>
          <p:cNvPr id="14" name="Kuva 13">
            <a:extLst>
              <a:ext uri="{FF2B5EF4-FFF2-40B4-BE49-F238E27FC236}">
                <a16:creationId xmlns:a16="http://schemas.microsoft.com/office/drawing/2014/main" id="{3DAE4FE3-F9F4-8391-83A7-624C7ABDFBC8}"/>
              </a:ext>
            </a:extLst>
          </p:cNvPr>
          <p:cNvPicPr>
            <a:picLocks noChangeAspect="1"/>
          </p:cNvPicPr>
          <p:nvPr/>
        </p:nvPicPr>
        <p:blipFill>
          <a:blip r:embed="rId43">
            <a:extLst>
              <a:ext uri="{28A0092B-C50C-407E-A947-70E740481C1C}">
                <a14:useLocalDpi xmlns:a14="http://schemas.microsoft.com/office/drawing/2010/main" val="0"/>
              </a:ext>
            </a:extLst>
          </a:blip>
          <a:stretch>
            <a:fillRect/>
          </a:stretch>
        </p:blipFill>
        <p:spPr>
          <a:xfrm>
            <a:off x="2614808" y="3372640"/>
            <a:ext cx="359909" cy="288000"/>
          </a:xfrm>
          <a:prstGeom prst="rect">
            <a:avLst/>
          </a:prstGeom>
        </p:spPr>
      </p:pic>
      <p:pic>
        <p:nvPicPr>
          <p:cNvPr id="18" name="Kuva 17">
            <a:extLst>
              <a:ext uri="{FF2B5EF4-FFF2-40B4-BE49-F238E27FC236}">
                <a16:creationId xmlns:a16="http://schemas.microsoft.com/office/drawing/2014/main" id="{3DA19629-BBAC-C43C-A2CF-85E04583A635}"/>
              </a:ext>
            </a:extLst>
          </p:cNvPr>
          <p:cNvPicPr>
            <a:picLocks noChangeAspect="1"/>
          </p:cNvPicPr>
          <p:nvPr/>
        </p:nvPicPr>
        <p:blipFill>
          <a:blip r:embed="rId44">
            <a:extLst>
              <a:ext uri="{28A0092B-C50C-407E-A947-70E740481C1C}">
                <a14:useLocalDpi xmlns:a14="http://schemas.microsoft.com/office/drawing/2010/main" val="0"/>
              </a:ext>
            </a:extLst>
          </a:blip>
          <a:stretch>
            <a:fillRect/>
          </a:stretch>
        </p:blipFill>
        <p:spPr>
          <a:xfrm>
            <a:off x="3167665" y="3362469"/>
            <a:ext cx="359909" cy="288000"/>
          </a:xfrm>
          <a:prstGeom prst="rect">
            <a:avLst/>
          </a:prstGeom>
        </p:spPr>
      </p:pic>
      <p:pic>
        <p:nvPicPr>
          <p:cNvPr id="20" name="Kuva 19">
            <a:extLst>
              <a:ext uri="{FF2B5EF4-FFF2-40B4-BE49-F238E27FC236}">
                <a16:creationId xmlns:a16="http://schemas.microsoft.com/office/drawing/2014/main" id="{B82A7FC4-1146-9BE4-BFED-A90F3734755F}"/>
              </a:ext>
            </a:extLst>
          </p:cNvPr>
          <p:cNvPicPr>
            <a:picLocks noChangeAspect="1"/>
          </p:cNvPicPr>
          <p:nvPr/>
        </p:nvPicPr>
        <p:blipFill>
          <a:blip r:embed="rId45">
            <a:extLst>
              <a:ext uri="{28A0092B-C50C-407E-A947-70E740481C1C}">
                <a14:useLocalDpi xmlns:a14="http://schemas.microsoft.com/office/drawing/2010/main" val="0"/>
              </a:ext>
            </a:extLst>
          </a:blip>
          <a:stretch>
            <a:fillRect/>
          </a:stretch>
        </p:blipFill>
        <p:spPr>
          <a:xfrm>
            <a:off x="4005269" y="1559952"/>
            <a:ext cx="648000" cy="180075"/>
          </a:xfrm>
          <a:prstGeom prst="rect">
            <a:avLst/>
          </a:prstGeom>
        </p:spPr>
      </p:pic>
      <p:pic>
        <p:nvPicPr>
          <p:cNvPr id="33843" name="Kuva 33842">
            <a:extLst>
              <a:ext uri="{FF2B5EF4-FFF2-40B4-BE49-F238E27FC236}">
                <a16:creationId xmlns:a16="http://schemas.microsoft.com/office/drawing/2014/main" id="{A8A343ED-E5EB-3E9F-DC7A-93349C80C6BD}"/>
              </a:ext>
            </a:extLst>
          </p:cNvPr>
          <p:cNvPicPr>
            <a:picLocks noChangeAspect="1"/>
          </p:cNvPicPr>
          <p:nvPr/>
        </p:nvPicPr>
        <p:blipFill>
          <a:blip r:embed="rId46">
            <a:extLst>
              <a:ext uri="{28A0092B-C50C-407E-A947-70E740481C1C}">
                <a14:useLocalDpi xmlns:a14="http://schemas.microsoft.com/office/drawing/2010/main" val="0"/>
              </a:ext>
            </a:extLst>
          </a:blip>
          <a:stretch>
            <a:fillRect/>
          </a:stretch>
        </p:blipFill>
        <p:spPr>
          <a:xfrm rot="420000">
            <a:off x="4370211" y="5627743"/>
            <a:ext cx="165600" cy="162962"/>
          </a:xfrm>
          <a:prstGeom prst="rect">
            <a:avLst/>
          </a:prstGeom>
        </p:spPr>
      </p:pic>
      <p:grpSp>
        <p:nvGrpSpPr>
          <p:cNvPr id="33882" name="Ryhmä 33881">
            <a:extLst>
              <a:ext uri="{FF2B5EF4-FFF2-40B4-BE49-F238E27FC236}">
                <a16:creationId xmlns:a16="http://schemas.microsoft.com/office/drawing/2014/main" id="{B4094113-7224-4F4E-2062-2804C7B701ED}"/>
              </a:ext>
            </a:extLst>
          </p:cNvPr>
          <p:cNvGrpSpPr>
            <a:grpSpLocks noChangeAspect="1"/>
          </p:cNvGrpSpPr>
          <p:nvPr/>
        </p:nvGrpSpPr>
        <p:grpSpPr>
          <a:xfrm>
            <a:off x="2961036" y="8508192"/>
            <a:ext cx="792000" cy="1084389"/>
            <a:chOff x="2905305" y="8272378"/>
            <a:chExt cx="743968" cy="1018625"/>
          </a:xfrm>
        </p:grpSpPr>
        <p:pic>
          <p:nvPicPr>
            <p:cNvPr id="33877" name="Kuva 122">
              <a:extLst>
                <a:ext uri="{FF2B5EF4-FFF2-40B4-BE49-F238E27FC236}">
                  <a16:creationId xmlns:a16="http://schemas.microsoft.com/office/drawing/2014/main" id="{8D8DD99D-7262-3E13-E603-65AD18BEE7FC}"/>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bwMode="auto">
            <a:xfrm>
              <a:off x="2905305" y="8378535"/>
              <a:ext cx="743968" cy="912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80" name="Kuva 33879">
              <a:extLst>
                <a:ext uri="{FF2B5EF4-FFF2-40B4-BE49-F238E27FC236}">
                  <a16:creationId xmlns:a16="http://schemas.microsoft.com/office/drawing/2014/main" id="{2AE481C8-645D-6BCB-F6CD-3AAA45A559B2}"/>
                </a:ext>
              </a:extLst>
            </p:cNvPr>
            <p:cNvPicPr>
              <a:picLocks noChangeAspect="1"/>
            </p:cNvPicPr>
            <p:nvPr/>
          </p:nvPicPr>
          <p:blipFill>
            <a:blip r:embed="rId46">
              <a:extLst>
                <a:ext uri="{28A0092B-C50C-407E-A947-70E740481C1C}">
                  <a14:useLocalDpi xmlns:a14="http://schemas.microsoft.com/office/drawing/2010/main" val="0"/>
                </a:ext>
              </a:extLst>
            </a:blip>
            <a:stretch>
              <a:fillRect/>
            </a:stretch>
          </p:blipFill>
          <p:spPr>
            <a:xfrm rot="420000">
              <a:off x="2962311" y="8272378"/>
              <a:ext cx="122400" cy="120450"/>
            </a:xfrm>
            <a:prstGeom prst="rect">
              <a:avLst/>
            </a:prstGeom>
          </p:spPr>
        </p:pic>
        <p:pic>
          <p:nvPicPr>
            <p:cNvPr id="33881" name="Kuva 33880">
              <a:extLst>
                <a:ext uri="{FF2B5EF4-FFF2-40B4-BE49-F238E27FC236}">
                  <a16:creationId xmlns:a16="http://schemas.microsoft.com/office/drawing/2014/main" id="{B1B76E56-2945-133A-CF75-2BDF19B86B45}"/>
                </a:ext>
              </a:extLst>
            </p:cNvPr>
            <p:cNvPicPr>
              <a:picLocks noChangeAspect="1"/>
            </p:cNvPicPr>
            <p:nvPr/>
          </p:nvPicPr>
          <p:blipFill>
            <a:blip r:embed="rId46">
              <a:extLst>
                <a:ext uri="{28A0092B-C50C-407E-A947-70E740481C1C}">
                  <a14:useLocalDpi xmlns:a14="http://schemas.microsoft.com/office/drawing/2010/main" val="0"/>
                </a:ext>
              </a:extLst>
            </a:blip>
            <a:stretch>
              <a:fillRect/>
            </a:stretch>
          </p:blipFill>
          <p:spPr>
            <a:xfrm rot="420000">
              <a:off x="3446879" y="8272378"/>
              <a:ext cx="122400" cy="120450"/>
            </a:xfrm>
            <a:prstGeom prst="rect">
              <a:avLst/>
            </a:prstGeom>
          </p:spPr>
        </p:pic>
      </p:grpSp>
      <p:grpSp>
        <p:nvGrpSpPr>
          <p:cNvPr id="259" name="Ryhmä 258">
            <a:extLst>
              <a:ext uri="{FF2B5EF4-FFF2-40B4-BE49-F238E27FC236}">
                <a16:creationId xmlns:a16="http://schemas.microsoft.com/office/drawing/2014/main" id="{6024DC55-F0A5-08CD-230B-A1A62FCB2941}"/>
              </a:ext>
            </a:extLst>
          </p:cNvPr>
          <p:cNvGrpSpPr>
            <a:grpSpLocks noChangeAspect="1"/>
          </p:cNvGrpSpPr>
          <p:nvPr/>
        </p:nvGrpSpPr>
        <p:grpSpPr>
          <a:xfrm>
            <a:off x="2987619" y="7579229"/>
            <a:ext cx="720000" cy="841715"/>
            <a:chOff x="2906817" y="7336274"/>
            <a:chExt cx="676104" cy="790398"/>
          </a:xfrm>
        </p:grpSpPr>
        <p:pic>
          <p:nvPicPr>
            <p:cNvPr id="33884" name="Kuva 217">
              <a:extLst>
                <a:ext uri="{FF2B5EF4-FFF2-40B4-BE49-F238E27FC236}">
                  <a16:creationId xmlns:a16="http://schemas.microsoft.com/office/drawing/2014/main" id="{A0F2B7DF-8BC6-B5F9-6045-6E8F1395B15B}"/>
                </a:ext>
              </a:extLst>
            </p:cNvPr>
            <p:cNvPicPr>
              <a:picLocks noChangeAspect="1"/>
            </p:cNvPicPr>
            <p:nvPr/>
          </p:nvPicPr>
          <p:blipFill>
            <a:blip r:embed="rId28">
              <a:extLst>
                <a:ext uri="{28A0092B-C50C-407E-A947-70E740481C1C}">
                  <a14:useLocalDpi xmlns:a14="http://schemas.microsoft.com/office/drawing/2010/main" val="0"/>
                </a:ext>
              </a:extLst>
            </a:blip>
            <a:stretch>
              <a:fillRect/>
            </a:stretch>
          </p:blipFill>
          <p:spPr bwMode="auto">
            <a:xfrm>
              <a:off x="2906817" y="7441435"/>
              <a:ext cx="676104" cy="68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87" name="Kuva 33886">
              <a:extLst>
                <a:ext uri="{FF2B5EF4-FFF2-40B4-BE49-F238E27FC236}">
                  <a16:creationId xmlns:a16="http://schemas.microsoft.com/office/drawing/2014/main" id="{157D5AF3-9482-9CE0-6F0E-1A42625C98F2}"/>
                </a:ext>
              </a:extLst>
            </p:cNvPr>
            <p:cNvPicPr>
              <a:picLocks noChangeAspect="1"/>
            </p:cNvPicPr>
            <p:nvPr/>
          </p:nvPicPr>
          <p:blipFill>
            <a:blip r:embed="rId46">
              <a:extLst>
                <a:ext uri="{28A0092B-C50C-407E-A947-70E740481C1C}">
                  <a14:useLocalDpi xmlns:a14="http://schemas.microsoft.com/office/drawing/2010/main" val="0"/>
                </a:ext>
              </a:extLst>
            </a:blip>
            <a:stretch>
              <a:fillRect/>
            </a:stretch>
          </p:blipFill>
          <p:spPr>
            <a:xfrm rot="420000">
              <a:off x="2932302" y="7336274"/>
              <a:ext cx="122400" cy="120450"/>
            </a:xfrm>
            <a:prstGeom prst="rect">
              <a:avLst/>
            </a:prstGeom>
          </p:spPr>
        </p:pic>
        <p:pic>
          <p:nvPicPr>
            <p:cNvPr id="258" name="Kuva 257">
              <a:extLst>
                <a:ext uri="{FF2B5EF4-FFF2-40B4-BE49-F238E27FC236}">
                  <a16:creationId xmlns:a16="http://schemas.microsoft.com/office/drawing/2014/main" id="{867E66F8-B68E-F917-7FE5-849222688A11}"/>
                </a:ext>
              </a:extLst>
            </p:cNvPr>
            <p:cNvPicPr>
              <a:picLocks noChangeAspect="1"/>
            </p:cNvPicPr>
            <p:nvPr/>
          </p:nvPicPr>
          <p:blipFill>
            <a:blip r:embed="rId46">
              <a:extLst>
                <a:ext uri="{28A0092B-C50C-407E-A947-70E740481C1C}">
                  <a14:useLocalDpi xmlns:a14="http://schemas.microsoft.com/office/drawing/2010/main" val="0"/>
                </a:ext>
              </a:extLst>
            </a:blip>
            <a:stretch>
              <a:fillRect/>
            </a:stretch>
          </p:blipFill>
          <p:spPr>
            <a:xfrm rot="420000">
              <a:off x="3416581" y="7336274"/>
              <a:ext cx="122400" cy="120450"/>
            </a:xfrm>
            <a:prstGeom prst="rect">
              <a:avLst/>
            </a:prstGeom>
          </p:spPr>
        </p:pic>
      </p:grpSp>
      <p:pic>
        <p:nvPicPr>
          <p:cNvPr id="7" name="Kuva 6">
            <a:extLst>
              <a:ext uri="{FF2B5EF4-FFF2-40B4-BE49-F238E27FC236}">
                <a16:creationId xmlns:a16="http://schemas.microsoft.com/office/drawing/2014/main" id="{BD71F1AB-E6DA-AB86-7894-04A225C06113}"/>
              </a:ext>
            </a:extLst>
          </p:cNvPr>
          <p:cNvPicPr>
            <a:picLocks noChangeAspect="1"/>
          </p:cNvPicPr>
          <p:nvPr/>
        </p:nvPicPr>
        <p:blipFill>
          <a:blip r:embed="rId47">
            <a:extLst>
              <a:ext uri="{28A0092B-C50C-407E-A947-70E740481C1C}">
                <a14:useLocalDpi xmlns:a14="http://schemas.microsoft.com/office/drawing/2010/main" val="0"/>
              </a:ext>
            </a:extLst>
          </a:blip>
          <a:stretch>
            <a:fillRect/>
          </a:stretch>
        </p:blipFill>
        <p:spPr>
          <a:xfrm>
            <a:off x="1758475" y="5755610"/>
            <a:ext cx="292172" cy="540000"/>
          </a:xfrm>
          <a:prstGeom prst="rect">
            <a:avLst/>
          </a:prstGeom>
        </p:spPr>
      </p:pic>
      <p:grpSp>
        <p:nvGrpSpPr>
          <p:cNvPr id="17" name="Ryhmä 16">
            <a:extLst>
              <a:ext uri="{FF2B5EF4-FFF2-40B4-BE49-F238E27FC236}">
                <a16:creationId xmlns:a16="http://schemas.microsoft.com/office/drawing/2014/main" id="{DCA37478-D993-2E9A-F9F0-4F6817685C81}"/>
              </a:ext>
            </a:extLst>
          </p:cNvPr>
          <p:cNvGrpSpPr/>
          <p:nvPr/>
        </p:nvGrpSpPr>
        <p:grpSpPr>
          <a:xfrm>
            <a:off x="3438680" y="6031565"/>
            <a:ext cx="458372" cy="901771"/>
            <a:chOff x="2071201" y="5374938"/>
            <a:chExt cx="458372" cy="901771"/>
          </a:xfrm>
        </p:grpSpPr>
        <p:pic>
          <p:nvPicPr>
            <p:cNvPr id="11" name="Kuva 10">
              <a:extLst>
                <a:ext uri="{FF2B5EF4-FFF2-40B4-BE49-F238E27FC236}">
                  <a16:creationId xmlns:a16="http://schemas.microsoft.com/office/drawing/2014/main" id="{A08ABCCB-8730-F578-7FC7-EB2BAC72A886}"/>
                </a:ext>
              </a:extLst>
            </p:cNvPr>
            <p:cNvPicPr>
              <a:picLocks noChangeAspect="1"/>
            </p:cNvPicPr>
            <p:nvPr/>
          </p:nvPicPr>
          <p:blipFill>
            <a:blip r:embed="rId48">
              <a:extLst>
                <a:ext uri="{28A0092B-C50C-407E-A947-70E740481C1C}">
                  <a14:useLocalDpi xmlns:a14="http://schemas.microsoft.com/office/drawing/2010/main" val="0"/>
                </a:ext>
              </a:extLst>
            </a:blip>
            <a:stretch>
              <a:fillRect/>
            </a:stretch>
          </p:blipFill>
          <p:spPr>
            <a:xfrm>
              <a:off x="2071201" y="5524309"/>
              <a:ext cx="458372" cy="752400"/>
            </a:xfrm>
            <a:prstGeom prst="rect">
              <a:avLst/>
            </a:prstGeom>
          </p:spPr>
        </p:pic>
        <p:pic>
          <p:nvPicPr>
            <p:cNvPr id="13" name="Picture 134" descr="T:\tie2014\1510014798_Liikenne tietyomaalla\Suunnittelu\Tienrakennustyömaat\Powerpoint\työ\png - värieroteltu\valo-01.png">
              <a:extLst>
                <a:ext uri="{FF2B5EF4-FFF2-40B4-BE49-F238E27FC236}">
                  <a16:creationId xmlns:a16="http://schemas.microsoft.com/office/drawing/2014/main" id="{4400EF93-5BF6-6BB0-929F-FA68F7579171}"/>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2213233" y="5374938"/>
              <a:ext cx="165600" cy="162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27" name="Picture 134" descr="T:\tie2014\1510014798_Liikenne tietyomaalla\Suunnittelu\Tienrakennustyömaat\Powerpoint\työ\png - värieroteltu\valo-01.png">
            <a:extLst>
              <a:ext uri="{FF2B5EF4-FFF2-40B4-BE49-F238E27FC236}">
                <a16:creationId xmlns:a16="http://schemas.microsoft.com/office/drawing/2014/main" id="{C084D2FA-7912-FC16-5CC5-D58E5AC063F0}"/>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rot="420000">
            <a:off x="4370224" y="5926991"/>
            <a:ext cx="165600" cy="162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Kuva 2">
            <a:extLst>
              <a:ext uri="{FF2B5EF4-FFF2-40B4-BE49-F238E27FC236}">
                <a16:creationId xmlns:a16="http://schemas.microsoft.com/office/drawing/2014/main" id="{0F7DA602-96C4-C1B4-5D44-1398BBB77541}"/>
              </a:ext>
            </a:extLst>
          </p:cNvPr>
          <p:cNvPicPr>
            <a:picLocks noChangeAspect="1"/>
          </p:cNvPicPr>
          <p:nvPr/>
        </p:nvPicPr>
        <p:blipFill>
          <a:blip r:embed="rId49">
            <a:extLst>
              <a:ext uri="{28A0092B-C50C-407E-A947-70E740481C1C}">
                <a14:useLocalDpi xmlns:a14="http://schemas.microsoft.com/office/drawing/2010/main" val="0"/>
              </a:ext>
            </a:extLst>
          </a:blip>
          <a:stretch>
            <a:fillRect/>
          </a:stretch>
        </p:blipFill>
        <p:spPr>
          <a:xfrm>
            <a:off x="1859287" y="2866666"/>
            <a:ext cx="460800" cy="459912"/>
          </a:xfrm>
          <a:prstGeom prst="rect">
            <a:avLst/>
          </a:prstGeom>
        </p:spPr>
      </p:pic>
      <p:pic>
        <p:nvPicPr>
          <p:cNvPr id="26" name="Kuva 25">
            <a:extLst>
              <a:ext uri="{FF2B5EF4-FFF2-40B4-BE49-F238E27FC236}">
                <a16:creationId xmlns:a16="http://schemas.microsoft.com/office/drawing/2014/main" id="{4618DD9E-C927-0E03-3B9B-DC2135791C2D}"/>
              </a:ext>
            </a:extLst>
          </p:cNvPr>
          <p:cNvPicPr>
            <a:picLocks noChangeAspect="1"/>
          </p:cNvPicPr>
          <p:nvPr/>
        </p:nvPicPr>
        <p:blipFill>
          <a:blip r:embed="rId50">
            <a:extLst>
              <a:ext uri="{28A0092B-C50C-407E-A947-70E740481C1C}">
                <a14:useLocalDpi xmlns:a14="http://schemas.microsoft.com/office/drawing/2010/main" val="0"/>
              </a:ext>
            </a:extLst>
          </a:blip>
          <a:stretch>
            <a:fillRect/>
          </a:stretch>
        </p:blipFill>
        <p:spPr>
          <a:xfrm>
            <a:off x="1023895" y="3405927"/>
            <a:ext cx="460800" cy="460800"/>
          </a:xfrm>
          <a:prstGeom prst="rect">
            <a:avLst/>
          </a:prstGeom>
        </p:spPr>
      </p:pic>
      <p:pic>
        <p:nvPicPr>
          <p:cNvPr id="226" name="Kuva 225">
            <a:extLst>
              <a:ext uri="{FF2B5EF4-FFF2-40B4-BE49-F238E27FC236}">
                <a16:creationId xmlns:a16="http://schemas.microsoft.com/office/drawing/2014/main" id="{291FF5D1-48F6-75DF-C341-BD6A6AF1BA38}"/>
              </a:ext>
            </a:extLst>
          </p:cNvPr>
          <p:cNvPicPr>
            <a:picLocks noChangeAspect="1"/>
          </p:cNvPicPr>
          <p:nvPr/>
        </p:nvPicPr>
        <p:blipFill>
          <a:blip r:embed="rId51">
            <a:extLst>
              <a:ext uri="{28A0092B-C50C-407E-A947-70E740481C1C}">
                <a14:useLocalDpi xmlns:a14="http://schemas.microsoft.com/office/drawing/2010/main" val="0"/>
              </a:ext>
            </a:extLst>
          </a:blip>
          <a:stretch>
            <a:fillRect/>
          </a:stretch>
        </p:blipFill>
        <p:spPr>
          <a:xfrm>
            <a:off x="1023895" y="3942458"/>
            <a:ext cx="460800" cy="460800"/>
          </a:xfrm>
          <a:prstGeom prst="rect">
            <a:avLst/>
          </a:prstGeom>
        </p:spPr>
      </p:pic>
      <p:pic>
        <p:nvPicPr>
          <p:cNvPr id="225" name="Kuva 224">
            <a:extLst>
              <a:ext uri="{FF2B5EF4-FFF2-40B4-BE49-F238E27FC236}">
                <a16:creationId xmlns:a16="http://schemas.microsoft.com/office/drawing/2014/main" id="{59B7F3D1-4AA1-18A0-FC4C-42B24ED1E42F}"/>
              </a:ext>
            </a:extLst>
          </p:cNvPr>
          <p:cNvPicPr>
            <a:picLocks noChangeAspect="1"/>
          </p:cNvPicPr>
          <p:nvPr/>
        </p:nvPicPr>
        <p:blipFill>
          <a:blip r:embed="rId52">
            <a:extLst>
              <a:ext uri="{28A0092B-C50C-407E-A947-70E740481C1C}">
                <a14:useLocalDpi xmlns:a14="http://schemas.microsoft.com/office/drawing/2010/main" val="0"/>
              </a:ext>
            </a:extLst>
          </a:blip>
          <a:stretch>
            <a:fillRect/>
          </a:stretch>
        </p:blipFill>
        <p:spPr>
          <a:xfrm>
            <a:off x="1023895" y="2862266"/>
            <a:ext cx="460800" cy="460800"/>
          </a:xfrm>
          <a:prstGeom prst="rect">
            <a:avLst/>
          </a:prstGeom>
        </p:spPr>
      </p:pic>
    </p:spTree>
    <p:extLst>
      <p:ext uri="{BB962C8B-B14F-4D97-AF65-F5344CB8AC3E}">
        <p14:creationId xmlns:p14="http://schemas.microsoft.com/office/powerpoint/2010/main" val="2077658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44" name="Text Box 3"/>
          <p:cNvSpPr txBox="1">
            <a:spLocks noChangeArrowheads="1"/>
          </p:cNvSpPr>
          <p:nvPr/>
        </p:nvSpPr>
        <p:spPr bwMode="auto">
          <a:xfrm>
            <a:off x="752475" y="154295"/>
            <a:ext cx="725347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600" b="1" dirty="0">
                <a:latin typeface="Arial" panose="020B0604020202020204" pitchFamily="34" charset="0"/>
                <a:cs typeface="Arial" panose="020B0604020202020204" pitchFamily="34" charset="0"/>
              </a:rPr>
              <a:t>LIIKENTEENOHJAUSSUUNNITELMA</a:t>
            </a:r>
          </a:p>
          <a:p>
            <a:pPr>
              <a:spcBef>
                <a:spcPct val="0"/>
              </a:spcBef>
              <a:buFontTx/>
              <a:buNone/>
            </a:pPr>
            <a:endParaRPr lang="fi-FI" altLang="fi-FI" sz="1400" dirty="0">
              <a:latin typeface="Arial" panose="020B0604020202020204" pitchFamily="34" charset="0"/>
              <a:cs typeface="Arial" panose="020B0604020202020204" pitchFamily="34" charset="0"/>
            </a:endParaRPr>
          </a:p>
          <a:p>
            <a:pPr>
              <a:spcBef>
                <a:spcPct val="0"/>
              </a:spcBef>
              <a:buFontTx/>
              <a:buNone/>
            </a:pPr>
            <a:r>
              <a:rPr lang="fi-FI" altLang="fi-FI" sz="1400" dirty="0">
                <a:latin typeface="Arial" panose="020B0604020202020204" pitchFamily="34" charset="0"/>
                <a:cs typeface="Arial" panose="020B0604020202020204" pitchFamily="34" charset="0"/>
              </a:rPr>
              <a:t>Tiekohtainen nopeusrajoitus xx km/h </a:t>
            </a:r>
            <a:r>
              <a:rPr lang="fi-FI" altLang="fi-FI" sz="1400" dirty="0">
                <a:latin typeface="Arial" panose="020B0604020202020204" pitchFamily="34" charset="0"/>
                <a:cs typeface="Arial" panose="020B0604020202020204" pitchFamily="34" charset="0"/>
                <a:sym typeface="Wingdings" panose="05000000000000000000" pitchFamily="2" charset="2"/>
              </a:rPr>
              <a:t></a:t>
            </a:r>
            <a:r>
              <a:rPr lang="fi-FI" altLang="fi-FI" sz="1400" dirty="0">
                <a:latin typeface="Arial" panose="020B0604020202020204" pitchFamily="34" charset="0"/>
                <a:cs typeface="Arial" panose="020B0604020202020204" pitchFamily="34" charset="0"/>
              </a:rPr>
              <a:t> xx km/h</a:t>
            </a:r>
          </a:p>
        </p:txBody>
      </p:sp>
    </p:spTree>
    <p:extLst>
      <p:ext uri="{BB962C8B-B14F-4D97-AF65-F5344CB8AC3E}">
        <p14:creationId xmlns:p14="http://schemas.microsoft.com/office/powerpoint/2010/main" val="3242744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 r="-1000"/>
          </a:stretch>
        </a:blipFill>
        <a:effectLst/>
      </p:bgPr>
    </p:bg>
    <p:spTree>
      <p:nvGrpSpPr>
        <p:cNvPr id="1" name=""/>
        <p:cNvGrpSpPr/>
        <p:nvPr/>
      </p:nvGrpSpPr>
      <p:grpSpPr>
        <a:xfrm>
          <a:off x="0" y="0"/>
          <a:ext cx="0" cy="0"/>
          <a:chOff x="0" y="0"/>
          <a:chExt cx="0" cy="0"/>
        </a:xfrm>
      </p:grpSpPr>
      <p:sp>
        <p:nvSpPr>
          <p:cNvPr id="2" name="Text Box 3">
            <a:extLst>
              <a:ext uri="{FF2B5EF4-FFF2-40B4-BE49-F238E27FC236}">
                <a16:creationId xmlns:a16="http://schemas.microsoft.com/office/drawing/2014/main" id="{E6B3A896-66B1-6C03-B0B4-10BFFF32987D}"/>
              </a:ext>
            </a:extLst>
          </p:cNvPr>
          <p:cNvSpPr txBox="1">
            <a:spLocks noChangeArrowheads="1"/>
          </p:cNvSpPr>
          <p:nvPr/>
        </p:nvSpPr>
        <p:spPr bwMode="auto">
          <a:xfrm>
            <a:off x="752475" y="154295"/>
            <a:ext cx="725347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600" b="1" dirty="0">
                <a:latin typeface="Arial" panose="020B0604020202020204" pitchFamily="34" charset="0"/>
                <a:cs typeface="Arial" panose="020B0604020202020204" pitchFamily="34" charset="0"/>
              </a:rPr>
              <a:t>LIIKENTEENOHJAUSSUUNNITELMA</a:t>
            </a:r>
          </a:p>
          <a:p>
            <a:pPr>
              <a:spcBef>
                <a:spcPct val="0"/>
              </a:spcBef>
              <a:buFontTx/>
              <a:buNone/>
            </a:pPr>
            <a:endParaRPr lang="fi-FI" altLang="fi-FI" sz="1400" dirty="0">
              <a:latin typeface="Arial" panose="020B0604020202020204" pitchFamily="34" charset="0"/>
              <a:cs typeface="Arial" panose="020B0604020202020204" pitchFamily="34" charset="0"/>
            </a:endParaRPr>
          </a:p>
          <a:p>
            <a:pPr>
              <a:spcBef>
                <a:spcPct val="0"/>
              </a:spcBef>
              <a:buFontTx/>
              <a:buNone/>
            </a:pPr>
            <a:r>
              <a:rPr lang="fi-FI" altLang="fi-FI" sz="1400" dirty="0">
                <a:latin typeface="Arial" panose="020B0604020202020204" pitchFamily="34" charset="0"/>
                <a:cs typeface="Arial" panose="020B0604020202020204" pitchFamily="34" charset="0"/>
              </a:rPr>
              <a:t>Tiekohtainen nopeusrajoitus xx km/h </a:t>
            </a:r>
            <a:r>
              <a:rPr lang="fi-FI" altLang="fi-FI" sz="1400" dirty="0">
                <a:latin typeface="Arial" panose="020B0604020202020204" pitchFamily="34" charset="0"/>
                <a:cs typeface="Arial" panose="020B0604020202020204" pitchFamily="34" charset="0"/>
                <a:sym typeface="Wingdings" panose="05000000000000000000" pitchFamily="2" charset="2"/>
              </a:rPr>
              <a:t></a:t>
            </a:r>
            <a:r>
              <a:rPr lang="fi-FI" altLang="fi-FI" sz="1400" dirty="0">
                <a:latin typeface="Arial" panose="020B0604020202020204" pitchFamily="34" charset="0"/>
                <a:cs typeface="Arial" panose="020B0604020202020204" pitchFamily="34" charset="0"/>
              </a:rPr>
              <a:t> xx km/h</a:t>
            </a:r>
          </a:p>
        </p:txBody>
      </p:sp>
    </p:spTree>
    <p:extLst>
      <p:ext uri="{BB962C8B-B14F-4D97-AF65-F5344CB8AC3E}">
        <p14:creationId xmlns:p14="http://schemas.microsoft.com/office/powerpoint/2010/main" val="1755155539"/>
      </p:ext>
    </p:extLst>
  </p:cSld>
  <p:clrMapOvr>
    <a:masterClrMapping/>
  </p:clrMapOvr>
</p:sld>
</file>

<file path=ppt/theme/theme1.xml><?xml version="1.0" encoding="utf-8"?>
<a:theme xmlns:a="http://schemas.openxmlformats.org/drawingml/2006/main" name="Oletusrakenne">
  <a:themeElements>
    <a:clrScheme name="Oletusrakenn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letusrakenn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letusrakenn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letusrakenn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letusrakenn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letusrakenn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letusrakenn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AIMI Työtiladokumentti" ma:contentTypeID="0x01010040485BB5EA91409BADF540D1B0254D330400AEDF745A306A6E418B1F975C6FF13645" ma:contentTypeVersion="19804" ma:contentTypeDescription="Taimin työtiloissa käytettävä sisältötyyppi. Pohjautuu TAIMI Yleisdokumentti-sisältötyyppiin, josta on siivottu mm. joitakin viestinnällisen intran metatietoja pois ja järjestetty metatiedot eri järjestykseen." ma:contentTypeScope="" ma:versionID="a810d1581f0e7d3b827b1963ad5f7d63">
  <xsd:schema xmlns:xsd="http://www.w3.org/2001/XMLSchema" xmlns:xs="http://www.w3.org/2001/XMLSchema" xmlns:p="http://schemas.microsoft.com/office/2006/metadata/properties" xmlns:ns2="a90a8554-5475-4609-9feb-2f024996965b" targetNamespace="http://schemas.microsoft.com/office/2006/metadata/properties" ma:root="true" ma:fieldsID="6c5d34021bda68d32318906b547057cf" ns2:_="">
    <xsd:import namespace="a90a8554-5475-4609-9feb-2f024996965b"/>
    <xsd:element name="properties">
      <xsd:complexType>
        <xsd:sequence>
          <xsd:element name="documentManagement">
            <xsd:complexType>
              <xsd:all>
                <xsd:element ref="ns2:Päiväys" minOccurs="0"/>
                <xsd:element ref="ns2:Dokumenttityyppi" minOccurs="0"/>
                <xsd:element ref="ns2:Dokumentin_x0020_tila" minOccurs="0"/>
                <xsd:element ref="ns2:KEHALaatija" minOccurs="0"/>
                <xsd:element ref="ns2:Lisatieto" minOccurs="0"/>
                <xsd:element ref="ns2:Diaarinumero" minOccurs="0"/>
                <xsd:element ref="ns2:h5218b789dcc4879ac7e2471126f729c" minOccurs="0"/>
                <xsd:element ref="ns2:cdf3ae8bf76741b5a3048f7f7f6eee61" minOccurs="0"/>
                <xsd:element ref="ns2:TaxCatchAll" minOccurs="0"/>
                <xsd:element ref="ns2:ic4bbedd957942e9b7ae9016b7d801af" minOccurs="0"/>
                <xsd:element ref="ns2:ha41659fa04643d0ac27d4c98155f03c" minOccurs="0"/>
                <xsd:element ref="ns2:TaxCatchAllLabel" minOccurs="0"/>
                <xsd:element ref="ns2:Projekti"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Päiväys" ma:index="2" nillable="true" ma:displayName="Päiväys" ma:description="Päivämäärä muodossa pp.kk.vvvv   HUOM! Ei ole sama kuin Muokkauspäivä, joka muuttuu aina kun dokumentin sisältöä tai ominaisuuksia muutetaan" ma:format="DateOnly" ma:internalName="P_x00e4_iv_x00e4_ys">
      <xsd:simpleType>
        <xsd:restriction base="dms:DateTime"/>
      </xsd:simpleType>
    </xsd:element>
    <xsd:element name="Dokumenttityyppi" ma:index="3" nillable="true" ma:displayName="Dokumenttityyppi" ma:description="Valitse dokumentin sisältöä ja käyttötarkoitusta kuvaava dokumenttityyppi. Käytä yleistyyppejä eli esim. Henkilöstösuunnitelma ja Taloussuunnitelma ovat molemmat Suunnitelma-tyyppisiä. Tarkenna tyyppiä tarvittaessa esim. dokumentin nimessä." ma:format="Dropdown" ma:indexed="true" ma:internalName="Dokumenttityyppi">
      <xsd:simpleType>
        <xsd:restriction base="dms:Choice">
          <xsd:enumeration value="TUNTEMATON"/>
          <xsd:enumeration value="Muu dokumenttityyppi"/>
          <xsd:enumeration value="Aloite"/>
          <xsd:enumeration value="Analyysi"/>
          <xsd:enumeration value="Ansioluettelo"/>
          <xsd:enumeration value="Arvio"/>
          <xsd:enumeration value="Arviointi"/>
          <xsd:enumeration value="Asettamispäätös"/>
          <xsd:enumeration value="Asetus"/>
          <xsd:enumeration value="Asiakirjamalli"/>
          <xsd:enumeration value="Asialista"/>
          <xsd:enumeration value="Ehdotus"/>
          <xsd:enumeration value="Esite"/>
          <xsd:enumeration value="Esittely"/>
          <xsd:enumeration value="Esitys"/>
          <xsd:enumeration value="Esityslista"/>
          <xsd:enumeration value="Haaste"/>
          <xsd:enumeration value="Hakemus"/>
          <xsd:enumeration value="Hankekortti"/>
          <xsd:enumeration value="Hinnasto"/>
          <xsd:enumeration value="Huomautus"/>
          <xsd:enumeration value="Hyvitys"/>
          <xsd:enumeration value="Hyväksyminen"/>
          <xsd:enumeration value="Ilmoitus"/>
          <xsd:enumeration value="Jälkiarviointi"/>
          <xsd:enumeration value="Kannanotto"/>
          <xsd:enumeration value="Kartta"/>
          <xsd:enumeration value="Kehittämisehdotus"/>
          <xsd:enumeration value="Kirje"/>
          <xsd:enumeration value="Kokouskutsu"/>
          <xsd:enumeration value="Korvaus"/>
          <xsd:enumeration value="Kuittauspyyntö"/>
          <xsd:enumeration value="Kuitti"/>
          <xsd:enumeration value="Kustannusarvio"/>
          <xsd:enumeration value="Kutsu"/>
          <xsd:enumeration value="Kuuleminen"/>
          <xsd:enumeration value="Kuulutus"/>
          <xsd:enumeration value="Kuvaus"/>
          <xsd:enumeration value="Laskelma"/>
          <xsd:enumeration value="Lasku"/>
          <xsd:enumeration value="Lausunto"/>
          <xsd:enumeration value="Lausuntopyyntö"/>
          <xsd:enumeration value="Liite"/>
          <xsd:enumeration value="Linkki"/>
          <xsd:enumeration value="Lista"/>
          <xsd:enumeration value="Lomake"/>
          <xsd:enumeration value="Loppuraportti"/>
          <xsd:enumeration value="Luettelo"/>
          <xsd:enumeration value="Lupa"/>
          <xsd:enumeration value="Lupaehdot"/>
          <xsd:enumeration value="Lähete"/>
          <xsd:enumeration value="Määrittely"/>
          <xsd:enumeration value="Määritys"/>
          <xsd:enumeration value="Määrärahakirje"/>
          <xsd:enumeration value="Muistio"/>
          <xsd:enumeration value="Muutosilmoitus"/>
          <xsd:enumeration value="Nimitys"/>
          <xsd:enumeration value="Ohje"/>
          <xsd:enumeration value="Ohjelma"/>
          <xsd:enumeration value="Oikaisupäätös"/>
          <xsd:enumeration value="Oikaisuohje"/>
          <xsd:enumeration value="Palautuspyyntö"/>
          <xsd:enumeration value="Palvelukuvaus"/>
          <xsd:enumeration value="Pelastussuunnitelma"/>
          <xsd:enumeration value="Perustelumuistio"/>
          <xsd:enumeration value="Perusteltu päätelmä"/>
          <xsd:enumeration value="Politiikka"/>
          <xsd:enumeration value="Posteri"/>
          <xsd:enumeration value="Projektiehdotus"/>
          <xsd:enumeration value="Projektisuunnitelma"/>
          <xsd:enumeration value="Prosessikuvaus"/>
          <xsd:enumeration value="Pyyntö"/>
          <xsd:enumeration value="Päätös"/>
          <xsd:enumeration value="Pöytäkirja"/>
          <xsd:enumeration value="Raportti"/>
          <xsd:enumeration value="Ratkaisu"/>
          <xsd:enumeration value="Rekisteriseloste"/>
          <xsd:enumeration value="Reklamaatio"/>
          <xsd:enumeration value="Resurssivaraus"/>
          <xsd:enumeration value="Saate"/>
          <xsd:enumeration value="Selvitys"/>
          <xsd:enumeration value="Selvityspyyntö"/>
          <xsd:enumeration value="Sitoumus"/>
          <xsd:enumeration value="Sivusto"/>
          <xsd:enumeration value="Sopimus"/>
          <xsd:enumeration value="Strategia"/>
          <xsd:enumeration value="Suunnitelma"/>
          <xsd:enumeration value="Sähköpostiviesti"/>
          <xsd:enumeration value="Tarjous"/>
          <xsd:enumeration value="Tarjouspyyntö"/>
          <xsd:enumeration value="Tarkastus"/>
          <xsd:enumeration value="Tehtävänkuva"/>
          <xsd:enumeration value="Tiedote"/>
          <xsd:enumeration value="Tietojärjestelmäseloste"/>
          <xsd:enumeration value="Tietosuojaseloste"/>
          <xsd:enumeration value="Tilaus"/>
          <xsd:enumeration value="Tilausvahvistus"/>
          <xsd:enumeration value="Todistus"/>
          <xsd:enumeration value="Toimeksianto"/>
          <xsd:enumeration value="Tosite"/>
          <xsd:enumeration value="Työjärjestys"/>
          <xsd:enumeration value="Urakkaohjelma"/>
          <xsd:enumeration value="Uutiskirje"/>
          <xsd:enumeration value="Vaatimus"/>
          <xsd:enumeration value="Valitus"/>
          <xsd:enumeration value="Valitusosoitus"/>
          <xsd:enumeration value="Vastaus"/>
          <xsd:enumeration value="Vastine"/>
          <xsd:enumeration value="Video"/>
          <xsd:enumeration value="Yhteenveto"/>
          <xsd:enumeration value="Äänitiedosto"/>
          <xsd:enumeration value="Palvelusopimus"/>
          <xsd:enumeration value="Toimeksiantosopimus"/>
          <xsd:enumeration value="Toimitussopimus"/>
          <xsd:enumeration value="Toimittajasopimus"/>
          <xsd:enumeration value="Tietoturvallisuussopimus"/>
          <xsd:enumeration value="Tutkintapyyntö"/>
          <xsd:enumeration value="Työmääräarvio"/>
          <xsd:enumeration value="Vaatimusmäärittely"/>
        </xsd:restriction>
      </xsd:simpleType>
    </xsd:element>
    <xsd:element name="Dokumentin_x0020_tila" ma:index="4" nillable="true" ma:displayName="Dokumentin tila" ma:description="Valitse dokumentin tila" ma:format="Dropdown" ma:internalName="Dokumentin_x0020_tila">
      <xsd:simpleType>
        <xsd:restriction base="dms:Choice">
          <xsd:enumeration value="Luonnos"/>
          <xsd:enumeration value="Lausunnolla"/>
          <xsd:enumeration value="Katselmoitavana"/>
          <xsd:enumeration value="Kommentoitavana"/>
          <xsd:enumeration value="Valmis"/>
          <xsd:enumeration value="Hyväksytty"/>
          <xsd:enumeration value="Allekirjoitettu"/>
          <xsd:enumeration value="Arkistoitu"/>
          <xsd:enumeration value="Toimitettu allekirjoitettavaksi"/>
        </xsd:restriction>
      </xsd:simpleType>
    </xsd:element>
    <xsd:element name="KEHALaatija" ma:index="5" nillable="true" ma:displayName="Laatija" ma:description="Dokumentin laatija(t)/kirjoittaja(t)/valmistelija(t). Kirjoita muodossa Sukunimi Etunimi ja useampi nimi pilkulla erotettuina. Laatijaorganisaatio on omana tietonaan. HUOM! Ei ole sama kuin Muokkaaja, joka päivittyy aina automaattisesti!" ma:indexed="true" ma:internalName="KEHALaatija">
      <xsd:simpleType>
        <xsd:restriction base="dms:Text">
          <xsd:maxLength value="255"/>
        </xsd:restriction>
      </xsd:simpleType>
    </xsd:element>
    <xsd:element name="Lisatieto" ma:index="7" nillable="true" ma:displayName="Lisatieto" ma:description="Dokumenttiin liittyvä vapaamuotoinen lisätieto" ma:internalName="Lisatieto">
      <xsd:simpleType>
        <xsd:restriction base="dms:Text">
          <xsd:maxLength value="255"/>
        </xsd:restriction>
      </xsd:simpleType>
    </xsd:element>
    <xsd:element name="Diaarinumero" ma:index="8" nillable="true" ma:displayName="Diaarinumero" ma:description="Arkistoitavat dokumentit pitää toimittaa viraston asiankäsittelyjärjestelmään (esim. USPA), josta saadaan dokumentille diaarinumero/asian tunnus. Dokumentin tallentaminen työtilaan ei vastaa arkistointia vaan on lähinnä työkappale tai kopio! Kirjoita tähän asiankäsittelyjärjestelmästä saatu diaarinumero. Jos tässä diaarinumerokentässä on tieto, silloin alkuperäinen dokumentti on löydettävissä asiankäsittelyjärjestelmästä samalla diaarinumerolla." ma:indexed="true" ma:internalName="Diaarinumero">
      <xsd:simpleType>
        <xsd:restriction base="dms:Text">
          <xsd:maxLength value="255"/>
        </xsd:restriction>
      </xsd:simpleType>
    </xsd:element>
    <xsd:element name="h5218b789dcc4879ac7e2471126f729c" ma:index="18" nillable="true" ma:taxonomy="true" ma:internalName="h5218b789dcc4879ac7e2471126f729c" ma:taxonomyFieldName="Laatijaorganisaatio" ma:displayName="Laatijaorganisaatio" ma:default="" ma:fieldId="{15218b78-9dcc-4879-ac7e-2471126f729c}" ma:sspId="d2c86073-d20c-4242-97f1-555d65605501" ma:termSetId="3048278a-efee-4f89-97d2-3a09c7261644" ma:anchorId="00000000-0000-0000-0000-000000000000" ma:open="true" ma:isKeyword="false">
      <xsd:complexType>
        <xsd:sequence>
          <xsd:element ref="pc:Terms" minOccurs="0" maxOccurs="1"/>
        </xsd:sequence>
      </xsd:complexType>
    </xsd:element>
    <xsd:element name="cdf3ae8bf76741b5a3048f7f7f6eee61" ma:index="20" nillable="true" ma:taxonomy="true" ma:internalName="cdf3ae8bf76741b5a3048f7f7f6eee61" ma:taxonomyFieldName="Kohdevirastot" ma:displayName="Kohdevirastot" ma:default="" ma:fieldId="{cdf3ae8b-f767-41b5-a304-8f7f7f6eee61}" ma:taxonomyMulti="true" ma:sspId="d2c86073-d20c-4242-97f1-555d65605501" ma:termSetId="63820ef9-0d8b-440d-bb2a-a34f31636611" ma:anchorId="00000000-0000-0000-0000-000000000000" ma:open="false" ma:isKeyword="false">
      <xsd:complexType>
        <xsd:sequence>
          <xsd:element ref="pc:Terms" minOccurs="0" maxOccurs="1"/>
        </xsd:sequence>
      </xsd:complexType>
    </xsd:element>
    <xsd:element name="TaxCatchAll" ma:index="21" nillable="true" ma:displayName="Taxonomy Catch All Column" ma:hidden="true" ma:list="{82cdd2f2-290b-4248-98ce-8660527d5bf4}" ma:internalName="TaxCatchAll" ma:showField="CatchAllData"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ic4bbedd957942e9b7ae9016b7d801af" ma:index="22" nillable="true" ma:taxonomy="true" ma:internalName="ic4bbedd957942e9b7ae9016b7d801af" ma:taxonomyFieldName="Kohdepaikkakunnat" ma:displayName="Kohdepaikkakunnat" ma:default="" ma:fieldId="{2c4bbedd-9579-42e9-b7ae-9016b7d801af}" ma:taxonomyMulti="true" ma:sspId="d2c86073-d20c-4242-97f1-555d65605501" ma:termSetId="0dc2f29c-0234-492f-8714-dea2e1be5dcc" ma:anchorId="00000000-0000-0000-0000-000000000000" ma:open="false" ma:isKeyword="false">
      <xsd:complexType>
        <xsd:sequence>
          <xsd:element ref="pc:Terms" minOccurs="0" maxOccurs="1"/>
        </xsd:sequence>
      </xsd:complexType>
    </xsd:element>
    <xsd:element name="ha41659fa04643d0ac27d4c98155f03c" ma:index="23" nillable="true" ma:taxonomy="true" ma:internalName="ha41659fa04643d0ac27d4c98155f03c" ma:taxonomyFieldName="Sis_x00e4_lt_x00f6_aihe" ma:displayName="Sisältöaihe" ma:default="" ma:fieldId="{1a41659f-a046-43d0-ac27-d4c98155f03c}" ma:sspId="d2c86073-d20c-4242-97f1-555d65605501" ma:termSetId="908b95f9-7a2e-4422-b2f4-f82e2c0341e9" ma:anchorId="00000000-0000-0000-0000-000000000000" ma:open="false" ma:isKeyword="false">
      <xsd:complexType>
        <xsd:sequence>
          <xsd:element ref="pc:Terms" minOccurs="0" maxOccurs="1"/>
        </xsd:sequence>
      </xsd:complexType>
    </xsd:element>
    <xsd:element name="TaxCatchAllLabel" ma:index="24" nillable="true" ma:displayName="Taxonomy Catch All Column1" ma:hidden="true" ma:list="{82cdd2f2-290b-4248-98ce-8660527d5bf4}" ma:internalName="TaxCatchAllLabel" ma:readOnly="true" ma:showField="CatchAllDataLabel"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Projekti" ma:index="25" nillable="true" ma:displayName="Projekti" ma:description="Projektin nimi, lyhenne tai tunniste (esim. projektinumero). Jos käytetään projektin nimeä, kiinnitä huomiota oikeinkirjoitukseen, jotta Projekti-metatiedolla voidaan helposti hakea yhteen tietytyn projektiin liittyvät dokumentit." ma:internalName="Projekti">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d2c86073-d20c-4242-97f1-555d65605501" ContentTypeId="0x01010040485BB5EA91409BADF540D1B0254D3304" PreviousValue="tru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a41659fa04643d0ac27d4c98155f03c xmlns="a90a8554-5475-4609-9feb-2f024996965b">
      <Terms xmlns="http://schemas.microsoft.com/office/infopath/2007/PartnerControls"/>
    </ha41659fa04643d0ac27d4c98155f03c>
    <Dokumentin_x0020_tila xmlns="a90a8554-5475-4609-9feb-2f024996965b" xsi:nil="true"/>
    <Diaarinumero xmlns="a90a8554-5475-4609-9feb-2f024996965b" xsi:nil="true"/>
    <Dokumenttityyppi xmlns="a90a8554-5475-4609-9feb-2f024996965b" xsi:nil="true"/>
    <TaxCatchAll xmlns="a90a8554-5475-4609-9feb-2f024996965b" xsi:nil="true"/>
    <KEHALaatija xmlns="a90a8554-5475-4609-9feb-2f024996965b" xsi:nil="true"/>
    <h5218b789dcc4879ac7e2471126f729c xmlns="a90a8554-5475-4609-9feb-2f024996965b">
      <Terms xmlns="http://schemas.microsoft.com/office/infopath/2007/PartnerControls"/>
    </h5218b789dcc4879ac7e2471126f729c>
    <ic4bbedd957942e9b7ae9016b7d801af xmlns="a90a8554-5475-4609-9feb-2f024996965b">
      <Terms xmlns="http://schemas.microsoft.com/office/infopath/2007/PartnerControls"/>
    </ic4bbedd957942e9b7ae9016b7d801af>
    <Päiväys xmlns="a90a8554-5475-4609-9feb-2f024996965b" xsi:nil="true"/>
    <cdf3ae8bf76741b5a3048f7f7f6eee61 xmlns="a90a8554-5475-4609-9feb-2f024996965b">
      <Terms xmlns="http://schemas.microsoft.com/office/infopath/2007/PartnerControls"/>
    </cdf3ae8bf76741b5a3048f7f7f6eee61>
    <Projekti xmlns="a90a8554-5475-4609-9feb-2f024996965b" xsi:nil="true"/>
    <Lisatieto xmlns="a90a8554-5475-4609-9feb-2f024996965b" xsi:nil="true"/>
  </documentManagement>
</p:properties>
</file>

<file path=customXml/itemProps1.xml><?xml version="1.0" encoding="utf-8"?>
<ds:datastoreItem xmlns:ds="http://schemas.openxmlformats.org/officeDocument/2006/customXml" ds:itemID="{0C330998-CA7E-4DFD-B318-38A1A561EBCE}"/>
</file>

<file path=customXml/itemProps2.xml><?xml version="1.0" encoding="utf-8"?>
<ds:datastoreItem xmlns:ds="http://schemas.openxmlformats.org/officeDocument/2006/customXml" ds:itemID="{406230DA-4849-4708-9706-323FE3289074}"/>
</file>

<file path=customXml/itemProps3.xml><?xml version="1.0" encoding="utf-8"?>
<ds:datastoreItem xmlns:ds="http://schemas.openxmlformats.org/officeDocument/2006/customXml" ds:itemID="{19E70DDE-2170-4BB5-9579-1E6735EBF1D1}"/>
</file>

<file path=customXml/itemProps4.xml><?xml version="1.0" encoding="utf-8"?>
<ds:datastoreItem xmlns:ds="http://schemas.openxmlformats.org/officeDocument/2006/customXml" ds:itemID="{066C1ECA-C13B-4F9C-8485-A8CDF04FA1F3}"/>
</file>

<file path=docProps/app.xml><?xml version="1.0" encoding="utf-8"?>
<Properties xmlns="http://schemas.openxmlformats.org/officeDocument/2006/extended-properties" xmlns:vt="http://schemas.openxmlformats.org/officeDocument/2006/docPropsVTypes">
  <TotalTime>43782</TotalTime>
  <Words>35</Words>
  <Application>Microsoft Office PowerPoint</Application>
  <PresentationFormat>A4-paperi (210 x 297 mm)</PresentationFormat>
  <Paragraphs>12</Paragraphs>
  <Slides>3</Slides>
  <Notes>1</Notes>
  <HiddenSlides>0</HiddenSlides>
  <MMClips>0</MMClips>
  <ScaleCrop>false</ScaleCrop>
  <HeadingPairs>
    <vt:vector size="6" baseType="variant">
      <vt:variant>
        <vt:lpstr>Käytetyt fontit</vt:lpstr>
      </vt:variant>
      <vt:variant>
        <vt:i4>4</vt:i4>
      </vt:variant>
      <vt:variant>
        <vt:lpstr>Teema</vt:lpstr>
      </vt:variant>
      <vt:variant>
        <vt:i4>2</vt:i4>
      </vt:variant>
      <vt:variant>
        <vt:lpstr>Dian otsikot</vt:lpstr>
      </vt:variant>
      <vt:variant>
        <vt:i4>3</vt:i4>
      </vt:variant>
    </vt:vector>
  </HeadingPairs>
  <TitlesOfParts>
    <vt:vector size="9" baseType="lpstr">
      <vt:lpstr>Arial</vt:lpstr>
      <vt:lpstr>Calibri</vt:lpstr>
      <vt:lpstr>Calibri Light</vt:lpstr>
      <vt:lpstr>Times New Roman</vt:lpstr>
      <vt:lpstr>Oletusrakenne</vt:lpstr>
      <vt:lpstr>Office-teema</vt:lpstr>
      <vt:lpstr>PowerPoint-esitys</vt:lpstr>
      <vt:lpstr>PowerPoint-esitys</vt:lpstr>
      <vt:lpstr>PowerPoint-esitys</vt:lpstr>
    </vt:vector>
  </TitlesOfParts>
  <Company>TIELAITOS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 dian otsikkoa</dc:title>
  <dc:creator>JUTILA KALLE</dc:creator>
  <cp:lastModifiedBy>Nummelin Ulrika</cp:lastModifiedBy>
  <cp:revision>1522</cp:revision>
  <cp:lastPrinted>2017-12-01T07:33:17Z</cp:lastPrinted>
  <dcterms:created xsi:type="dcterms:W3CDTF">1999-06-29T11:08:05Z</dcterms:created>
  <dcterms:modified xsi:type="dcterms:W3CDTF">2022-12-13T11:23:12Z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0x01010040485BB5EA91409BADF540D1B0254D330400AEDF745A306A6E418B1F975C6FF13645</vt:lpwstr>
  </property>
</Properties>
</file>