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56" r:id="rId3"/>
    <p:sldId id="290" r:id="rId4"/>
    <p:sldId id="283" r:id="rId5"/>
    <p:sldId id="292" r:id="rId6"/>
    <p:sldId id="293" r:id="rId7"/>
    <p:sldId id="319" r:id="rId8"/>
    <p:sldId id="304" r:id="rId9"/>
    <p:sldId id="305" r:id="rId10"/>
    <p:sldId id="306" r:id="rId11"/>
    <p:sldId id="308" r:id="rId12"/>
    <p:sldId id="315" r:id="rId13"/>
    <p:sldId id="323" r:id="rId14"/>
    <p:sldId id="324" r:id="rId15"/>
    <p:sldId id="325" r:id="rId16"/>
    <p:sldId id="326" r:id="rId17"/>
    <p:sldId id="327" r:id="rId18"/>
    <p:sldId id="328" r:id="rId19"/>
    <p:sldId id="329" r:id="rId20"/>
    <p:sldId id="330" r:id="rId21"/>
    <p:sldId id="331" r:id="rId22"/>
    <p:sldId id="332" r:id="rId23"/>
    <p:sldId id="365" r:id="rId24"/>
    <p:sldId id="366" r:id="rId25"/>
    <p:sldId id="367" r:id="rId26"/>
    <p:sldId id="368" r:id="rId2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77" userDrawn="1">
          <p15:clr>
            <a:srgbClr val="A4A3A4"/>
          </p15:clr>
        </p15:guide>
        <p15:guide id="2" pos="1888" userDrawn="1">
          <p15:clr>
            <a:srgbClr val="A4A3A4"/>
          </p15:clr>
        </p15:guide>
        <p15:guide id="4" orient="horz" pos="4532" userDrawn="1">
          <p15:clr>
            <a:srgbClr val="A4A3A4"/>
          </p15:clr>
        </p15:guide>
        <p15:guide id="5" orient="horz" pos="4048" userDrawn="1">
          <p15:clr>
            <a:srgbClr val="A4A3A4"/>
          </p15:clr>
        </p15:guide>
        <p15:guide id="7" pos="2906" userDrawn="1">
          <p15:clr>
            <a:srgbClr val="A4A3A4"/>
          </p15:clr>
        </p15:guide>
        <p15:guide id="8" orient="horz" pos="4798" userDrawn="1">
          <p15:clr>
            <a:srgbClr val="A4A3A4"/>
          </p15:clr>
        </p15:guide>
        <p15:guide id="9" orient="horz" pos="4617" userDrawn="1">
          <p15:clr>
            <a:srgbClr val="A4A3A4"/>
          </p15:clr>
        </p15:guide>
        <p15:guide id="10" pos="3566" userDrawn="1">
          <p15:clr>
            <a:srgbClr val="A4A3A4"/>
          </p15:clr>
        </p15:guide>
        <p15:guide id="11" orient="horz" pos="5595" userDrawn="1">
          <p15:clr>
            <a:srgbClr val="A4A3A4"/>
          </p15:clr>
        </p15:guide>
        <p15:guide id="12" orient="horz" pos="5690" userDrawn="1">
          <p15:clr>
            <a:srgbClr val="A4A3A4"/>
          </p15:clr>
        </p15:guide>
        <p15:guide id="13" pos="754" userDrawn="1">
          <p15:clr>
            <a:srgbClr val="A4A3A4"/>
          </p15:clr>
        </p15:guide>
        <p15:guide id="14" orient="horz" pos="4254" userDrawn="1">
          <p15:clr>
            <a:srgbClr val="A4A3A4"/>
          </p15:clr>
        </p15:guide>
        <p15:guide id="16" pos="1434" userDrawn="1">
          <p15:clr>
            <a:srgbClr val="A4A3A4"/>
          </p15:clr>
        </p15:guide>
        <p15:guide id="18" orient="horz" pos="4072" userDrawn="1">
          <p15:clr>
            <a:srgbClr val="A4A3A4"/>
          </p15:clr>
        </p15:guide>
        <p15:guide id="20" pos="618" userDrawn="1">
          <p15:clr>
            <a:srgbClr val="A4A3A4"/>
          </p15:clr>
        </p15:guide>
        <p15:guide id="21" pos="890" userDrawn="1">
          <p15:clr>
            <a:srgbClr val="A4A3A4"/>
          </p15:clr>
        </p15:guide>
        <p15:guide id="22" pos="1014" userDrawn="1">
          <p15:clr>
            <a:srgbClr val="A4A3A4"/>
          </p15:clr>
        </p15:guide>
        <p15:guide id="24" orient="horz" pos="2508" userDrawn="1">
          <p15:clr>
            <a:srgbClr val="A4A3A4"/>
          </p15:clr>
        </p15:guide>
        <p15:guide id="25" orient="horz" pos="3752" userDrawn="1">
          <p15:clr>
            <a:srgbClr val="A4A3A4"/>
          </p15:clr>
        </p15:guide>
        <p15:guide id="26" orient="horz" pos="1623" userDrawn="1">
          <p15:clr>
            <a:srgbClr val="A4A3A4"/>
          </p15:clr>
        </p15:guide>
        <p15:guide id="27" orient="horz" pos="2168" userDrawn="1">
          <p15:clr>
            <a:srgbClr val="A4A3A4"/>
          </p15:clr>
        </p15:guide>
        <p15:guide id="28" orient="horz" pos="2122" userDrawn="1">
          <p15:clr>
            <a:srgbClr val="A4A3A4"/>
          </p15:clr>
        </p15:guide>
        <p15:guide id="29" orient="horz" pos="4542" userDrawn="1">
          <p15:clr>
            <a:srgbClr val="A4A3A4"/>
          </p15:clr>
        </p15:guide>
        <p15:guide id="30" orient="horz" pos="1850" userDrawn="1">
          <p15:clr>
            <a:srgbClr val="A4A3A4"/>
          </p15:clr>
        </p15:guide>
        <p15:guide id="31" pos="1923" userDrawn="1">
          <p15:clr>
            <a:srgbClr val="A4A3A4"/>
          </p15:clr>
        </p15:guide>
        <p15:guide id="32" orient="horz" pos="1110" userDrawn="1">
          <p15:clr>
            <a:srgbClr val="A4A3A4"/>
          </p15:clr>
        </p15:guide>
        <p15:guide id="33" pos="2205" userDrawn="1">
          <p15:clr>
            <a:srgbClr val="A4A3A4"/>
          </p15:clr>
        </p15:guide>
        <p15:guide id="34" pos="2432" userDrawn="1">
          <p15:clr>
            <a:srgbClr val="A4A3A4"/>
          </p15:clr>
        </p15:guide>
        <p15:guide id="35" orient="horz" pos="3165" userDrawn="1">
          <p15:clr>
            <a:srgbClr val="A4A3A4"/>
          </p15:clr>
        </p15:guide>
        <p15:guide id="36" orient="horz" pos="4118" userDrawn="1">
          <p15:clr>
            <a:srgbClr val="A4A3A4"/>
          </p15:clr>
        </p15:guide>
        <p15:guide id="37" orient="horz" pos="2621" userDrawn="1">
          <p15:clr>
            <a:srgbClr val="A4A3A4"/>
          </p15:clr>
        </p15:guide>
        <p15:guide id="38" pos="1208" userDrawn="1">
          <p15:clr>
            <a:srgbClr val="A4A3A4"/>
          </p15:clr>
        </p15:guide>
        <p15:guide id="39" orient="horz" pos="1044" userDrawn="1">
          <p15:clr>
            <a:srgbClr val="A4A3A4"/>
          </p15:clr>
        </p15:guide>
        <p15:guide id="40" orient="horz" pos="1170" userDrawn="1">
          <p15:clr>
            <a:srgbClr val="A4A3A4"/>
          </p15:clr>
        </p15:guide>
        <p15:guide id="41" orient="horz" pos="565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5AF413-9E8C-9985-DC5C-CFF1217CD89F}" name="Siiskonen Minna" initials="SM" userId="S::MiS@ad.ains.fi::4240c923-d37c-4bf5-aa6b-b7eea2670c7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4" autoAdjust="0"/>
    <p:restoredTop sz="94660"/>
  </p:normalViewPr>
  <p:slideViewPr>
    <p:cSldViewPr>
      <p:cViewPr varScale="1">
        <p:scale>
          <a:sx n="113" d="100"/>
          <a:sy n="113" d="100"/>
        </p:scale>
        <p:origin x="4152" y="126"/>
      </p:cViewPr>
      <p:guideLst>
        <p:guide pos="2477"/>
        <p:guide pos="1888"/>
        <p:guide orient="horz" pos="4532"/>
        <p:guide orient="horz" pos="4048"/>
        <p:guide pos="2906"/>
        <p:guide orient="horz" pos="4798"/>
        <p:guide orient="horz" pos="4617"/>
        <p:guide pos="3566"/>
        <p:guide orient="horz" pos="5595"/>
        <p:guide orient="horz" pos="5690"/>
        <p:guide pos="754"/>
        <p:guide orient="horz" pos="4254"/>
        <p:guide pos="1434"/>
        <p:guide orient="horz" pos="4072"/>
        <p:guide pos="618"/>
        <p:guide pos="890"/>
        <p:guide pos="1014"/>
        <p:guide orient="horz" pos="2508"/>
        <p:guide orient="horz" pos="3752"/>
        <p:guide orient="horz" pos="1623"/>
        <p:guide orient="horz" pos="2168"/>
        <p:guide orient="horz" pos="2122"/>
        <p:guide orient="horz" pos="4542"/>
        <p:guide orient="horz" pos="1850"/>
        <p:guide pos="1923"/>
        <p:guide orient="horz" pos="1110"/>
        <p:guide pos="2205"/>
        <p:guide pos="2432"/>
        <p:guide orient="horz" pos="3165"/>
        <p:guide orient="horz" pos="4118"/>
        <p:guide orient="horz" pos="2621"/>
        <p:guide pos="1208"/>
        <p:guide orient="horz" pos="1044"/>
        <p:guide orient="horz" pos="1170"/>
        <p:guide orient="horz" pos="5655"/>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37"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36A49-9D05-4B2B-B7B7-AA4B735B2D50}" type="datetimeFigureOut">
              <a:rPr lang="fi-FI" smtClean="0"/>
              <a:t>20.12.2022</a:t>
            </a:fld>
            <a:endParaRPr lang="fi-FI"/>
          </a:p>
        </p:txBody>
      </p:sp>
      <p:sp>
        <p:nvSpPr>
          <p:cNvPr id="4" name="Dian kuvan paikkamerkki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D1037-AE42-48C6-BDCA-E6958B78ED09}" type="slidenum">
              <a:rPr lang="fi-FI" smtClean="0"/>
              <a:t>‹#›</a:t>
            </a:fld>
            <a:endParaRPr lang="fi-FI"/>
          </a:p>
        </p:txBody>
      </p:sp>
    </p:spTree>
    <p:extLst>
      <p:ext uri="{BB962C8B-B14F-4D97-AF65-F5344CB8AC3E}">
        <p14:creationId xmlns:p14="http://schemas.microsoft.com/office/powerpoint/2010/main" val="246269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i-FI"/>
              <a:t>Muokkaa perustyyl. napsautt.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673C9478-1903-4B86-90D8-70795249E052}" type="datetimeFigureOut">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98790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73C9478-1903-4B86-90D8-70795249E052}" type="datetimeFigureOut">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8395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73C9478-1903-4B86-90D8-70795249E052}" type="datetimeFigureOut">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905546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i-FI"/>
              <a:t>Muokkaa perustyyl. napsautt.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B148D12-C8EC-49DB-A2C0-741FB153749B}"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50881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9D91220-976B-4E27-A803-731FCA871C82}"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61729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i-FI"/>
              <a:t>Muokkaa perustyyl. napsautt.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8A6113E8-906D-4745-8FB6-4882B5752E98}"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157670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458DB7F-FD6F-46F3-AB64-B68310A08ED9}" type="datetime1">
              <a:rPr lang="fi-FI" smtClean="0"/>
              <a:t>20.12.2022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4250765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i-FI"/>
              <a:t>Muokkaa perustyyl. napsautt.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472381" y="3618442"/>
            <a:ext cx="2901255"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3471863" y="3618442"/>
            <a:ext cx="2915543"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CB86471E-6E8E-4CFC-8929-0921DE6D4239}" type="datetime1">
              <a:rPr lang="fi-FI" smtClean="0"/>
              <a:t>20.12.2022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072195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AF5D379E-1EF3-48BD-8908-0E692FA93875}" type="datetime1">
              <a:rPr lang="fi-FI" smtClean="0"/>
              <a:t>20.12.2022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235132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4817D-8D2C-43D5-902C-0EFBA862E852}" type="datetime1">
              <a:rPr lang="fi-FI" smtClean="0"/>
              <a:t>20.12.2022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64053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CC562B17-676E-4507-B78A-9A9231EAE571}" type="datetime1">
              <a:rPr lang="fi-FI" smtClean="0"/>
              <a:t>20.12.2022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06703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73C9478-1903-4B86-90D8-70795249E052}" type="datetimeFigureOut">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160538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097AE94A-E77A-4EAF-BD3A-DFEA3FC9E5FB}" type="datetime1">
              <a:rPr lang="fi-FI" smtClean="0"/>
              <a:t>20.12.2022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418674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DAD125E-CB3D-4A1A-B99A-C5F1C6163476}"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023485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9D74026-3F5D-48D2-A331-CF4FF3B3E347}" type="datetime1">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5799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i-FI"/>
              <a:t>Muokkaa perustyyl. napsautt.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673C9478-1903-4B86-90D8-70795249E052}" type="datetimeFigureOut">
              <a:rPr lang="fi-FI" smtClean="0"/>
              <a:t>20.12.2022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53401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673C9478-1903-4B86-90D8-70795249E052}" type="datetimeFigureOut">
              <a:rPr lang="fi-FI" smtClean="0"/>
              <a:t>20.12.2022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9859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i-FI"/>
              <a:t>Muokkaa perustyyl. napsautt.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472381" y="3618442"/>
            <a:ext cx="2901255"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3471863" y="3618442"/>
            <a:ext cx="2915543"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73C9478-1903-4B86-90D8-70795249E052}" type="datetimeFigureOut">
              <a:rPr lang="fi-FI" smtClean="0"/>
              <a:t>20.12.2022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33676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673C9478-1903-4B86-90D8-70795249E052}" type="datetimeFigureOut">
              <a:rPr lang="fi-FI" smtClean="0"/>
              <a:t>20.12.2022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44548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C9478-1903-4B86-90D8-70795249E052}" type="datetimeFigureOut">
              <a:rPr lang="fi-FI" smtClean="0"/>
              <a:t>20.12.2022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41198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673C9478-1903-4B86-90D8-70795249E052}" type="datetimeFigureOut">
              <a:rPr lang="fi-FI" smtClean="0"/>
              <a:t>20.12.2022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91320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673C9478-1903-4B86-90D8-70795249E052}" type="datetimeFigureOut">
              <a:rPr lang="fi-FI" smtClean="0"/>
              <a:t>20.12.2022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76301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73C9478-1903-4B86-90D8-70795249E052}" type="datetimeFigureOut">
              <a:rPr lang="fi-FI" smtClean="0"/>
              <a:t>20.12.2022</a:t>
            </a:fld>
            <a:endParaRPr lang="fi-FI"/>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B78C1BA-D23B-4A8D-A634-845BEEF3F752}" type="slidenum">
              <a:rPr lang="fi-FI" smtClean="0"/>
              <a:t>‹#›</a:t>
            </a:fld>
            <a:endParaRPr lang="fi-FI"/>
          </a:p>
        </p:txBody>
      </p:sp>
    </p:spTree>
    <p:extLst>
      <p:ext uri="{BB962C8B-B14F-4D97-AF65-F5344CB8AC3E}">
        <p14:creationId xmlns:p14="http://schemas.microsoft.com/office/powerpoint/2010/main" val="1204557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471488" y="9181397"/>
            <a:ext cx="18000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C2BFE8A-1324-4568-9BCD-7070D1D12C3B}" type="datetime1">
              <a:rPr lang="fi-FI" smtClean="0"/>
              <a:t>20.12.2022</a:t>
            </a:fld>
            <a:endParaRPr lang="fi-FI"/>
          </a:p>
        </p:txBody>
      </p:sp>
      <p:sp>
        <p:nvSpPr>
          <p:cNvPr id="5" name="Footer Placeholder 4"/>
          <p:cNvSpPr>
            <a:spLocks noGrp="1"/>
          </p:cNvSpPr>
          <p:nvPr>
            <p:ph type="ftr" sz="quarter" idx="3"/>
          </p:nvPr>
        </p:nvSpPr>
        <p:spPr>
          <a:xfrm>
            <a:off x="4586513" y="9181396"/>
            <a:ext cx="18000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2533400" y="9181396"/>
            <a:ext cx="180000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a:fld id="{9B78C1BA-D23B-4A8D-A634-845BEEF3F752}" type="slidenum">
              <a:rPr lang="fi-FI" smtClean="0"/>
              <a:pPr algn="ctr"/>
              <a:t>‹#›</a:t>
            </a:fld>
            <a:endParaRPr lang="fi-FI" dirty="0"/>
          </a:p>
        </p:txBody>
      </p:sp>
    </p:spTree>
    <p:extLst>
      <p:ext uri="{BB962C8B-B14F-4D97-AF65-F5344CB8AC3E}">
        <p14:creationId xmlns:p14="http://schemas.microsoft.com/office/powerpoint/2010/main" val="3926316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p15:clr>
            <a:srgbClr val="F26B43"/>
          </p15:clr>
        </p15:guide>
        <p15:guide id="2"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2.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image" Target="../media/image2.wmf"/><Relationship Id="rId5" Type="http://schemas.openxmlformats.org/officeDocument/2006/relationships/image" Target="../media/image13.png"/><Relationship Id="rId10" Type="http://schemas.openxmlformats.org/officeDocument/2006/relationships/image" Target="../media/image7.wmf"/><Relationship Id="rId4" Type="http://schemas.openxmlformats.org/officeDocument/2006/relationships/image" Target="../media/image11.png"/><Relationship Id="rId9" Type="http://schemas.openxmlformats.org/officeDocument/2006/relationships/image" Target="../media/image5.wmf"/></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12.png"/><Relationship Id="rId7" Type="http://schemas.openxmlformats.org/officeDocument/2006/relationships/image" Target="../media/image5.w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2.wmf"/></Relationships>
</file>

<file path=ppt/slides/_rels/slide12.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9.wmf"/><Relationship Id="rId3" Type="http://schemas.openxmlformats.org/officeDocument/2006/relationships/image" Target="../media/image11.png"/><Relationship Id="rId7" Type="http://schemas.openxmlformats.org/officeDocument/2006/relationships/image" Target="../media/image4.wmf"/><Relationship Id="rId12" Type="http://schemas.openxmlformats.org/officeDocument/2006/relationships/image" Target="../media/image3.png"/><Relationship Id="rId17" Type="http://schemas.openxmlformats.org/officeDocument/2006/relationships/image" Target="../media/image19.wmf"/><Relationship Id="rId2" Type="http://schemas.openxmlformats.org/officeDocument/2006/relationships/image" Target="../media/image1.tif"/><Relationship Id="rId16"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0.wmf"/><Relationship Id="rId11" Type="http://schemas.openxmlformats.org/officeDocument/2006/relationships/image" Target="../media/image8.png"/><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image" Target="../media/image7.wmf"/><Relationship Id="rId4" Type="http://schemas.openxmlformats.org/officeDocument/2006/relationships/image" Target="../media/image12.png"/><Relationship Id="rId9" Type="http://schemas.openxmlformats.org/officeDocument/2006/relationships/image" Target="../media/image6.wmf"/><Relationship Id="rId14" Type="http://schemas.openxmlformats.org/officeDocument/2006/relationships/image" Target="../media/image2.wmf"/></Relationships>
</file>

<file path=ppt/slides/_rels/slide1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5.wmf"/><Relationship Id="rId12" Type="http://schemas.openxmlformats.org/officeDocument/2006/relationships/image" Target="../media/image13.png"/><Relationship Id="rId2" Type="http://schemas.openxmlformats.org/officeDocument/2006/relationships/image" Target="../media/image1.tif"/><Relationship Id="rId1" Type="http://schemas.openxmlformats.org/officeDocument/2006/relationships/slideLayout" Target="../slideLayouts/slideLayout13.xml"/><Relationship Id="rId6" Type="http://schemas.openxmlformats.org/officeDocument/2006/relationships/image" Target="../media/image6.wmf"/><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9.wmf"/><Relationship Id="rId10" Type="http://schemas.openxmlformats.org/officeDocument/2006/relationships/image" Target="../media/image2.wmf"/><Relationship Id="rId4" Type="http://schemas.openxmlformats.org/officeDocument/2006/relationships/image" Target="../media/image12.png"/><Relationship Id="rId9" Type="http://schemas.openxmlformats.org/officeDocument/2006/relationships/image" Target="../media/image7.wmf"/><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6.wmf"/><Relationship Id="rId12" Type="http://schemas.openxmlformats.org/officeDocument/2006/relationships/image" Target="../media/image2.wmf"/><Relationship Id="rId2" Type="http://schemas.openxmlformats.org/officeDocument/2006/relationships/image" Target="../media/image1.tif"/><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4.wmf"/><Relationship Id="rId5" Type="http://schemas.openxmlformats.org/officeDocument/2006/relationships/image" Target="../media/image13.png"/><Relationship Id="rId15" Type="http://schemas.openxmlformats.org/officeDocument/2006/relationships/image" Target="../media/image19.wmf"/><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wmf"/><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6.wmf"/><Relationship Id="rId12" Type="http://schemas.openxmlformats.org/officeDocument/2006/relationships/image" Target="../media/image2.wmf"/><Relationship Id="rId2" Type="http://schemas.openxmlformats.org/officeDocument/2006/relationships/image" Target="../media/image1.tif"/><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5.wmf"/><Relationship Id="rId5" Type="http://schemas.openxmlformats.org/officeDocument/2006/relationships/image" Target="../media/image13.png"/><Relationship Id="rId15" Type="http://schemas.openxmlformats.org/officeDocument/2006/relationships/image" Target="../media/image19.wmf"/><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wmf"/><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9.wmf"/><Relationship Id="rId3" Type="http://schemas.openxmlformats.org/officeDocument/2006/relationships/image" Target="../media/image11.png"/><Relationship Id="rId7" Type="http://schemas.openxmlformats.org/officeDocument/2006/relationships/image" Target="../media/image5.wmf"/><Relationship Id="rId12" Type="http://schemas.openxmlformats.org/officeDocument/2006/relationships/image" Target="../media/image18.png"/><Relationship Id="rId2" Type="http://schemas.openxmlformats.org/officeDocument/2006/relationships/image" Target="../media/image1.tif"/><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wmf"/><Relationship Id="rId4" Type="http://schemas.openxmlformats.org/officeDocument/2006/relationships/image" Target="../media/image12.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7.wmf"/><Relationship Id="rId12" Type="http://schemas.openxmlformats.org/officeDocument/2006/relationships/image" Target="../media/image10.wmf"/><Relationship Id="rId17" Type="http://schemas.openxmlformats.org/officeDocument/2006/relationships/image" Target="../media/image18.png"/><Relationship Id="rId2" Type="http://schemas.openxmlformats.org/officeDocument/2006/relationships/image" Target="../media/image16.png"/><Relationship Id="rId16" Type="http://schemas.openxmlformats.org/officeDocument/2006/relationships/image" Target="../media/image19.wmf"/><Relationship Id="rId1" Type="http://schemas.openxmlformats.org/officeDocument/2006/relationships/slideLayout" Target="../slideLayouts/slideLayout13.xml"/><Relationship Id="rId6" Type="http://schemas.openxmlformats.org/officeDocument/2006/relationships/image" Target="../media/image6.wmf"/><Relationship Id="rId11" Type="http://schemas.openxmlformats.org/officeDocument/2006/relationships/image" Target="../media/image2.wmf"/><Relationship Id="rId5" Type="http://schemas.openxmlformats.org/officeDocument/2006/relationships/image" Target="../media/image5.wmf"/><Relationship Id="rId15" Type="http://schemas.openxmlformats.org/officeDocument/2006/relationships/image" Target="../media/image17.png"/><Relationship Id="rId10" Type="http://schemas.openxmlformats.org/officeDocument/2006/relationships/image" Target="../media/image9.wmf"/><Relationship Id="rId4" Type="http://schemas.openxmlformats.org/officeDocument/2006/relationships/image" Target="../media/image4.wmf"/><Relationship Id="rId9" Type="http://schemas.openxmlformats.org/officeDocument/2006/relationships/image" Target="../media/image3.png"/><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6.wmf"/><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2.wmf"/><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7.wmf"/><Relationship Id="rId4" Type="http://schemas.openxmlformats.org/officeDocument/2006/relationships/image" Target="../media/image12.png"/><Relationship Id="rId9" Type="http://schemas.openxmlformats.org/officeDocument/2006/relationships/image" Target="../media/image4.wmf"/><Relationship Id="rId14" Type="http://schemas.openxmlformats.org/officeDocument/2006/relationships/image" Target="../media/image19.wmf"/></Relationships>
</file>

<file path=ppt/slides/_rels/slide19.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6.wmf"/><Relationship Id="rId11" Type="http://schemas.openxmlformats.org/officeDocument/2006/relationships/image" Target="../media/image2.wmf"/><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4.wmf"/><Relationship Id="rId4" Type="http://schemas.openxmlformats.org/officeDocument/2006/relationships/image" Target="../media/image12.png"/><Relationship Id="rId9" Type="http://schemas.openxmlformats.org/officeDocument/2006/relationships/image" Target="../media/image7.wmf"/><Relationship Id="rId14" Type="http://schemas.openxmlformats.org/officeDocument/2006/relationships/image" Target="../media/image19.wmf"/></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6.wmf"/><Relationship Id="rId11" Type="http://schemas.openxmlformats.org/officeDocument/2006/relationships/image" Target="../media/image2.wmf"/><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5.wmf"/><Relationship Id="rId4" Type="http://schemas.openxmlformats.org/officeDocument/2006/relationships/image" Target="../media/image12.png"/><Relationship Id="rId9" Type="http://schemas.openxmlformats.org/officeDocument/2006/relationships/image" Target="../media/image7.wmf"/><Relationship Id="rId14" Type="http://schemas.openxmlformats.org/officeDocument/2006/relationships/image" Target="../media/image19.wmf"/></Relationships>
</file>

<file path=ppt/slides/_rels/slide2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5.wmf"/><Relationship Id="rId12" Type="http://schemas.openxmlformats.org/officeDocument/2006/relationships/image" Target="../media/image19.wmf"/><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2.wmf"/></Relationships>
</file>

<file path=ppt/slides/_rels/slide22.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wmf"/><Relationship Id="rId12" Type="http://schemas.openxmlformats.org/officeDocument/2006/relationships/image" Target="../media/image21.png"/><Relationship Id="rId2" Type="http://schemas.openxmlformats.org/officeDocument/2006/relationships/image" Target="../media/image20.tif"/><Relationship Id="rId1" Type="http://schemas.openxmlformats.org/officeDocument/2006/relationships/slideLayout" Target="../slideLayouts/slideLayout13.xml"/><Relationship Id="rId6" Type="http://schemas.openxmlformats.org/officeDocument/2006/relationships/image" Target="../media/image4.wmf"/><Relationship Id="rId11" Type="http://schemas.openxmlformats.org/officeDocument/2006/relationships/image" Target="../media/image13.png"/><Relationship Id="rId5" Type="http://schemas.openxmlformats.org/officeDocument/2006/relationships/image" Target="../media/image5.wmf"/><Relationship Id="rId1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 Id="rId1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2.wmf"/><Relationship Id="rId12" Type="http://schemas.openxmlformats.org/officeDocument/2006/relationships/image" Target="../media/image21.png"/><Relationship Id="rId2" Type="http://schemas.openxmlformats.org/officeDocument/2006/relationships/image" Target="../media/image20.tif"/><Relationship Id="rId1" Type="http://schemas.openxmlformats.org/officeDocument/2006/relationships/slideLayout" Target="../slideLayouts/slideLayout13.xml"/><Relationship Id="rId6" Type="http://schemas.openxmlformats.org/officeDocument/2006/relationships/image" Target="../media/image7.wmf"/><Relationship Id="rId11" Type="http://schemas.openxmlformats.org/officeDocument/2006/relationships/image" Target="../media/image14.wmf"/><Relationship Id="rId5" Type="http://schemas.openxmlformats.org/officeDocument/2006/relationships/image" Target="../media/image5.wmf"/><Relationship Id="rId1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wmf"/><Relationship Id="rId9" Type="http://schemas.openxmlformats.org/officeDocument/2006/relationships/image" Target="../media/image12.png"/><Relationship Id="rId1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2.wmf"/><Relationship Id="rId12" Type="http://schemas.openxmlformats.org/officeDocument/2006/relationships/image" Target="../media/image21.png"/><Relationship Id="rId2" Type="http://schemas.openxmlformats.org/officeDocument/2006/relationships/image" Target="../media/image20.tif"/><Relationship Id="rId1" Type="http://schemas.openxmlformats.org/officeDocument/2006/relationships/slideLayout" Target="../slideLayouts/slideLayout13.xml"/><Relationship Id="rId6" Type="http://schemas.openxmlformats.org/officeDocument/2006/relationships/image" Target="../media/image7.wmf"/><Relationship Id="rId11" Type="http://schemas.openxmlformats.org/officeDocument/2006/relationships/image" Target="../media/image15.wmf"/><Relationship Id="rId5" Type="http://schemas.openxmlformats.org/officeDocument/2006/relationships/image" Target="../media/image5.wmf"/><Relationship Id="rId1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wmf"/><Relationship Id="rId9" Type="http://schemas.openxmlformats.org/officeDocument/2006/relationships/image" Target="../media/image12.png"/><Relationship Id="rId1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22.png"/><Relationship Id="rId2" Type="http://schemas.openxmlformats.org/officeDocument/2006/relationships/image" Target="../media/image20.tif"/><Relationship Id="rId1" Type="http://schemas.openxmlformats.org/officeDocument/2006/relationships/slideLayout" Target="../slideLayouts/slideLayout13.xml"/><Relationship Id="rId6" Type="http://schemas.openxmlformats.org/officeDocument/2006/relationships/image" Target="../media/image2.wmf"/><Relationship Id="rId11" Type="http://schemas.openxmlformats.org/officeDocument/2006/relationships/image" Target="../media/image18.png"/><Relationship Id="rId5" Type="http://schemas.openxmlformats.org/officeDocument/2006/relationships/image" Target="../media/image7.wmf"/><Relationship Id="rId10" Type="http://schemas.openxmlformats.org/officeDocument/2006/relationships/image" Target="../media/image21.png"/><Relationship Id="rId4" Type="http://schemas.openxmlformats.org/officeDocument/2006/relationships/image" Target="../media/image5.wm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8.png"/><Relationship Id="rId7" Type="http://schemas.openxmlformats.org/officeDocument/2006/relationships/image" Target="../media/image4.wmf"/><Relationship Id="rId12" Type="http://schemas.openxmlformats.org/officeDocument/2006/relationships/image" Target="../media/image13.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2.wm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7.wmf"/><Relationship Id="rId4" Type="http://schemas.openxmlformats.org/officeDocument/2006/relationships/image" Target="../media/image12.png"/><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2.wm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7.wmf"/><Relationship Id="rId4" Type="http://schemas.openxmlformats.org/officeDocument/2006/relationships/image" Target="../media/image12.png"/><Relationship Id="rId9"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2.wm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10" Type="http://schemas.openxmlformats.org/officeDocument/2006/relationships/image" Target="../media/image13.png"/><Relationship Id="rId4" Type="http://schemas.openxmlformats.org/officeDocument/2006/relationships/image" Target="../media/image5.wmf"/><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2.wmf"/><Relationship Id="rId3" Type="http://schemas.openxmlformats.org/officeDocument/2006/relationships/image" Target="../media/image11.png"/><Relationship Id="rId7" Type="http://schemas.openxmlformats.org/officeDocument/2006/relationships/image" Target="../media/image5.wmf"/><Relationship Id="rId12" Type="http://schemas.openxmlformats.org/officeDocument/2006/relationships/image" Target="../media/image9.w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wmf"/><Relationship Id="rId14"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12.png"/><Relationship Id="rId7" Type="http://schemas.openxmlformats.org/officeDocument/2006/relationships/image" Target="../media/image4.wmf"/><Relationship Id="rId12"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3.png"/><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2.wmf"/></Relationships>
</file>

<file path=ppt/slides/_rels/slide9.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3.png"/><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73"/>
          <p:cNvSpPr txBox="1">
            <a:spLocks noChangeArrowheads="1"/>
          </p:cNvSpPr>
          <p:nvPr/>
        </p:nvSpPr>
        <p:spPr bwMode="auto">
          <a:xfrm>
            <a:off x="405000" y="417000"/>
            <a:ext cx="6264275" cy="92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1 – Liikenteen pysäyttäminen</a:t>
            </a:r>
          </a:p>
          <a:p>
            <a:pPr>
              <a:spcBef>
                <a:spcPct val="0"/>
              </a:spcBef>
              <a:buFontTx/>
              <a:buNone/>
            </a:pPr>
            <a:r>
              <a:rPr lang="fi-FI" altLang="fi-FI" sz="1400" dirty="0">
                <a:latin typeface="Arial" panose="020B0604020202020204" pitchFamily="34" charset="0"/>
                <a:cs typeface="Arial" panose="020B0604020202020204" pitchFamily="34" charset="0"/>
              </a:rPr>
              <a:t>OHJEITA MALLIKUVIEN KÄYTTÖÖN</a:t>
            </a:r>
          </a:p>
          <a:p>
            <a:pPr>
              <a:spcBef>
                <a:spcPct val="0"/>
              </a:spcBef>
              <a:buFontTx/>
              <a:buNone/>
            </a:pPr>
            <a:endParaRPr lang="fi-FI" altLang="fi-FI" sz="1200" b="1"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Näitä mallikuvia tulee käyttää silloin kun liikenne joudutaan pysäyttämään. Mallikuvissa 1.1</a:t>
            </a:r>
            <a:r>
              <a:rPr lang="fi-FI" sz="1200" dirty="0">
                <a:latin typeface="Arial" panose="020B0604020202020204" pitchFamily="34" charset="0"/>
                <a:cs typeface="Arial" panose="020B0604020202020204" pitchFamily="34" charset="0"/>
              </a:rPr>
              <a:t>–</a:t>
            </a:r>
            <a:r>
              <a:rPr lang="fi-FI" altLang="fi-FI" sz="1200" dirty="0">
                <a:latin typeface="Arial" panose="020B0604020202020204" pitchFamily="34" charset="0"/>
                <a:cs typeface="Arial" panose="020B0604020202020204" pitchFamily="34" charset="0"/>
              </a:rPr>
              <a:t>1.10 on kuvattu eri nopeusrajoituksilla pysäytystilanteita ilmajohdon rakentamisen / purkamisen tai muun vastaavan työn kuten puuston kaadon aikana. Mallikuvissa 1.11</a:t>
            </a:r>
            <a:r>
              <a:rPr lang="fi-FI" sz="1200" dirty="0">
                <a:latin typeface="Arial" panose="020B0604020202020204" pitchFamily="34" charset="0"/>
                <a:cs typeface="Arial" panose="020B0604020202020204" pitchFamily="34" charset="0"/>
              </a:rPr>
              <a:t>–</a:t>
            </a:r>
            <a:r>
              <a:rPr lang="fi-FI" altLang="fi-FI" sz="1200" dirty="0">
                <a:latin typeface="Arial" panose="020B0604020202020204" pitchFamily="34" charset="0"/>
                <a:cs typeface="Arial" panose="020B0604020202020204" pitchFamily="34" charset="0"/>
              </a:rPr>
              <a:t>1.24 on vaihtoehtoisia tilanteita pysäytyksiin tehtäessä työtä osin ajoradalla tai </a:t>
            </a:r>
            <a:r>
              <a:rPr lang="fi-FI" altLang="fi-FI" sz="1200" dirty="0" err="1">
                <a:latin typeface="Arial" panose="020B0604020202020204" pitchFamily="34" charset="0"/>
                <a:cs typeface="Arial" panose="020B0604020202020204" pitchFamily="34" charset="0"/>
              </a:rPr>
              <a:t>jkpp</a:t>
            </a:r>
            <a:r>
              <a:rPr lang="fi-FI" altLang="fi-FI" sz="1200" dirty="0">
                <a:latin typeface="Arial" panose="020B0604020202020204" pitchFamily="34" charset="0"/>
                <a:cs typeface="Arial" panose="020B0604020202020204" pitchFamily="34" charset="0"/>
              </a:rPr>
              <a:t>-väylällä työkoneiden työskennellessä hetkellisesti ajoradalla. </a:t>
            </a:r>
            <a:r>
              <a:rPr kumimoji="0" lang="fi-FI" altLang="fi-FI"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Jalankulun ja pyöräilyn käytössä tulee aina olla vähintään 2,5 metrin levyinen osa väylästä. Taajaman ulkopuolella voidaan tapauskohtaisesti sallia vain 1,5 metriä leveä jalankulun ja pyöräilyn työnaikainen yhteys. </a:t>
            </a:r>
            <a:endParaRPr lang="fi-FI" altLang="fi-FI" sz="1200" dirty="0">
              <a:latin typeface="Arial" panose="020B0604020202020204" pitchFamily="34" charset="0"/>
              <a:cs typeface="Arial" panose="020B0604020202020204" pitchFamily="34" charset="0"/>
            </a:endParaRP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Mikäli työ on luonteeltaan liikkuvaa ja liikenne joudutaan pysäyttämään, tulee käyttää kohdan ”</a:t>
            </a:r>
            <a:r>
              <a:rPr lang="fi-FI" altLang="fi-FI" sz="1200" i="1" dirty="0">
                <a:latin typeface="Arial" panose="020B0604020202020204" pitchFamily="34" charset="0"/>
                <a:cs typeface="Arial" panose="020B0604020202020204" pitchFamily="34" charset="0"/>
              </a:rPr>
              <a:t>2 - Liikkuva työ</a:t>
            </a:r>
            <a:r>
              <a:rPr lang="fi-FI" altLang="fi-FI" sz="1200" dirty="0">
                <a:latin typeface="Arial" panose="020B0604020202020204" pitchFamily="34" charset="0"/>
                <a:cs typeface="Arial" panose="020B0604020202020204" pitchFamily="34" charset="0"/>
              </a:rPr>
              <a:t>” -mallikuvia. Tarvittavat järjestelyt pysäyttämiseen kaksiajorataisella tiellä tai moottoritiellä tehdään kohdan ”</a:t>
            </a:r>
            <a:r>
              <a:rPr lang="fi-FI" altLang="fi-FI" sz="1200" i="1" dirty="0">
                <a:latin typeface="Arial" panose="020B0604020202020204" pitchFamily="34" charset="0"/>
                <a:cs typeface="Arial" panose="020B0604020202020204" pitchFamily="34" charset="0"/>
              </a:rPr>
              <a:t>7 – Liikenteen pysäyttäminen moottoritiellä</a:t>
            </a:r>
            <a:r>
              <a:rPr lang="fi-FI" altLang="fi-FI" sz="1200" dirty="0">
                <a:latin typeface="Arial" panose="020B0604020202020204" pitchFamily="34" charset="0"/>
                <a:cs typeface="Arial" panose="020B0604020202020204" pitchFamily="34" charset="0"/>
              </a:rPr>
              <a:t>” mukaisesti.</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None/>
            </a:pPr>
            <a:r>
              <a:rPr lang="fi-FI" altLang="fi-FI" sz="1200" dirty="0">
                <a:latin typeface="Arial" panose="020B0604020202020204" pitchFamily="34" charset="0"/>
                <a:cs typeface="Arial" panose="020B0604020202020204" pitchFamily="34" charset="0"/>
              </a:rPr>
              <a:t>Käytettävä työnaikainen nopeusrajoitus liikenteen pysäytyksessä on enintään 50 km/h. Siirrettäviä heräteraitoja käytetään nopeusrajoituksen tehostamiseen yksiajorataisella tiellä, jonka pysyvä nopeusrajoitus on 100 km/h ja jos työ kestää yli kaksi vuorokautta. Osin ajoradalla työskenneltäessä liikenteen pysäyttämiseen tulee käyttää vähintään 2 liikenteenohjaajaa tai vaihtoehtoisesti liikennevaloja, jos liikennemäärä on yli 900 ajon/vrk. Liikennevaloista varoitetaan aina erikseen varoitusmerkillä A23 (liikennevalot). Myös jalkakäytäville ja pyöräteille sijoitetaan tarvittaessa liikenteenohjaajat jokaiselle tulosuunnalle. </a:t>
            </a:r>
          </a:p>
          <a:p>
            <a:pPr>
              <a:spcBef>
                <a:spcPct val="0"/>
              </a:spcBef>
              <a:buNone/>
            </a:pPr>
            <a:endParaRPr lang="fi-FI" altLang="fi-FI" sz="1200" dirty="0">
              <a:latin typeface="Arial" panose="020B0604020202020204" pitchFamily="34" charset="0"/>
              <a:cs typeface="Arial" panose="020B0604020202020204" pitchFamily="34" charset="0"/>
            </a:endParaRPr>
          </a:p>
          <a:p>
            <a:pPr>
              <a:spcBef>
                <a:spcPct val="0"/>
              </a:spcBef>
              <a:buNone/>
            </a:pPr>
            <a:r>
              <a:rPr lang="fi-FI" altLang="fi-FI" sz="1200" dirty="0">
                <a:latin typeface="Arial" panose="020B0604020202020204" pitchFamily="34" charset="0"/>
                <a:cs typeface="Arial" panose="020B0604020202020204" pitchFamily="34" charset="0"/>
              </a:rPr>
              <a:t>Työkohteen suojaus tulee toteuttaa tapauskohtaisesti. Suojausluokka valitaan ohjeen </a:t>
            </a:r>
            <a:r>
              <a:rPr lang="fi-FI" altLang="fi-FI" sz="1200" i="1" dirty="0">
                <a:latin typeface="Arial" panose="020B0604020202020204" pitchFamily="34" charset="0"/>
                <a:cs typeface="Arial" panose="020B0604020202020204" pitchFamily="34" charset="0"/>
              </a:rPr>
              <a:t>Sulku- ja varoituslaitteet</a:t>
            </a:r>
            <a:r>
              <a:rPr lang="fi-FI" altLang="fi-FI" sz="1200" dirty="0">
                <a:latin typeface="Arial" panose="020B0604020202020204" pitchFamily="34" charset="0"/>
                <a:cs typeface="Arial" panose="020B0604020202020204" pitchFamily="34" charset="0"/>
              </a:rPr>
              <a:t> mukaan.</a:t>
            </a:r>
          </a:p>
          <a:p>
            <a:pPr>
              <a:spcBef>
                <a:spcPct val="0"/>
              </a:spcBef>
              <a:buNone/>
            </a:pPr>
            <a:endParaRPr lang="fi-FI" altLang="fi-FI" sz="1200" dirty="0">
              <a:latin typeface="Arial" panose="020B0604020202020204" pitchFamily="34" charset="0"/>
              <a:cs typeface="Arial" panose="020B0604020202020204" pitchFamily="34" charset="0"/>
            </a:endParaRPr>
          </a:p>
          <a:p>
            <a:pPr>
              <a:spcBef>
                <a:spcPct val="0"/>
              </a:spcBef>
              <a:buNone/>
            </a:pPr>
            <a:r>
              <a:rPr lang="fi-FI" altLang="fi-FI" sz="1200" dirty="0">
                <a:latin typeface="Arial" panose="020B0604020202020204" pitchFamily="34" charset="0"/>
                <a:cs typeface="Arial" panose="020B0604020202020204" pitchFamily="34" charset="0"/>
              </a:rPr>
              <a:t>Liikenteenohjaajana toimivilla henkilöillä ja kaikilla muilla tiellä työskentelevillä on oltava vähintään Tieturva 1 -pätevyys. Liikenteenohjaussuunnitelman laatijalta edellytetään riittävää kokemusta suunnitelmien laatimisesta ja hänellä tulee olla voimassa oleva Tieturva 2 -pätevyys. </a:t>
            </a:r>
          </a:p>
          <a:p>
            <a:pPr>
              <a:spcBef>
                <a:spcPct val="0"/>
              </a:spcBef>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Liikenteen pysäyttämiseen tulee valoisan aikaan käyttää halkaisijaltaan 400 mm heijastavalla kalvolla varustettua pienoiskoossa olevaa liikennemerkkiä C1 (ajoneuvolla ajo kielletty). Pimeän ja hämärän aikaan tulee käyttää halkaisijaltaan 200 mm olevaa sisältä valaistua tai esimerkiksi LED-tekniikalla valmistettua pienoisliikennemerkkiä C1.</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None/>
            </a:pPr>
            <a:r>
              <a:rPr lang="fi-FI" altLang="fi-FI" sz="1200" dirty="0">
                <a:latin typeface="Arial" panose="020B0604020202020204" pitchFamily="34" charset="0"/>
                <a:cs typeface="Arial" panose="020B0604020202020204" pitchFamily="34" charset="0"/>
              </a:rPr>
              <a:t>Mikäli tien liikennemäärä on alle 900 ajon/vrk ja suljetun osan pituus alle 150 metriä sekä näkyvyys kohteen puolelta toiselle esteetön (ei ohituskieltoa, ei mutkia / mäkiä /ei työkoneita näköesteenä), voidaan osin ajoradalla työskenneltäessä käyttää liikenteenohjaajien tai liikennevalojen sijasta itseohjautuvia, kohdan </a:t>
            </a:r>
            <a:r>
              <a:rPr lang="fi-FI" altLang="fi-FI" sz="1200" i="1" dirty="0">
                <a:latin typeface="Arial" panose="020B0604020202020204" pitchFamily="34" charset="0"/>
                <a:cs typeface="Arial" panose="020B0604020202020204" pitchFamily="34" charset="0"/>
              </a:rPr>
              <a:t>”3 – Työ ajoradalla” </a:t>
            </a:r>
            <a:r>
              <a:rPr lang="fi-FI" altLang="fi-FI" sz="1200" dirty="0">
                <a:latin typeface="Arial" panose="020B0604020202020204" pitchFamily="34" charset="0"/>
                <a:cs typeface="Arial" panose="020B0604020202020204" pitchFamily="34" charset="0"/>
              </a:rPr>
              <a:t>mallikuvien 3.11</a:t>
            </a:r>
            <a:r>
              <a:rPr lang="fi-FI" sz="1200" dirty="0">
                <a:latin typeface="Arial" panose="020B0604020202020204" pitchFamily="34" charset="0"/>
                <a:cs typeface="Arial" panose="020B0604020202020204" pitchFamily="34" charset="0"/>
              </a:rPr>
              <a:t>–</a:t>
            </a:r>
            <a:r>
              <a:rPr lang="fi-FI" altLang="fi-FI" sz="1200" dirty="0">
                <a:latin typeface="Arial" panose="020B0604020202020204" pitchFamily="34" charset="0"/>
                <a:cs typeface="Arial" panose="020B0604020202020204" pitchFamily="34" charset="0"/>
              </a:rPr>
              <a:t>3.15 mukaisia liikennejärjestelyjä.</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Liikennemäärän ollessa yli 1 500 ajon/vrk tulee liikennemerkit sijoittaa ajoradan molemmin puolin. Liikennemäärän ollessa yli 15 000 ajon/vrk ja tien pysyvän nopeusrajoituksen ollessa vähintään 80 km/h tulee liikennemerkkien olla suurikokoisia. Moottori- ja moottoriliikenneteillä tilapäisten merkkien tulee kuitenkin aina olla suurikokoisia.</a:t>
            </a:r>
          </a:p>
        </p:txBody>
      </p:sp>
    </p:spTree>
    <p:extLst>
      <p:ext uri="{BB962C8B-B14F-4D97-AF65-F5344CB8AC3E}">
        <p14:creationId xmlns:p14="http://schemas.microsoft.com/office/powerpoint/2010/main" val="410953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grpSp>
        <p:nvGrpSpPr>
          <p:cNvPr id="15" name="Ryhmä 14"/>
          <p:cNvGrpSpPr/>
          <p:nvPr/>
        </p:nvGrpSpPr>
        <p:grpSpPr>
          <a:xfrm>
            <a:off x="1122193" y="1333075"/>
            <a:ext cx="4631791" cy="2680899"/>
            <a:chOff x="1122193" y="1333075"/>
            <a:chExt cx="4631791" cy="2680899"/>
          </a:xfrm>
        </p:grpSpPr>
        <p:cxnSp>
          <p:nvCxnSpPr>
            <p:cNvPr id="333" name="Suora yhdysviiva 332"/>
            <p:cNvCxnSpPr/>
            <p:nvPr/>
          </p:nvCxnSpPr>
          <p:spPr>
            <a:xfrm flipH="1" flipV="1">
              <a:off x="1655950" y="3402787"/>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 name="Ryhmä 2"/>
            <p:cNvGrpSpPr/>
            <p:nvPr/>
          </p:nvGrpSpPr>
          <p:grpSpPr>
            <a:xfrm>
              <a:off x="1122193" y="1333075"/>
              <a:ext cx="4631791" cy="2680899"/>
              <a:chOff x="1122193" y="1333075"/>
              <a:chExt cx="4631791" cy="2680899"/>
            </a:xfrm>
          </p:grpSpPr>
          <p:pic>
            <p:nvPicPr>
              <p:cNvPr id="12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Ryhmä 1"/>
              <p:cNvGrpSpPr/>
              <p:nvPr/>
            </p:nvGrpSpPr>
            <p:grpSpPr>
              <a:xfrm>
                <a:off x="1122193" y="1333075"/>
                <a:ext cx="4631791" cy="2147783"/>
                <a:chOff x="1122193" y="1333075"/>
                <a:chExt cx="4631791" cy="2147783"/>
              </a:xfrm>
            </p:grpSpPr>
            <p:pic>
              <p:nvPicPr>
                <p:cNvPr id="144" name="Kuva 143"/>
                <p:cNvPicPr>
                  <a:picLocks noChangeAspect="1"/>
                </p:cNvPicPr>
                <p:nvPr/>
              </p:nvPicPr>
              <p:blipFill>
                <a:blip r:embed="rId6">
                  <a:extLst>
                    <a:ext uri="{28A0092B-C50C-407E-A947-70E740481C1C}">
                      <a14:useLocalDpi xmlns:a14="http://schemas.microsoft.com/office/drawing/2010/main" val="0"/>
                    </a:ext>
                  </a:extLst>
                </a:blip>
                <a:srcRect/>
                <a:stretch/>
              </p:blipFill>
              <p:spPr>
                <a:xfrm>
                  <a:off x="4500204" y="3053040"/>
                  <a:ext cx="309600" cy="309600"/>
                </a:xfrm>
                <a:prstGeom prst="rect">
                  <a:avLst/>
                </a:prstGeom>
              </p:spPr>
            </p:pic>
            <p:grpSp>
              <p:nvGrpSpPr>
                <p:cNvPr id="4" name="Ryhmä 3"/>
                <p:cNvGrpSpPr/>
                <p:nvPr/>
              </p:nvGrpSpPr>
              <p:grpSpPr>
                <a:xfrm>
                  <a:off x="1122193" y="1333075"/>
                  <a:ext cx="4631791" cy="2147783"/>
                  <a:chOff x="1122193" y="1333075"/>
                  <a:chExt cx="4631791" cy="2147783"/>
                </a:xfrm>
              </p:grpSpPr>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3" name="Ryhmä 252"/>
                    <p:cNvGrpSpPr/>
                    <p:nvPr/>
                  </p:nvGrpSpPr>
                  <p:grpSpPr>
                    <a:xfrm rot="10800000">
                      <a:off x="1745720" y="1561893"/>
                      <a:ext cx="3370303" cy="2189809"/>
                      <a:chOff x="1742224" y="6987460"/>
                      <a:chExt cx="3370303" cy="2189809"/>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6987460"/>
                        <a:ext cx="932230" cy="1906081"/>
                        <a:chOff x="2001410" y="6645405"/>
                        <a:chExt cx="932230" cy="1906081"/>
                      </a:xfrm>
                    </p:grpSpPr>
                    <p:cxnSp>
                      <p:nvCxnSpPr>
                        <p:cNvPr id="272" name="Suora yhdysviiva 271"/>
                        <p:cNvCxnSpPr>
                          <a:stCxn id="275" idx="2"/>
                          <a:endCxn id="144" idx="1"/>
                        </p:cNvCxnSpPr>
                        <p:nvPr/>
                      </p:nvCxnSpPr>
                      <p:spPr>
                        <a:xfrm rot="10800000">
                          <a:off x="2196193" y="6645405"/>
                          <a:ext cx="737444" cy="2931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2160"/>
                        <a:ext cx="507243" cy="1885109"/>
                        <a:chOff x="1846813" y="4149886"/>
                        <a:chExt cx="507243" cy="1885109"/>
                      </a:xfrm>
                    </p:grpSpPr>
                    <p:pic>
                      <p:nvPicPr>
                        <p:cNvPr id="265" name="Kuva 26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270" name="Kuva 269"/>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6813" y="4527036"/>
                          <a:ext cx="506254" cy="443815"/>
                        </a:xfrm>
                        <a:prstGeom prst="rect">
                          <a:avLst/>
                        </a:prstGeom>
                      </p:spPr>
                    </p:pic>
                    <p:pic>
                      <p:nvPicPr>
                        <p:cNvPr id="268" name="Kuva 267"/>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259" name="Kuva 258"/>
                      <p:cNvPicPr>
                        <a:picLocks noChangeAspect="1"/>
                      </p:cNvPicPr>
                      <p:nvPr/>
                    </p:nvPicPr>
                    <p:blipFill>
                      <a:blip r:embed="rId8">
                        <a:extLst>
                          <a:ext uri="{28A0092B-C50C-407E-A947-70E740481C1C}">
                            <a14:useLocalDpi xmlns:a14="http://schemas.microsoft.com/office/drawing/2010/main" val="0"/>
                          </a:ext>
                        </a:extLst>
                      </a:blip>
                      <a:srcRect/>
                      <a:stretch/>
                    </p:blipFill>
                    <p:spPr>
                      <a:xfrm>
                        <a:off x="4685526" y="8817700"/>
                        <a:ext cx="359569" cy="359569"/>
                      </a:xfrm>
                      <a:prstGeom prst="rect">
                        <a:avLst/>
                      </a:prstGeom>
                    </p:spPr>
                  </p:pic>
                  <p:pic>
                    <p:nvPicPr>
                      <p:cNvPr id="260" name="Kuva 259"/>
                      <p:cNvPicPr>
                        <a:picLocks noChangeAspect="1"/>
                      </p:cNvPicPr>
                      <p:nvPr/>
                    </p:nvPicPr>
                    <p:blipFill>
                      <a:blip r:embed="rId9">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261" name="Kuva 260"/>
                      <p:cNvPicPr>
                        <a:picLocks noChangeAspect="1"/>
                      </p:cNvPicPr>
                      <p:nvPr/>
                    </p:nvPicPr>
                    <p:blipFill>
                      <a:blip r:embed="rId10">
                        <a:extLst>
                          <a:ext uri="{28A0092B-C50C-407E-A947-70E740481C1C}">
                            <a14:useLocalDpi xmlns:a14="http://schemas.microsoft.com/office/drawing/2010/main" val="0"/>
                          </a:ext>
                        </a:extLst>
                      </a:blip>
                      <a:srcRect/>
                      <a:stretch/>
                    </p:blipFill>
                    <p:spPr>
                      <a:xfrm>
                        <a:off x="4605283" y="7292160"/>
                        <a:ext cx="506254" cy="443815"/>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96" name="Kuva 195"/>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98000" y="2433724"/>
                    <a:ext cx="439200" cy="122050"/>
                  </a:xfrm>
                  <a:prstGeom prst="rect">
                    <a:avLst/>
                  </a:prstGeom>
                </p:spPr>
              </p:pic>
              <p:pic>
                <p:nvPicPr>
                  <p:cNvPr id="198" name="Kuva 197"/>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49600" y="2433724"/>
                    <a:ext cx="439200" cy="122050"/>
                  </a:xfrm>
                  <a:prstGeom prst="rect">
                    <a:avLst/>
                  </a:prstGeom>
                </p:spPr>
              </p:pic>
            </p:grpSp>
          </p:grpSp>
        </p:grpSp>
      </p:grpSp>
      <p:grpSp>
        <p:nvGrpSpPr>
          <p:cNvPr id="10" name="Ryhmä 9"/>
          <p:cNvGrpSpPr/>
          <p:nvPr/>
        </p:nvGrpSpPr>
        <p:grpSpPr>
          <a:xfrm>
            <a:off x="636555" y="3653796"/>
            <a:ext cx="2244786" cy="3343766"/>
            <a:chOff x="636555" y="3653796"/>
            <a:chExt cx="2244786" cy="3343766"/>
          </a:xfrm>
        </p:grpSpPr>
        <p:grpSp>
          <p:nvGrpSpPr>
            <p:cNvPr id="6" name="Ryhmä 5"/>
            <p:cNvGrpSpPr/>
            <p:nvPr/>
          </p:nvGrpSpPr>
          <p:grpSpPr>
            <a:xfrm>
              <a:off x="636555" y="3653796"/>
              <a:ext cx="2244786" cy="3343766"/>
              <a:chOff x="636555" y="3653796"/>
              <a:chExt cx="2244786" cy="3343766"/>
            </a:xfrm>
          </p:grpSpPr>
          <p:pic>
            <p:nvPicPr>
              <p:cNvPr id="148"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636555" y="3653796"/>
                <a:ext cx="1989198" cy="3343766"/>
                <a:chOff x="636555" y="3653796"/>
                <a:chExt cx="1989198" cy="3343766"/>
              </a:xfrm>
            </p:grpSpPr>
            <p:pic>
              <p:nvPicPr>
                <p:cNvPr id="146" name="Kuva 145"/>
                <p:cNvPicPr>
                  <a:picLocks noChangeAspect="1"/>
                </p:cNvPicPr>
                <p:nvPr/>
              </p:nvPicPr>
              <p:blipFill>
                <a:blip r:embed="rId6">
                  <a:extLst>
                    <a:ext uri="{28A0092B-C50C-407E-A947-70E740481C1C}">
                      <a14:useLocalDpi xmlns:a14="http://schemas.microsoft.com/office/drawing/2010/main" val="0"/>
                    </a:ext>
                  </a:extLst>
                </a:blip>
                <a:srcRect/>
                <a:stretch/>
              </p:blipFill>
              <p:spPr>
                <a:xfrm rot="16363185">
                  <a:off x="2316153" y="4258989"/>
                  <a:ext cx="309600" cy="309600"/>
                </a:xfrm>
                <a:prstGeom prst="rect">
                  <a:avLst/>
                </a:prstGeom>
              </p:spPr>
            </p:pic>
            <p:grpSp>
              <p:nvGrpSpPr>
                <p:cNvPr id="98" name="Ryhmä 97"/>
                <p:cNvGrpSpPr/>
                <p:nvPr/>
              </p:nvGrpSpPr>
              <p:grpSpPr>
                <a:xfrm>
                  <a:off x="636555" y="3653796"/>
                  <a:ext cx="1827053" cy="3343766"/>
                  <a:chOff x="636555" y="3653796"/>
                  <a:chExt cx="1827053" cy="3343766"/>
                </a:xfrm>
              </p:grpSpPr>
              <p:grpSp>
                <p:nvGrpSpPr>
                  <p:cNvPr id="105" name="Ryhmä 104"/>
                  <p:cNvGrpSpPr>
                    <a:grpSpLocks noChangeAspect="1"/>
                  </p:cNvGrpSpPr>
                  <p:nvPr/>
                </p:nvGrpSpPr>
                <p:grpSpPr>
                  <a:xfrm rot="16200000">
                    <a:off x="-121801" y="4412152"/>
                    <a:ext cx="3343766" cy="1827053"/>
                    <a:chOff x="1182042" y="1408027"/>
                    <a:chExt cx="3877894" cy="2118901"/>
                  </a:xfrm>
                </p:grpSpPr>
                <p:grpSp>
                  <p:nvGrpSpPr>
                    <p:cNvPr id="108" name="Ryhmä 107"/>
                    <p:cNvGrpSpPr/>
                    <p:nvPr/>
                  </p:nvGrpSpPr>
                  <p:grpSpPr>
                    <a:xfrm rot="10800000">
                      <a:off x="1182042" y="1702501"/>
                      <a:ext cx="654014" cy="1651189"/>
                      <a:chOff x="2863637" y="7025198"/>
                      <a:chExt cx="654014" cy="1651190"/>
                    </a:xfrm>
                  </p:grpSpPr>
                  <p:cxnSp>
                    <p:nvCxnSpPr>
                      <p:cNvPr id="137" name="Suora yhdysviiva 136"/>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uora yhdysviiva 139"/>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kstiruutu 140"/>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142" name="Tekstiruutu 141"/>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143" name="Tekstiruutu 142"/>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109" name="Ryhmä 108"/>
                    <p:cNvGrpSpPr/>
                    <p:nvPr/>
                  </p:nvGrpSpPr>
                  <p:grpSpPr>
                    <a:xfrm>
                      <a:off x="4437100" y="2843433"/>
                      <a:ext cx="622836" cy="528357"/>
                      <a:chOff x="2276353" y="6330489"/>
                      <a:chExt cx="622836" cy="528357"/>
                    </a:xfrm>
                  </p:grpSpPr>
                  <p:cxnSp>
                    <p:nvCxnSpPr>
                      <p:cNvPr id="132" name="Suora yhdysviiva 131"/>
                      <p:cNvCxnSpPr/>
                      <p:nvPr/>
                    </p:nvCxnSpPr>
                    <p:spPr>
                      <a:xfrm flipV="1">
                        <a:off x="2346972" y="6410331"/>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uora yhdysviiva 132"/>
                      <p:cNvCxnSpPr/>
                      <p:nvPr/>
                    </p:nvCxnSpPr>
                    <p:spPr>
                      <a:xfrm rot="10800000">
                        <a:off x="2276353" y="640991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uora yhdysviiva 133"/>
                      <p:cNvCxnSpPr/>
                      <p:nvPr/>
                    </p:nvCxnSpPr>
                    <p:spPr>
                      <a:xfrm rot="10800000">
                        <a:off x="2276762" y="678124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kstiruutu 134"/>
                      <p:cNvSpPr txBox="1"/>
                      <p:nvPr/>
                    </p:nvSpPr>
                    <p:spPr>
                      <a:xfrm>
                        <a:off x="2469974" y="6330489"/>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36" name="Tekstiruutu 135"/>
                      <p:cNvSpPr txBox="1"/>
                      <p:nvPr/>
                    </p:nvSpPr>
                    <p:spPr>
                      <a:xfrm>
                        <a:off x="2477734" y="6704958"/>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10" name="Ryhmä 109"/>
                    <p:cNvGrpSpPr/>
                    <p:nvPr/>
                  </p:nvGrpSpPr>
                  <p:grpSpPr>
                    <a:xfrm rot="10800000">
                      <a:off x="1874616" y="1408027"/>
                      <a:ext cx="2527162" cy="2118901"/>
                      <a:chOff x="2456469" y="7212234"/>
                      <a:chExt cx="2527162" cy="2118901"/>
                    </a:xfrm>
                  </p:grpSpPr>
                  <p:pic>
                    <p:nvPicPr>
                      <p:cNvPr id="111" name="Kuva 110"/>
                      <p:cNvPicPr>
                        <a:picLocks noChangeAspect="1"/>
                      </p:cNvPicPr>
                      <p:nvPr/>
                    </p:nvPicPr>
                    <p:blipFill>
                      <a:blip r:embed="rId8">
                        <a:extLst>
                          <a:ext uri="{28A0092B-C50C-407E-A947-70E740481C1C}">
                            <a14:useLocalDpi xmlns:a14="http://schemas.microsoft.com/office/drawing/2010/main" val="0"/>
                          </a:ext>
                        </a:extLst>
                      </a:blip>
                      <a:srcRect/>
                      <a:stretch/>
                    </p:blipFill>
                    <p:spPr>
                      <a:xfrm>
                        <a:off x="4548736" y="8960523"/>
                        <a:ext cx="359569" cy="359569"/>
                      </a:xfrm>
                      <a:prstGeom prst="rect">
                        <a:avLst/>
                      </a:prstGeom>
                    </p:spPr>
                  </p:pic>
                  <p:grpSp>
                    <p:nvGrpSpPr>
                      <p:cNvPr id="112" name="Ryhmä 111"/>
                      <p:cNvGrpSpPr/>
                      <p:nvPr/>
                    </p:nvGrpSpPr>
                    <p:grpSpPr>
                      <a:xfrm rot="10800000">
                        <a:off x="3274730" y="7804260"/>
                        <a:ext cx="899839" cy="1151437"/>
                        <a:chOff x="2690011" y="2022875"/>
                        <a:chExt cx="899839" cy="1151437"/>
                      </a:xfrm>
                    </p:grpSpPr>
                    <p:pic>
                      <p:nvPicPr>
                        <p:cNvPr id="12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Ryhmä 112"/>
                      <p:cNvGrpSpPr/>
                      <p:nvPr/>
                    </p:nvGrpSpPr>
                    <p:grpSpPr>
                      <a:xfrm>
                        <a:off x="2709597" y="7212234"/>
                        <a:ext cx="612744" cy="1743462"/>
                        <a:chOff x="2715656" y="6870179"/>
                        <a:chExt cx="612744" cy="1743462"/>
                      </a:xfrm>
                    </p:grpSpPr>
                    <p:cxnSp>
                      <p:nvCxnSpPr>
                        <p:cNvPr id="124" name="Suora yhdysviiva 123"/>
                        <p:cNvCxnSpPr>
                          <a:cxnSpLocks/>
                          <a:stCxn id="127" idx="2"/>
                          <a:endCxn id="146" idx="1"/>
                        </p:cNvCxnSpPr>
                        <p:nvPr/>
                      </p:nvCxnSpPr>
                      <p:spPr>
                        <a:xfrm rot="16200000" flipV="1">
                          <a:off x="2799550" y="6935720"/>
                          <a:ext cx="592025" cy="4609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uora yhdysviiva 124"/>
                        <p:cNvCxnSpPr>
                          <a:stCxn id="130" idx="2"/>
                          <a:endCxn id="121" idx="2"/>
                        </p:cNvCxnSpPr>
                        <p:nvPr/>
                      </p:nvCxnSpPr>
                      <p:spPr>
                        <a:xfrm rot="16200000" flipV="1">
                          <a:off x="2934781" y="7469704"/>
                          <a:ext cx="195626" cy="5876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uora yhdysviiva 125"/>
                        <p:cNvCxnSpPr>
                          <a:stCxn id="131" idx="2"/>
                          <a:endCxn id="122" idx="2"/>
                        </p:cNvCxnSpPr>
                        <p:nvPr/>
                      </p:nvCxnSpPr>
                      <p:spPr>
                        <a:xfrm rot="16200000" flipV="1">
                          <a:off x="3021171" y="8306412"/>
                          <a:ext cx="1714" cy="6127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Ryhmä 113"/>
                      <p:cNvGrpSpPr/>
                      <p:nvPr/>
                    </p:nvGrpSpPr>
                    <p:grpSpPr>
                      <a:xfrm rot="10800000">
                        <a:off x="2456469" y="7563943"/>
                        <a:ext cx="529380" cy="1767192"/>
                        <a:chOff x="1110431" y="3996020"/>
                        <a:chExt cx="529380" cy="1767192"/>
                      </a:xfrm>
                    </p:grpSpPr>
                    <p:pic>
                      <p:nvPicPr>
                        <p:cNvPr id="119" name="Kuva 11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200988" y="3996020"/>
                          <a:ext cx="359569" cy="359569"/>
                        </a:xfrm>
                        <a:prstGeom prst="rect">
                          <a:avLst/>
                        </a:prstGeom>
                      </p:spPr>
                    </p:pic>
                    <p:pic>
                      <p:nvPicPr>
                        <p:cNvPr id="122" name="Kuva 121"/>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133557" y="4373172"/>
                          <a:ext cx="506254" cy="443815"/>
                        </a:xfrm>
                        <a:prstGeom prst="rect">
                          <a:avLst/>
                        </a:prstGeom>
                      </p:spPr>
                    </p:pic>
                    <p:pic>
                      <p:nvPicPr>
                        <p:cNvPr id="121" name="Kuva 120"/>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110431" y="5319396"/>
                          <a:ext cx="506255" cy="443816"/>
                        </a:xfrm>
                        <a:prstGeom prst="rect">
                          <a:avLst/>
                        </a:prstGeom>
                      </p:spPr>
                    </p:pic>
                  </p:grpSp>
                  <p:pic>
                    <p:nvPicPr>
                      <p:cNvPr id="115" name="Kuva 114"/>
                      <p:cNvPicPr>
                        <a:picLocks noChangeAspect="1"/>
                      </p:cNvPicPr>
                      <p:nvPr/>
                    </p:nvPicPr>
                    <p:blipFill>
                      <a:blip r:embed="rId9">
                        <a:extLst>
                          <a:ext uri="{28A0092B-C50C-407E-A947-70E740481C1C}">
                            <a14:useLocalDpi xmlns:a14="http://schemas.microsoft.com/office/drawing/2010/main" val="0"/>
                          </a:ext>
                        </a:extLst>
                      </a:blip>
                      <a:srcRect/>
                      <a:stretch/>
                    </p:blipFill>
                    <p:spPr>
                      <a:xfrm>
                        <a:off x="4474449" y="8501890"/>
                        <a:ext cx="506254" cy="443815"/>
                      </a:xfrm>
                      <a:prstGeom prst="rect">
                        <a:avLst/>
                      </a:prstGeom>
                    </p:spPr>
                  </p:pic>
                  <p:pic>
                    <p:nvPicPr>
                      <p:cNvPr id="116" name="Kuva 115"/>
                      <p:cNvPicPr>
                        <a:picLocks noChangeAspect="1"/>
                      </p:cNvPicPr>
                      <p:nvPr/>
                    </p:nvPicPr>
                    <p:blipFill>
                      <a:blip r:embed="rId10">
                        <a:extLst>
                          <a:ext uri="{28A0092B-C50C-407E-A947-70E740481C1C}">
                            <a14:useLocalDpi xmlns:a14="http://schemas.microsoft.com/office/drawing/2010/main" val="0"/>
                          </a:ext>
                        </a:extLst>
                      </a:blip>
                      <a:srcRect/>
                      <a:stretch/>
                    </p:blipFill>
                    <p:spPr>
                      <a:xfrm>
                        <a:off x="4477377" y="7540641"/>
                        <a:ext cx="506254" cy="443815"/>
                      </a:xfrm>
                      <a:prstGeom prst="rect">
                        <a:avLst/>
                      </a:prstGeom>
                    </p:spPr>
                  </p:pic>
                  <p:cxnSp>
                    <p:nvCxnSpPr>
                      <p:cNvPr id="117" name="Suora yhdysviiva 116"/>
                      <p:cNvCxnSpPr>
                        <a:stCxn id="116" idx="2"/>
                        <a:endCxn id="128" idx="2"/>
                      </p:cNvCxnSpPr>
                      <p:nvPr/>
                    </p:nvCxnSpPr>
                    <p:spPr>
                      <a:xfrm rot="16200000" flipH="1" flipV="1">
                        <a:off x="4316851" y="7789731"/>
                        <a:ext cx="218928" cy="6083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15" idx="2"/>
                        <a:endCxn id="129" idx="2"/>
                      </p:cNvCxnSpPr>
                      <p:nvPr/>
                    </p:nvCxnSpPr>
                    <p:spPr>
                      <a:xfrm rot="16200000" flipH="1" flipV="1">
                        <a:off x="4423456" y="8651574"/>
                        <a:ext cx="9990" cy="5982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99" name="Kuva 98"/>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486652" y="4398788"/>
                    <a:ext cx="439200" cy="122050"/>
                  </a:xfrm>
                  <a:prstGeom prst="rect">
                    <a:avLst/>
                  </a:prstGeom>
                </p:spPr>
              </p:pic>
              <p:pic>
                <p:nvPicPr>
                  <p:cNvPr id="100" name="Kuva 99"/>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507624" y="6117526"/>
                    <a:ext cx="439200" cy="122050"/>
                  </a:xfrm>
                  <a:prstGeom prst="rect">
                    <a:avLst/>
                  </a:prstGeom>
                </p:spPr>
              </p:pic>
            </p:grpSp>
          </p:grpSp>
        </p:grpSp>
        <p:cxnSp>
          <p:nvCxnSpPr>
            <p:cNvPr id="245" name="Suora yhdysviiva 244"/>
            <p:cNvCxnSpPr>
              <a:cxnSpLocks/>
            </p:cNvCxnSpPr>
            <p:nvPr/>
          </p:nvCxnSpPr>
          <p:spPr>
            <a:xfrm>
              <a:off x="2266950" y="4190491"/>
              <a:ext cx="0" cy="224840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1" name="Ryhmä 10"/>
          <p:cNvGrpSpPr/>
          <p:nvPr/>
        </p:nvGrpSpPr>
        <p:grpSpPr>
          <a:xfrm>
            <a:off x="4008983" y="3632698"/>
            <a:ext cx="2198776" cy="3342609"/>
            <a:chOff x="4008983" y="3632698"/>
            <a:chExt cx="2198776" cy="3342609"/>
          </a:xfrm>
        </p:grpSpPr>
        <p:cxnSp>
          <p:nvCxnSpPr>
            <p:cNvPr id="330" name="Suora yhdysviiva 329"/>
            <p:cNvCxnSpPr>
              <a:cxnSpLocks/>
            </p:cNvCxnSpPr>
            <p:nvPr/>
          </p:nvCxnSpPr>
          <p:spPr>
            <a:xfrm flipH="1">
              <a:off x="4605124" y="4195953"/>
              <a:ext cx="19438" cy="223767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9" name="Ryhmä 198"/>
            <p:cNvGrpSpPr/>
            <p:nvPr/>
          </p:nvGrpSpPr>
          <p:grpSpPr>
            <a:xfrm rot="10800000">
              <a:off x="4008983" y="3632698"/>
              <a:ext cx="2198776" cy="3342609"/>
              <a:chOff x="682565" y="3654950"/>
              <a:chExt cx="2198776" cy="3342609"/>
            </a:xfrm>
          </p:grpSpPr>
          <p:pic>
            <p:nvPicPr>
              <p:cNvPr id="200"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 name="Ryhmä 203"/>
              <p:cNvGrpSpPr/>
              <p:nvPr/>
            </p:nvGrpSpPr>
            <p:grpSpPr>
              <a:xfrm>
                <a:off x="682565" y="3654950"/>
                <a:ext cx="1807310" cy="3342609"/>
                <a:chOff x="682565" y="3654950"/>
                <a:chExt cx="1807310" cy="3342609"/>
              </a:xfrm>
            </p:grpSpPr>
            <p:pic>
              <p:nvPicPr>
                <p:cNvPr id="205" name="Kuva 204"/>
                <p:cNvPicPr>
                  <a:picLocks noChangeAspect="1"/>
                </p:cNvPicPr>
                <p:nvPr/>
              </p:nvPicPr>
              <p:blipFill>
                <a:blip r:embed="rId6">
                  <a:extLst>
                    <a:ext uri="{28A0092B-C50C-407E-A947-70E740481C1C}">
                      <a14:useLocalDpi xmlns:a14="http://schemas.microsoft.com/office/drawing/2010/main" val="0"/>
                    </a:ext>
                  </a:extLst>
                </a:blip>
                <a:srcRect/>
                <a:stretch/>
              </p:blipFill>
              <p:spPr>
                <a:xfrm rot="16363185">
                  <a:off x="2180275" y="4286770"/>
                  <a:ext cx="309600" cy="309600"/>
                </a:xfrm>
                <a:prstGeom prst="rect">
                  <a:avLst/>
                </a:prstGeom>
              </p:spPr>
            </p:pic>
            <p:grpSp>
              <p:nvGrpSpPr>
                <p:cNvPr id="206" name="Ryhmä 205"/>
                <p:cNvGrpSpPr/>
                <p:nvPr/>
              </p:nvGrpSpPr>
              <p:grpSpPr>
                <a:xfrm>
                  <a:off x="682565" y="3654950"/>
                  <a:ext cx="1665375" cy="3342609"/>
                  <a:chOff x="682565" y="3654950"/>
                  <a:chExt cx="1665375" cy="3342609"/>
                </a:xfrm>
              </p:grpSpPr>
              <p:grpSp>
                <p:nvGrpSpPr>
                  <p:cNvPr id="209" name="Ryhmä 208"/>
                  <p:cNvGrpSpPr>
                    <a:grpSpLocks noChangeAspect="1"/>
                  </p:cNvGrpSpPr>
                  <p:nvPr/>
                </p:nvGrpSpPr>
                <p:grpSpPr>
                  <a:xfrm rot="16200000">
                    <a:off x="-156052" y="4493567"/>
                    <a:ext cx="3342609" cy="1665375"/>
                    <a:chOff x="1182042" y="1461386"/>
                    <a:chExt cx="3876552" cy="1931397"/>
                  </a:xfrm>
                </p:grpSpPr>
                <p:grpSp>
                  <p:nvGrpSpPr>
                    <p:cNvPr id="210" name="Ryhmä 209"/>
                    <p:cNvGrpSpPr/>
                    <p:nvPr/>
                  </p:nvGrpSpPr>
                  <p:grpSpPr>
                    <a:xfrm rot="10800000">
                      <a:off x="1182042" y="1702501"/>
                      <a:ext cx="654014" cy="1651189"/>
                      <a:chOff x="2863637" y="7025198"/>
                      <a:chExt cx="654014" cy="1651190"/>
                    </a:xfrm>
                  </p:grpSpPr>
                  <p:cxnSp>
                    <p:nvCxnSpPr>
                      <p:cNvPr id="237" name="Suora yhdysviiva 236"/>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uora yhdysviiva 237"/>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uora yhdysviiva 238"/>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uora yhdysviiva 239"/>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kstiruutu 240"/>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242" name="Tekstiruutu 241"/>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243" name="Tekstiruutu 242"/>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211" name="Ryhmä 210"/>
                    <p:cNvGrpSpPr/>
                    <p:nvPr/>
                  </p:nvGrpSpPr>
                  <p:grpSpPr>
                    <a:xfrm>
                      <a:off x="4435760" y="2864426"/>
                      <a:ext cx="622834" cy="528357"/>
                      <a:chOff x="2275013" y="6351482"/>
                      <a:chExt cx="622834" cy="528357"/>
                    </a:xfrm>
                  </p:grpSpPr>
                  <p:cxnSp>
                    <p:nvCxnSpPr>
                      <p:cNvPr id="232" name="Suora yhdysviiva 231"/>
                      <p:cNvCxnSpPr/>
                      <p:nvPr/>
                    </p:nvCxnSpPr>
                    <p:spPr>
                      <a:xfrm flipV="1">
                        <a:off x="2345633" y="6431323"/>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uora yhdysviiva 232"/>
                      <p:cNvCxnSpPr/>
                      <p:nvPr/>
                    </p:nvCxnSpPr>
                    <p:spPr>
                      <a:xfrm rot="10800000">
                        <a:off x="2275013" y="643090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uora yhdysviiva 233"/>
                      <p:cNvCxnSpPr/>
                      <p:nvPr/>
                    </p:nvCxnSpPr>
                    <p:spPr>
                      <a:xfrm rot="10800000">
                        <a:off x="2275422" y="680223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kstiruutu 234"/>
                      <p:cNvSpPr txBox="1"/>
                      <p:nvPr/>
                    </p:nvSpPr>
                    <p:spPr>
                      <a:xfrm>
                        <a:off x="2468632" y="635148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36" name="Tekstiruutu 235"/>
                      <p:cNvSpPr txBox="1"/>
                      <p:nvPr/>
                    </p:nvSpPr>
                    <p:spPr>
                      <a:xfrm>
                        <a:off x="2476392" y="6725951"/>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12" name="Ryhmä 211"/>
                    <p:cNvGrpSpPr/>
                    <p:nvPr/>
                  </p:nvGrpSpPr>
                  <p:grpSpPr>
                    <a:xfrm rot="10800000">
                      <a:off x="1866558" y="1461386"/>
                      <a:ext cx="2542265" cy="1907959"/>
                      <a:chOff x="2449424" y="7369817"/>
                      <a:chExt cx="2542265" cy="1907959"/>
                    </a:xfrm>
                  </p:grpSpPr>
                  <p:pic>
                    <p:nvPicPr>
                      <p:cNvPr id="213" name="Kuva 212"/>
                      <p:cNvPicPr>
                        <a:picLocks noChangeAspect="1"/>
                      </p:cNvPicPr>
                      <p:nvPr/>
                    </p:nvPicPr>
                    <p:blipFill>
                      <a:blip r:embed="rId8">
                        <a:extLst>
                          <a:ext uri="{28A0092B-C50C-407E-A947-70E740481C1C}">
                            <a14:useLocalDpi xmlns:a14="http://schemas.microsoft.com/office/drawing/2010/main" val="0"/>
                          </a:ext>
                        </a:extLst>
                      </a:blip>
                      <a:srcRect/>
                      <a:stretch/>
                    </p:blipFill>
                    <p:spPr>
                      <a:xfrm>
                        <a:off x="4559718" y="8918208"/>
                        <a:ext cx="359569" cy="359568"/>
                      </a:xfrm>
                      <a:prstGeom prst="rect">
                        <a:avLst/>
                      </a:prstGeom>
                    </p:spPr>
                  </p:pic>
                  <p:grpSp>
                    <p:nvGrpSpPr>
                      <p:cNvPr id="214" name="Ryhmä 213"/>
                      <p:cNvGrpSpPr/>
                      <p:nvPr/>
                    </p:nvGrpSpPr>
                    <p:grpSpPr>
                      <a:xfrm rot="10800000">
                        <a:off x="3274730" y="7804260"/>
                        <a:ext cx="899839" cy="1151437"/>
                        <a:chOff x="2690011" y="2022875"/>
                        <a:chExt cx="899839" cy="1151437"/>
                      </a:xfrm>
                    </p:grpSpPr>
                    <p:pic>
                      <p:nvPicPr>
                        <p:cNvPr id="22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 name="Ryhmä 214"/>
                      <p:cNvGrpSpPr/>
                      <p:nvPr/>
                    </p:nvGrpSpPr>
                    <p:grpSpPr>
                      <a:xfrm>
                        <a:off x="2702550" y="7369817"/>
                        <a:ext cx="619789" cy="1585880"/>
                        <a:chOff x="2708609" y="7027762"/>
                        <a:chExt cx="619789" cy="1585880"/>
                      </a:xfrm>
                    </p:grpSpPr>
                    <p:cxnSp>
                      <p:nvCxnSpPr>
                        <p:cNvPr id="224" name="Suora yhdysviiva 223"/>
                        <p:cNvCxnSpPr>
                          <a:cxnSpLocks/>
                          <a:stCxn id="227" idx="2"/>
                          <a:endCxn id="205" idx="1"/>
                        </p:cNvCxnSpPr>
                        <p:nvPr/>
                      </p:nvCxnSpPr>
                      <p:spPr>
                        <a:xfrm rot="5400000" flipH="1">
                          <a:off x="2894451" y="7030623"/>
                          <a:ext cx="434443" cy="4287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uora yhdysviiva 224"/>
                        <p:cNvCxnSpPr>
                          <a:stCxn id="230" idx="2"/>
                          <a:endCxn id="223" idx="2"/>
                        </p:cNvCxnSpPr>
                        <p:nvPr/>
                      </p:nvCxnSpPr>
                      <p:spPr>
                        <a:xfrm rot="5400000" flipH="1">
                          <a:off x="2928467" y="7463394"/>
                          <a:ext cx="178079" cy="6177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uora yhdysviiva 225"/>
                        <p:cNvCxnSpPr>
                          <a:stCxn id="231" idx="2"/>
                          <a:endCxn id="222" idx="2"/>
                        </p:cNvCxnSpPr>
                        <p:nvPr/>
                      </p:nvCxnSpPr>
                      <p:spPr>
                        <a:xfrm rot="5400000" flipH="1">
                          <a:off x="2988160" y="8273404"/>
                          <a:ext cx="61588" cy="6188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Ryhmä 215"/>
                      <p:cNvGrpSpPr/>
                      <p:nvPr/>
                    </p:nvGrpSpPr>
                    <p:grpSpPr>
                      <a:xfrm rot="10800000">
                        <a:off x="2449424" y="7581493"/>
                        <a:ext cx="507155" cy="1689767"/>
                        <a:chOff x="1139701" y="4055895"/>
                        <a:chExt cx="507155" cy="1689767"/>
                      </a:xfrm>
                    </p:grpSpPr>
                    <p:pic>
                      <p:nvPicPr>
                        <p:cNvPr id="221" name="Kuva 22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207131" y="4055895"/>
                          <a:ext cx="359569" cy="359568"/>
                        </a:xfrm>
                        <a:prstGeom prst="rect">
                          <a:avLst/>
                        </a:prstGeom>
                      </p:spPr>
                    </p:pic>
                    <p:pic>
                      <p:nvPicPr>
                        <p:cNvPr id="222" name="Kuva 221"/>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139701" y="4433045"/>
                          <a:ext cx="506254" cy="443815"/>
                        </a:xfrm>
                        <a:prstGeom prst="rect">
                          <a:avLst/>
                        </a:prstGeom>
                      </p:spPr>
                    </p:pic>
                    <p:pic>
                      <p:nvPicPr>
                        <p:cNvPr id="223" name="Kuva 222"/>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140602" y="5301847"/>
                          <a:ext cx="506254" cy="443815"/>
                        </a:xfrm>
                        <a:prstGeom prst="rect">
                          <a:avLst/>
                        </a:prstGeom>
                      </p:spPr>
                    </p:pic>
                  </p:grpSp>
                  <p:pic>
                    <p:nvPicPr>
                      <p:cNvPr id="217" name="Kuva 216"/>
                      <p:cNvPicPr>
                        <a:picLocks noChangeAspect="1"/>
                      </p:cNvPicPr>
                      <p:nvPr/>
                    </p:nvPicPr>
                    <p:blipFill>
                      <a:blip r:embed="rId9">
                        <a:extLst>
                          <a:ext uri="{28A0092B-C50C-407E-A947-70E740481C1C}">
                            <a14:useLocalDpi xmlns:a14="http://schemas.microsoft.com/office/drawing/2010/main" val="0"/>
                          </a:ext>
                        </a:extLst>
                      </a:blip>
                      <a:srcRect/>
                      <a:stretch/>
                    </p:blipFill>
                    <p:spPr>
                      <a:xfrm>
                        <a:off x="4485435" y="8459575"/>
                        <a:ext cx="506254" cy="443815"/>
                      </a:xfrm>
                      <a:prstGeom prst="rect">
                        <a:avLst/>
                      </a:prstGeom>
                    </p:spPr>
                  </p:pic>
                  <p:pic>
                    <p:nvPicPr>
                      <p:cNvPr id="218" name="Kuva 217"/>
                      <p:cNvPicPr>
                        <a:picLocks noChangeAspect="1"/>
                      </p:cNvPicPr>
                      <p:nvPr/>
                    </p:nvPicPr>
                    <p:blipFill>
                      <a:blip r:embed="rId10">
                        <a:extLst>
                          <a:ext uri="{28A0092B-C50C-407E-A947-70E740481C1C}">
                            <a14:useLocalDpi xmlns:a14="http://schemas.microsoft.com/office/drawing/2010/main" val="0"/>
                          </a:ext>
                        </a:extLst>
                      </a:blip>
                      <a:srcRect/>
                      <a:stretch/>
                    </p:blipFill>
                    <p:spPr>
                      <a:xfrm>
                        <a:off x="4478166" y="7625787"/>
                        <a:ext cx="506254" cy="443815"/>
                      </a:xfrm>
                      <a:prstGeom prst="rect">
                        <a:avLst/>
                      </a:prstGeom>
                    </p:spPr>
                  </p:pic>
                  <p:cxnSp>
                    <p:nvCxnSpPr>
                      <p:cNvPr id="219" name="Suora yhdysviiva 218"/>
                      <p:cNvCxnSpPr>
                        <a:stCxn id="218" idx="2"/>
                        <a:endCxn id="228" idx="2"/>
                      </p:cNvCxnSpPr>
                      <p:nvPr/>
                    </p:nvCxnSpPr>
                    <p:spPr>
                      <a:xfrm rot="5400000">
                        <a:off x="4359817" y="7831910"/>
                        <a:ext cx="133784" cy="60916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uora yhdysviiva 219"/>
                      <p:cNvCxnSpPr>
                        <a:stCxn id="217" idx="2"/>
                        <a:endCxn id="229" idx="2"/>
                      </p:cNvCxnSpPr>
                      <p:nvPr/>
                    </p:nvCxnSpPr>
                    <p:spPr>
                      <a:xfrm rot="5400000">
                        <a:off x="4407790" y="8624924"/>
                        <a:ext cx="52305" cy="60923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07" name="Kuva 206"/>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471519" y="4372773"/>
                    <a:ext cx="439200" cy="122050"/>
                  </a:xfrm>
                  <a:prstGeom prst="rect">
                    <a:avLst/>
                  </a:prstGeom>
                </p:spPr>
              </p:pic>
              <p:pic>
                <p:nvPicPr>
                  <p:cNvPr id="208" name="Kuva 207"/>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434207" y="6118204"/>
                    <a:ext cx="439200" cy="122050"/>
                  </a:xfrm>
                  <a:prstGeom prst="rect">
                    <a:avLst/>
                  </a:prstGeom>
                </p:spPr>
              </p:pic>
            </p:grpSp>
          </p:grpSp>
        </p:grpSp>
      </p:grpSp>
      <p:grpSp>
        <p:nvGrpSpPr>
          <p:cNvPr id="13" name="Ryhmä 12"/>
          <p:cNvGrpSpPr/>
          <p:nvPr/>
        </p:nvGrpSpPr>
        <p:grpSpPr>
          <a:xfrm>
            <a:off x="1116442" y="6565970"/>
            <a:ext cx="4631791" cy="2680899"/>
            <a:chOff x="1116442" y="6565970"/>
            <a:chExt cx="4631791" cy="2680899"/>
          </a:xfrm>
        </p:grpSpPr>
        <p:cxnSp>
          <p:nvCxnSpPr>
            <p:cNvPr id="331" name="Suora yhdysviiva 330"/>
            <p:cNvCxnSpPr/>
            <p:nvPr/>
          </p:nvCxnSpPr>
          <p:spPr>
            <a:xfrm flipH="1" flipV="1">
              <a:off x="1664692" y="7171562"/>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2" name="Ryhmä 151"/>
            <p:cNvGrpSpPr/>
            <p:nvPr/>
          </p:nvGrpSpPr>
          <p:grpSpPr>
            <a:xfrm rot="10800000">
              <a:off x="1116442" y="6565970"/>
              <a:ext cx="4631791" cy="2680899"/>
              <a:chOff x="1122193" y="1333075"/>
              <a:chExt cx="4631791" cy="2680899"/>
            </a:xfrm>
          </p:grpSpPr>
          <p:pic>
            <p:nvPicPr>
              <p:cNvPr id="153"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Ryhmä 156"/>
              <p:cNvGrpSpPr/>
              <p:nvPr/>
            </p:nvGrpSpPr>
            <p:grpSpPr>
              <a:xfrm>
                <a:off x="1122193" y="1333075"/>
                <a:ext cx="4631791" cy="2147783"/>
                <a:chOff x="1122193" y="1333075"/>
                <a:chExt cx="4631791" cy="2147783"/>
              </a:xfrm>
            </p:grpSpPr>
            <p:pic>
              <p:nvPicPr>
                <p:cNvPr id="158" name="Kuva 157"/>
                <p:cNvPicPr>
                  <a:picLocks noChangeAspect="1"/>
                </p:cNvPicPr>
                <p:nvPr/>
              </p:nvPicPr>
              <p:blipFill>
                <a:blip r:embed="rId6">
                  <a:extLst>
                    <a:ext uri="{28A0092B-C50C-407E-A947-70E740481C1C}">
                      <a14:useLocalDpi xmlns:a14="http://schemas.microsoft.com/office/drawing/2010/main" val="0"/>
                    </a:ext>
                  </a:extLst>
                </a:blip>
                <a:srcRect/>
                <a:stretch/>
              </p:blipFill>
              <p:spPr>
                <a:xfrm>
                  <a:off x="4500205" y="3075900"/>
                  <a:ext cx="309600" cy="309600"/>
                </a:xfrm>
                <a:prstGeom prst="rect">
                  <a:avLst/>
                </a:prstGeom>
              </p:spPr>
            </p:pic>
            <p:grpSp>
              <p:nvGrpSpPr>
                <p:cNvPr id="159" name="Ryhmä 158"/>
                <p:cNvGrpSpPr/>
                <p:nvPr/>
              </p:nvGrpSpPr>
              <p:grpSpPr>
                <a:xfrm>
                  <a:off x="1122193" y="1333075"/>
                  <a:ext cx="4631791" cy="2147783"/>
                  <a:chOff x="1122193" y="1333075"/>
                  <a:chExt cx="4631791" cy="2147783"/>
                </a:xfrm>
              </p:grpSpPr>
              <p:grpSp>
                <p:nvGrpSpPr>
                  <p:cNvPr id="160" name="Ryhmä 159"/>
                  <p:cNvGrpSpPr>
                    <a:grpSpLocks noChangeAspect="1"/>
                  </p:cNvGrpSpPr>
                  <p:nvPr/>
                </p:nvGrpSpPr>
                <p:grpSpPr>
                  <a:xfrm>
                    <a:off x="1122193" y="1333075"/>
                    <a:ext cx="4631791" cy="2147783"/>
                    <a:chOff x="722679" y="1561893"/>
                    <a:chExt cx="5410144" cy="2508707"/>
                  </a:xfrm>
                </p:grpSpPr>
                <p:grpSp>
                  <p:nvGrpSpPr>
                    <p:cNvPr id="163" name="Ryhmä 162"/>
                    <p:cNvGrpSpPr/>
                    <p:nvPr/>
                  </p:nvGrpSpPr>
                  <p:grpSpPr>
                    <a:xfrm rot="10800000">
                      <a:off x="722679" y="1741676"/>
                      <a:ext cx="620014" cy="2328924"/>
                      <a:chOff x="3357000" y="6308288"/>
                      <a:chExt cx="620014" cy="2328924"/>
                    </a:xfrm>
                  </p:grpSpPr>
                  <p:cxnSp>
                    <p:nvCxnSpPr>
                      <p:cNvPr id="190" name="Suora yhdysviiva 189"/>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uora yhdysviiva 190"/>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kstiruutu 193"/>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95" name="Tekstiruutu 194"/>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97" name="Tekstiruutu 196"/>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64" name="Ryhmä 163"/>
                    <p:cNvGrpSpPr/>
                    <p:nvPr/>
                  </p:nvGrpSpPr>
                  <p:grpSpPr>
                    <a:xfrm>
                      <a:off x="5510399" y="3369000"/>
                      <a:ext cx="622424" cy="693888"/>
                      <a:chOff x="3349652" y="6856056"/>
                      <a:chExt cx="622424" cy="693888"/>
                    </a:xfrm>
                  </p:grpSpPr>
                  <p:cxnSp>
                    <p:nvCxnSpPr>
                      <p:cNvPr id="185" name="Suora yhdysviiva 184"/>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uora yhdysviiva 185"/>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uora yhdysviiva 186"/>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kstiruutu 187"/>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89" name="Tekstiruutu 188"/>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65" name="Ryhmä 164"/>
                    <p:cNvGrpSpPr/>
                    <p:nvPr/>
                  </p:nvGrpSpPr>
                  <p:grpSpPr>
                    <a:xfrm rot="10800000">
                      <a:off x="1745720" y="1561893"/>
                      <a:ext cx="3370303" cy="2216511"/>
                      <a:chOff x="1742224" y="6960758"/>
                      <a:chExt cx="3370303" cy="2216511"/>
                    </a:xfrm>
                  </p:grpSpPr>
                  <p:grpSp>
                    <p:nvGrpSpPr>
                      <p:cNvPr id="166" name="Ryhmä 165"/>
                      <p:cNvGrpSpPr/>
                      <p:nvPr/>
                    </p:nvGrpSpPr>
                    <p:grpSpPr>
                      <a:xfrm rot="10800000">
                        <a:off x="2877130" y="7280630"/>
                        <a:ext cx="1103988" cy="1612911"/>
                        <a:chOff x="2883462" y="2085031"/>
                        <a:chExt cx="1103988" cy="1612911"/>
                      </a:xfrm>
                    </p:grpSpPr>
                    <p:pic>
                      <p:nvPicPr>
                        <p:cNvPr id="18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7" name="Ryhmä 166"/>
                      <p:cNvGrpSpPr/>
                      <p:nvPr/>
                    </p:nvGrpSpPr>
                    <p:grpSpPr>
                      <a:xfrm>
                        <a:off x="1995351" y="6960758"/>
                        <a:ext cx="932230" cy="1932783"/>
                        <a:chOff x="2001410" y="6618703"/>
                        <a:chExt cx="932230" cy="1932783"/>
                      </a:xfrm>
                    </p:grpSpPr>
                    <p:cxnSp>
                      <p:nvCxnSpPr>
                        <p:cNvPr id="177" name="Suora yhdysviiva 176"/>
                        <p:cNvCxnSpPr>
                          <a:stCxn id="180" idx="2"/>
                          <a:endCxn id="158" idx="1"/>
                        </p:cNvCxnSpPr>
                        <p:nvPr/>
                      </p:nvCxnSpPr>
                      <p:spPr>
                        <a:xfrm flipH="1" flipV="1">
                          <a:off x="2196193" y="6618703"/>
                          <a:ext cx="737444" cy="3198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uora yhdysviiva 177"/>
                        <p:cNvCxnSpPr>
                          <a:stCxn id="183" idx="2"/>
                          <a:endCxn id="176"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uora yhdysviiva 178"/>
                        <p:cNvCxnSpPr>
                          <a:stCxn id="184" idx="2"/>
                          <a:endCxn id="175"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Ryhmä 167"/>
                      <p:cNvGrpSpPr/>
                      <p:nvPr/>
                    </p:nvGrpSpPr>
                    <p:grpSpPr>
                      <a:xfrm rot="10800000">
                        <a:off x="1742224" y="7292160"/>
                        <a:ext cx="507243" cy="1885109"/>
                        <a:chOff x="1846813" y="4149886"/>
                        <a:chExt cx="507243" cy="1885109"/>
                      </a:xfrm>
                    </p:grpSpPr>
                    <p:pic>
                      <p:nvPicPr>
                        <p:cNvPr id="174" name="Kuva 17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14247" y="4149886"/>
                          <a:ext cx="359569" cy="359569"/>
                        </a:xfrm>
                        <a:prstGeom prst="rect">
                          <a:avLst/>
                        </a:prstGeom>
                      </p:spPr>
                    </p:pic>
                    <p:pic>
                      <p:nvPicPr>
                        <p:cNvPr id="175" name="Kuva 174"/>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6813" y="4527036"/>
                          <a:ext cx="506254" cy="443815"/>
                        </a:xfrm>
                        <a:prstGeom prst="rect">
                          <a:avLst/>
                        </a:prstGeom>
                      </p:spPr>
                    </p:pic>
                    <p:pic>
                      <p:nvPicPr>
                        <p:cNvPr id="176" name="Kuva 175"/>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169" name="Kuva 168"/>
                      <p:cNvPicPr>
                        <a:picLocks noChangeAspect="1"/>
                      </p:cNvPicPr>
                      <p:nvPr/>
                    </p:nvPicPr>
                    <p:blipFill>
                      <a:blip r:embed="rId8">
                        <a:extLst>
                          <a:ext uri="{28A0092B-C50C-407E-A947-70E740481C1C}">
                            <a14:useLocalDpi xmlns:a14="http://schemas.microsoft.com/office/drawing/2010/main" val="0"/>
                          </a:ext>
                        </a:extLst>
                      </a:blip>
                      <a:srcRect/>
                      <a:stretch/>
                    </p:blipFill>
                    <p:spPr>
                      <a:xfrm>
                        <a:off x="4685524" y="8817700"/>
                        <a:ext cx="359569" cy="359569"/>
                      </a:xfrm>
                      <a:prstGeom prst="rect">
                        <a:avLst/>
                      </a:prstGeom>
                    </p:spPr>
                  </p:pic>
                  <p:pic>
                    <p:nvPicPr>
                      <p:cNvPr id="170" name="Kuva 169"/>
                      <p:cNvPicPr>
                        <a:picLocks noChangeAspect="1"/>
                      </p:cNvPicPr>
                      <p:nvPr/>
                    </p:nvPicPr>
                    <p:blipFill>
                      <a:blip r:embed="rId9">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171" name="Kuva 170"/>
                      <p:cNvPicPr>
                        <a:picLocks noChangeAspect="1"/>
                      </p:cNvPicPr>
                      <p:nvPr/>
                    </p:nvPicPr>
                    <p:blipFill>
                      <a:blip r:embed="rId10">
                        <a:extLst>
                          <a:ext uri="{28A0092B-C50C-407E-A947-70E740481C1C}">
                            <a14:useLocalDpi xmlns:a14="http://schemas.microsoft.com/office/drawing/2010/main" val="0"/>
                          </a:ext>
                        </a:extLst>
                      </a:blip>
                      <a:srcRect/>
                      <a:stretch/>
                    </p:blipFill>
                    <p:spPr>
                      <a:xfrm>
                        <a:off x="4605284" y="7292160"/>
                        <a:ext cx="506254" cy="443815"/>
                      </a:xfrm>
                      <a:prstGeom prst="rect">
                        <a:avLst/>
                      </a:prstGeom>
                    </p:spPr>
                  </p:pic>
                  <p:cxnSp>
                    <p:nvCxnSpPr>
                      <p:cNvPr id="172" name="Suora yhdysviiva 171"/>
                      <p:cNvCxnSpPr>
                        <a:stCxn id="171" idx="2"/>
                        <a:endCxn id="181"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uora yhdysviiva 172"/>
                      <p:cNvCxnSpPr>
                        <a:stCxn id="170" idx="2"/>
                        <a:endCxn id="182"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61" name="Kuva 160"/>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98000" y="2433725"/>
                    <a:ext cx="439200" cy="122050"/>
                  </a:xfrm>
                  <a:prstGeom prst="rect">
                    <a:avLst/>
                  </a:prstGeom>
                </p:spPr>
              </p:pic>
              <p:pic>
                <p:nvPicPr>
                  <p:cNvPr id="162" name="Kuva 161"/>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49600" y="2433725"/>
                    <a:ext cx="439200" cy="122050"/>
                  </a:xfrm>
                  <a:prstGeom prst="rect">
                    <a:avLst/>
                  </a:prstGeom>
                </p:spPr>
              </p:pic>
            </p:grpSp>
          </p:grpSp>
        </p:grpSp>
      </p:grpSp>
      <p:sp>
        <p:nvSpPr>
          <p:cNvPr id="24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1.9</a:t>
            </a:r>
          </a:p>
        </p:txBody>
      </p:sp>
      <p:pic>
        <p:nvPicPr>
          <p:cNvPr id="8" name="Picture 134" descr="T:\tie2014\1510014798_Liikenne tietyomaalla\Suunnittelu\Tienrakennustyömaat\Powerpoint\työ\png - värieroteltu\valo-01.png">
            <a:extLst>
              <a:ext uri="{FF2B5EF4-FFF2-40B4-BE49-F238E27FC236}">
                <a16:creationId xmlns:a16="http://schemas.microsoft.com/office/drawing/2014/main" id="{10F2EDD8-C3A8-5C21-5C4C-19FBFE5BAD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111590" y="836767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4" descr="T:\tie2014\1510014798_Liikenne tietyomaalla\Suunnittelu\Tienrakennustyömaat\Powerpoint\työ\png - värieroteltu\valo-01.png">
            <a:extLst>
              <a:ext uri="{FF2B5EF4-FFF2-40B4-BE49-F238E27FC236}">
                <a16:creationId xmlns:a16="http://schemas.microsoft.com/office/drawing/2014/main" id="{360CEFC3-4C5B-559A-5447-1B9F66DF60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4573713" y="836767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4" descr="T:\tie2014\1510014798_Liikenne tietyomaalla\Suunnittelu\Tienrakennustyömaat\Powerpoint\työ\png - värieroteltu\valo-01.png">
            <a:extLst>
              <a:ext uri="{FF2B5EF4-FFF2-40B4-BE49-F238E27FC236}">
                <a16:creationId xmlns:a16="http://schemas.microsoft.com/office/drawing/2014/main" id="{9A08C02A-400C-CBD3-C43E-1FA19B2E76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149144" y="202682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4" descr="T:\tie2014\1510014798_Liikenne tietyomaalla\Suunnittelu\Tienrakennustyömaat\Powerpoint\työ\png - värieroteltu\valo-01.png">
            <a:extLst>
              <a:ext uri="{FF2B5EF4-FFF2-40B4-BE49-F238E27FC236}">
                <a16:creationId xmlns:a16="http://schemas.microsoft.com/office/drawing/2014/main" id="{BF238907-4089-D50B-0E2B-8A9175E02F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4596240" y="202577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4" descr="T:\tie2014\1510014798_Liikenne tietyomaalla\Suunnittelu\Tienrakennustyömaat\Powerpoint\työ\png - värieroteltu\valo-01.png">
            <a:extLst>
              <a:ext uri="{FF2B5EF4-FFF2-40B4-BE49-F238E27FC236}">
                <a16:creationId xmlns:a16="http://schemas.microsoft.com/office/drawing/2014/main" id="{E5216641-4BB3-4573-537E-4FE14B2FC4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323060" y="433184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4" descr="T:\tie2014\1510014798_Liikenne tietyomaalla\Suunnittelu\Tienrakennustyömaat\Powerpoint\työ\png - värieroteltu\valo-01.png">
            <a:extLst>
              <a:ext uri="{FF2B5EF4-FFF2-40B4-BE49-F238E27FC236}">
                <a16:creationId xmlns:a16="http://schemas.microsoft.com/office/drawing/2014/main" id="{D7923B69-E120-8F47-BD44-26DF7A398E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335927" y="607811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4" descr="T:\tie2014\1510014798_Liikenne tietyomaalla\Suunnittelu\Tienrakennustyömaat\Powerpoint\työ\png - värieroteltu\valo-01.png">
            <a:extLst>
              <a:ext uri="{FF2B5EF4-FFF2-40B4-BE49-F238E27FC236}">
                <a16:creationId xmlns:a16="http://schemas.microsoft.com/office/drawing/2014/main" id="{9008D19F-840A-D694-7DB5-38562BC234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5363617" y="4355467"/>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4" descr="T:\tie2014\1510014798_Liikenne tietyomaalla\Suunnittelu\Tienrakennustyömaat\Powerpoint\työ\png - värieroteltu\valo-01.png">
            <a:extLst>
              <a:ext uri="{FF2B5EF4-FFF2-40B4-BE49-F238E27FC236}">
                <a16:creationId xmlns:a16="http://schemas.microsoft.com/office/drawing/2014/main" id="{2E760438-AD14-5FBA-709C-F045E91ED5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5356549" y="611151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a:extLst>
              <a:ext uri="{FF2B5EF4-FFF2-40B4-BE49-F238E27FC236}">
                <a16:creationId xmlns:a16="http://schemas.microsoft.com/office/drawing/2014/main" id="{47F0F74A-C0A8-0ABA-5A24-9F4169E6B395}"/>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 </a:t>
            </a:r>
          </a:p>
          <a:p>
            <a:pPr>
              <a:spcBef>
                <a:spcPct val="0"/>
              </a:spcBef>
              <a:buFontTx/>
              <a:buNone/>
            </a:pPr>
            <a:r>
              <a:rPr lang="fi-FI" altLang="fi-FI" sz="1300" dirty="0">
                <a:latin typeface="Arial" panose="020B0604020202020204" pitchFamily="34" charset="0"/>
                <a:cs typeface="Arial" panose="020B0604020202020204" pitchFamily="34" charset="0"/>
              </a:rPr>
              <a:t>risteysalueella.</a:t>
            </a: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60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
        <p:nvSpPr>
          <p:cNvPr id="21" name="Suorakulmio 244">
            <a:extLst>
              <a:ext uri="{FF2B5EF4-FFF2-40B4-BE49-F238E27FC236}">
                <a16:creationId xmlns:a16="http://schemas.microsoft.com/office/drawing/2014/main" id="{39F34DD3-F454-145E-4C49-7F8EA7B78685}"/>
              </a:ext>
            </a:extLst>
          </p:cNvPr>
          <p:cNvSpPr>
            <a:spLocks noChangeArrowheads="1"/>
          </p:cNvSpPr>
          <p:nvPr/>
        </p:nvSpPr>
        <p:spPr bwMode="auto">
          <a:xfrm>
            <a:off x="803408" y="8036112"/>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349009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grpSp>
        <p:nvGrpSpPr>
          <p:cNvPr id="11" name="Ryhmä 10"/>
          <p:cNvGrpSpPr/>
          <p:nvPr/>
        </p:nvGrpSpPr>
        <p:grpSpPr>
          <a:xfrm>
            <a:off x="813582" y="1481446"/>
            <a:ext cx="4075218" cy="2532528"/>
            <a:chOff x="813582" y="1481446"/>
            <a:chExt cx="4075218" cy="2532528"/>
          </a:xfrm>
        </p:grpSpPr>
        <p:grpSp>
          <p:nvGrpSpPr>
            <p:cNvPr id="3" name="Ryhmä 2"/>
            <p:cNvGrpSpPr/>
            <p:nvPr/>
          </p:nvGrpSpPr>
          <p:grpSpPr>
            <a:xfrm>
              <a:off x="813582" y="1481446"/>
              <a:ext cx="4075218" cy="2532528"/>
              <a:chOff x="813582" y="1481446"/>
              <a:chExt cx="4075218" cy="2532528"/>
            </a:xfrm>
          </p:grpSpPr>
          <p:pic>
            <p:nvPicPr>
              <p:cNvPr id="12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Ryhmä 3"/>
              <p:cNvGrpSpPr/>
              <p:nvPr/>
            </p:nvGrpSpPr>
            <p:grpSpPr>
              <a:xfrm>
                <a:off x="813582" y="1481446"/>
                <a:ext cx="4075218" cy="1993865"/>
                <a:chOff x="813582" y="1481446"/>
                <a:chExt cx="4075218" cy="1993865"/>
              </a:xfrm>
            </p:grpSpPr>
            <p:grpSp>
              <p:nvGrpSpPr>
                <p:cNvPr id="250" name="Ryhmä 249"/>
                <p:cNvGrpSpPr>
                  <a:grpSpLocks noChangeAspect="1"/>
                </p:cNvGrpSpPr>
                <p:nvPr/>
              </p:nvGrpSpPr>
              <p:grpSpPr>
                <a:xfrm>
                  <a:off x="813582" y="1481446"/>
                  <a:ext cx="4069889" cy="1993865"/>
                  <a:chOff x="362206" y="1735197"/>
                  <a:chExt cx="4753817" cy="2328924"/>
                </a:xfrm>
              </p:grpSpPr>
              <p:grpSp>
                <p:nvGrpSpPr>
                  <p:cNvPr id="251" name="Ryhmä 250"/>
                  <p:cNvGrpSpPr/>
                  <p:nvPr/>
                </p:nvGrpSpPr>
                <p:grpSpPr>
                  <a:xfrm rot="10800000">
                    <a:off x="362206" y="1735197"/>
                    <a:ext cx="620014" cy="2328924"/>
                    <a:chOff x="3717473" y="6314767"/>
                    <a:chExt cx="620014" cy="2328924"/>
                  </a:xfrm>
                </p:grpSpPr>
                <p:cxnSp>
                  <p:nvCxnSpPr>
                    <p:cNvPr id="285" name="Suora yhdysviiva 284"/>
                    <p:cNvCxnSpPr/>
                    <p:nvPr/>
                  </p:nvCxnSpPr>
                  <p:spPr>
                    <a:xfrm flipV="1">
                      <a:off x="3789473" y="639947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717473" y="6401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717473" y="74794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717473" y="85594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860296" y="6314767"/>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858017" y="7392185"/>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868241" y="8463943"/>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3" name="Ryhmä 252"/>
                  <p:cNvGrpSpPr/>
                  <p:nvPr/>
                </p:nvGrpSpPr>
                <p:grpSpPr>
                  <a:xfrm rot="10800000">
                    <a:off x="1745720" y="1845621"/>
                    <a:ext cx="3370303" cy="1601381"/>
                    <a:chOff x="1742224" y="7292160"/>
                    <a:chExt cx="3370303" cy="1601381"/>
                  </a:xfrm>
                </p:grpSpPr>
                <p:grpSp>
                  <p:nvGrpSpPr>
                    <p:cNvPr id="256" name="Ryhmä 255"/>
                    <p:cNvGrpSpPr/>
                    <p:nvPr/>
                  </p:nvGrpSpPr>
                  <p:grpSpPr>
                    <a:xfrm rot="10800000">
                      <a:off x="2877130" y="7753042"/>
                      <a:ext cx="1103988" cy="1140499"/>
                      <a:chOff x="2883462" y="2085031"/>
                      <a:chExt cx="1103988" cy="1140499"/>
                    </a:xfrm>
                  </p:grpSpPr>
                  <p:pic>
                    <p:nvPicPr>
                      <p:cNvPr id="27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736238"/>
                      <a:ext cx="932230" cy="1157303"/>
                      <a:chOff x="2001410" y="7394183"/>
                      <a:chExt cx="932230" cy="1157303"/>
                    </a:xfrm>
                  </p:grpSpPr>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2160"/>
                      <a:ext cx="507243" cy="1507959"/>
                      <a:chOff x="1846813" y="4527036"/>
                      <a:chExt cx="507243" cy="1507959"/>
                    </a:xfrm>
                  </p:grpSpPr>
                  <p:pic>
                    <p:nvPicPr>
                      <p:cNvPr id="270" name="Kuva 269"/>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6813" y="4527036"/>
                        <a:ext cx="506254" cy="443815"/>
                      </a:xfrm>
                      <a:prstGeom prst="rect">
                        <a:avLst/>
                      </a:prstGeom>
                    </p:spPr>
                  </p:pic>
                  <p:pic>
                    <p:nvPicPr>
                      <p:cNvPr id="268" name="Kuva 267"/>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260" name="Kuva 259"/>
                    <p:cNvPicPr>
                      <a:picLocks noChangeAspect="1"/>
                    </p:cNvPicPr>
                    <p:nvPr/>
                  </p:nvPicPr>
                  <p:blipFill>
                    <a:blip r:embed="rId7">
                      <a:extLst>
                        <a:ext uri="{28A0092B-C50C-407E-A947-70E740481C1C}">
                          <a14:useLocalDpi xmlns:a14="http://schemas.microsoft.com/office/drawing/2010/main" val="0"/>
                        </a:ext>
                      </a:extLst>
                    </a:blip>
                    <a:srcRect/>
                    <a:stretch/>
                  </p:blipFill>
                  <p:spPr>
                    <a:xfrm>
                      <a:off x="4606273" y="8356305"/>
                      <a:ext cx="506254" cy="443815"/>
                    </a:xfrm>
                    <a:prstGeom prst="rect">
                      <a:avLst/>
                    </a:prstGeom>
                  </p:spPr>
                </p:pic>
                <p:pic>
                  <p:nvPicPr>
                    <p:cNvPr id="261" name="Kuva 260"/>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3" y="7292160"/>
                      <a:ext cx="506254" cy="443815"/>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96" name="Kuva 195"/>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998000" y="2433724"/>
                  <a:ext cx="439200" cy="122050"/>
                </a:xfrm>
                <a:prstGeom prst="rect">
                  <a:avLst/>
                </a:prstGeom>
              </p:spPr>
            </p:pic>
            <p:pic>
              <p:nvPicPr>
                <p:cNvPr id="198" name="Kuva 19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449600" y="2433724"/>
                  <a:ext cx="439200" cy="122050"/>
                </a:xfrm>
                <a:prstGeom prst="rect">
                  <a:avLst/>
                </a:prstGeom>
              </p:spPr>
            </p:pic>
          </p:grpSp>
        </p:grpSp>
        <p:cxnSp>
          <p:nvCxnSpPr>
            <p:cNvPr id="373" name="Suora yhdysviiva 372"/>
            <p:cNvCxnSpPr>
              <a:cxnSpLocks/>
              <a:endCxn id="145" idx="2"/>
            </p:cNvCxnSpPr>
            <p:nvPr/>
          </p:nvCxnSpPr>
          <p:spPr>
            <a:xfrm>
              <a:off x="1340352" y="3394597"/>
              <a:ext cx="1752920" cy="931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Ryhmä 11"/>
          <p:cNvGrpSpPr/>
          <p:nvPr/>
        </p:nvGrpSpPr>
        <p:grpSpPr>
          <a:xfrm>
            <a:off x="1982778" y="6402098"/>
            <a:ext cx="4075218" cy="2532528"/>
            <a:chOff x="1982778" y="6402098"/>
            <a:chExt cx="4075218" cy="2532528"/>
          </a:xfrm>
        </p:grpSpPr>
        <p:grpSp>
          <p:nvGrpSpPr>
            <p:cNvPr id="334" name="Ryhmä 333"/>
            <p:cNvGrpSpPr/>
            <p:nvPr/>
          </p:nvGrpSpPr>
          <p:grpSpPr>
            <a:xfrm rot="10800000">
              <a:off x="1982778" y="6402098"/>
              <a:ext cx="4075218" cy="2532528"/>
              <a:chOff x="813582" y="1481446"/>
              <a:chExt cx="4075218" cy="2532528"/>
            </a:xfrm>
          </p:grpSpPr>
          <p:pic>
            <p:nvPicPr>
              <p:cNvPr id="341"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5" name="Ryhmä 344"/>
              <p:cNvGrpSpPr/>
              <p:nvPr/>
            </p:nvGrpSpPr>
            <p:grpSpPr>
              <a:xfrm>
                <a:off x="813582" y="1481446"/>
                <a:ext cx="4075218" cy="1993865"/>
                <a:chOff x="813582" y="1481446"/>
                <a:chExt cx="4075218" cy="1993865"/>
              </a:xfrm>
            </p:grpSpPr>
            <p:grpSp>
              <p:nvGrpSpPr>
                <p:cNvPr id="346" name="Ryhmä 345"/>
                <p:cNvGrpSpPr>
                  <a:grpSpLocks noChangeAspect="1"/>
                </p:cNvGrpSpPr>
                <p:nvPr/>
              </p:nvGrpSpPr>
              <p:grpSpPr>
                <a:xfrm>
                  <a:off x="813582" y="1481446"/>
                  <a:ext cx="4069889" cy="1993865"/>
                  <a:chOff x="362206" y="1735197"/>
                  <a:chExt cx="4753817" cy="2328924"/>
                </a:xfrm>
              </p:grpSpPr>
              <p:grpSp>
                <p:nvGrpSpPr>
                  <p:cNvPr id="349" name="Ryhmä 348"/>
                  <p:cNvGrpSpPr/>
                  <p:nvPr/>
                </p:nvGrpSpPr>
                <p:grpSpPr>
                  <a:xfrm rot="10800000">
                    <a:off x="362206" y="1735197"/>
                    <a:ext cx="620014" cy="2328924"/>
                    <a:chOff x="3717473" y="6314767"/>
                    <a:chExt cx="620014" cy="2328924"/>
                  </a:xfrm>
                </p:grpSpPr>
                <p:cxnSp>
                  <p:nvCxnSpPr>
                    <p:cNvPr id="366" name="Suora yhdysviiva 365"/>
                    <p:cNvCxnSpPr/>
                    <p:nvPr/>
                  </p:nvCxnSpPr>
                  <p:spPr>
                    <a:xfrm flipV="1">
                      <a:off x="3789473" y="639947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uora yhdysviiva 366"/>
                    <p:cNvCxnSpPr/>
                    <p:nvPr/>
                  </p:nvCxnSpPr>
                  <p:spPr>
                    <a:xfrm rot="10800000">
                      <a:off x="3717473" y="6401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uora yhdysviiva 367"/>
                    <p:cNvCxnSpPr/>
                    <p:nvPr/>
                  </p:nvCxnSpPr>
                  <p:spPr>
                    <a:xfrm rot="10800000">
                      <a:off x="3717473" y="74794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uora yhdysviiva 368"/>
                    <p:cNvCxnSpPr/>
                    <p:nvPr/>
                  </p:nvCxnSpPr>
                  <p:spPr>
                    <a:xfrm rot="10800000">
                      <a:off x="3717473" y="85594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Tekstiruutu 369"/>
                    <p:cNvSpPr txBox="1"/>
                    <p:nvPr/>
                  </p:nvSpPr>
                  <p:spPr>
                    <a:xfrm>
                      <a:off x="3860296" y="6314767"/>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71" name="Tekstiruutu 370"/>
                    <p:cNvSpPr txBox="1"/>
                    <p:nvPr/>
                  </p:nvSpPr>
                  <p:spPr>
                    <a:xfrm>
                      <a:off x="3858017" y="7392185"/>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372" name="Tekstiruutu 371"/>
                    <p:cNvSpPr txBox="1"/>
                    <p:nvPr/>
                  </p:nvSpPr>
                  <p:spPr>
                    <a:xfrm>
                      <a:off x="3868241" y="8463943"/>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50" name="Ryhmä 349"/>
                  <p:cNvGrpSpPr/>
                  <p:nvPr/>
                </p:nvGrpSpPr>
                <p:grpSpPr>
                  <a:xfrm rot="10800000">
                    <a:off x="1745720" y="1845621"/>
                    <a:ext cx="3370303" cy="1601381"/>
                    <a:chOff x="1742224" y="7292160"/>
                    <a:chExt cx="3370303" cy="1601381"/>
                  </a:xfrm>
                </p:grpSpPr>
                <p:grpSp>
                  <p:nvGrpSpPr>
                    <p:cNvPr id="351" name="Ryhmä 350"/>
                    <p:cNvGrpSpPr/>
                    <p:nvPr/>
                  </p:nvGrpSpPr>
                  <p:grpSpPr>
                    <a:xfrm rot="10800000">
                      <a:off x="2877130" y="7753042"/>
                      <a:ext cx="1103988" cy="1140499"/>
                      <a:chOff x="2883462" y="2085031"/>
                      <a:chExt cx="1103988" cy="1140499"/>
                    </a:xfrm>
                  </p:grpSpPr>
                  <p:pic>
                    <p:nvPicPr>
                      <p:cNvPr id="36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2" name="Ryhmä 351"/>
                    <p:cNvGrpSpPr/>
                    <p:nvPr/>
                  </p:nvGrpSpPr>
                  <p:grpSpPr>
                    <a:xfrm>
                      <a:off x="1995351" y="7736238"/>
                      <a:ext cx="932230" cy="1157303"/>
                      <a:chOff x="2001410" y="7394183"/>
                      <a:chExt cx="932230" cy="1157303"/>
                    </a:xfrm>
                  </p:grpSpPr>
                  <p:cxnSp>
                    <p:nvCxnSpPr>
                      <p:cNvPr id="360" name="Suora yhdysviiva 359"/>
                      <p:cNvCxnSpPr>
                        <a:stCxn id="364" idx="2"/>
                        <a:endCxn id="359"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uora yhdysviiva 360"/>
                      <p:cNvCxnSpPr>
                        <a:stCxn id="365" idx="2"/>
                        <a:endCxn id="358"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3" name="Ryhmä 352"/>
                    <p:cNvGrpSpPr/>
                    <p:nvPr/>
                  </p:nvGrpSpPr>
                  <p:grpSpPr>
                    <a:xfrm rot="10800000">
                      <a:off x="1742224" y="7292160"/>
                      <a:ext cx="507243" cy="1507958"/>
                      <a:chOff x="1846813" y="4527037"/>
                      <a:chExt cx="507243" cy="1507958"/>
                    </a:xfrm>
                  </p:grpSpPr>
                  <p:pic>
                    <p:nvPicPr>
                      <p:cNvPr id="358" name="Kuva 357"/>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6813" y="4527037"/>
                        <a:ext cx="506254" cy="443815"/>
                      </a:xfrm>
                      <a:prstGeom prst="rect">
                        <a:avLst/>
                      </a:prstGeom>
                    </p:spPr>
                  </p:pic>
                  <p:pic>
                    <p:nvPicPr>
                      <p:cNvPr id="359" name="Kuva 35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354" name="Kuva 353"/>
                    <p:cNvPicPr>
                      <a:picLocks noChangeAspect="1"/>
                    </p:cNvPicPr>
                    <p:nvPr/>
                  </p:nvPicPr>
                  <p:blipFill>
                    <a:blip r:embed="rId7">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355" name="Kuva 354"/>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4" y="7292160"/>
                      <a:ext cx="506254" cy="443815"/>
                    </a:xfrm>
                    <a:prstGeom prst="rect">
                      <a:avLst/>
                    </a:prstGeom>
                  </p:spPr>
                </p:pic>
                <p:cxnSp>
                  <p:nvCxnSpPr>
                    <p:cNvPr id="356" name="Suora yhdysviiva 355"/>
                    <p:cNvCxnSpPr>
                      <a:stCxn id="355" idx="2"/>
                      <a:endCxn id="362"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uora yhdysviiva 356"/>
                    <p:cNvCxnSpPr>
                      <a:stCxn id="354" idx="2"/>
                      <a:endCxn id="363"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47" name="Kuva 34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998000" y="2433725"/>
                  <a:ext cx="439200" cy="122050"/>
                </a:xfrm>
                <a:prstGeom prst="rect">
                  <a:avLst/>
                </a:prstGeom>
              </p:spPr>
            </p:pic>
            <p:pic>
              <p:nvPicPr>
                <p:cNvPr id="348" name="Kuva 34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449600" y="2433725"/>
                  <a:ext cx="439200" cy="122050"/>
                </a:xfrm>
                <a:prstGeom prst="rect">
                  <a:avLst/>
                </a:prstGeom>
              </p:spPr>
            </p:pic>
          </p:grpSp>
        </p:grpSp>
        <p:cxnSp>
          <p:nvCxnSpPr>
            <p:cNvPr id="374" name="Suora yhdysviiva 373"/>
            <p:cNvCxnSpPr>
              <a:cxnSpLocks/>
              <a:stCxn id="343" idx="2"/>
            </p:cNvCxnSpPr>
            <p:nvPr/>
          </p:nvCxnSpPr>
          <p:spPr>
            <a:xfrm>
              <a:off x="3778306" y="7012159"/>
              <a:ext cx="1763083" cy="1171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Ryhmä 14"/>
          <p:cNvGrpSpPr/>
          <p:nvPr/>
        </p:nvGrpSpPr>
        <p:grpSpPr>
          <a:xfrm>
            <a:off x="3975360" y="3227806"/>
            <a:ext cx="1986417" cy="3202322"/>
            <a:chOff x="3975360" y="3227806"/>
            <a:chExt cx="1986417" cy="3202322"/>
          </a:xfrm>
        </p:grpSpPr>
        <p:grpSp>
          <p:nvGrpSpPr>
            <p:cNvPr id="295" name="Ryhmä 294"/>
            <p:cNvGrpSpPr/>
            <p:nvPr/>
          </p:nvGrpSpPr>
          <p:grpSpPr>
            <a:xfrm rot="10800000">
              <a:off x="3975360" y="3227806"/>
              <a:ext cx="1986417" cy="3202322"/>
              <a:chOff x="894924" y="4205516"/>
              <a:chExt cx="1986417" cy="3202322"/>
            </a:xfrm>
          </p:grpSpPr>
          <p:pic>
            <p:nvPicPr>
              <p:cNvPr id="299"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3" name="Ryhmä 302"/>
              <p:cNvGrpSpPr/>
              <p:nvPr/>
            </p:nvGrpSpPr>
            <p:grpSpPr>
              <a:xfrm>
                <a:off x="894924" y="4205516"/>
                <a:ext cx="1423761" cy="3202322"/>
                <a:chOff x="894924" y="4205516"/>
                <a:chExt cx="1423761" cy="3202322"/>
              </a:xfrm>
            </p:grpSpPr>
            <p:grpSp>
              <p:nvGrpSpPr>
                <p:cNvPr id="306" name="Ryhmä 305"/>
                <p:cNvGrpSpPr>
                  <a:grpSpLocks noChangeAspect="1"/>
                </p:cNvGrpSpPr>
                <p:nvPr/>
              </p:nvGrpSpPr>
              <p:grpSpPr>
                <a:xfrm rot="16200000">
                  <a:off x="6158" y="5095310"/>
                  <a:ext cx="3201294" cy="1423761"/>
                  <a:chOff x="706226" y="1707666"/>
                  <a:chExt cx="3712665" cy="1651189"/>
                </a:xfrm>
              </p:grpSpPr>
              <p:grpSp>
                <p:nvGrpSpPr>
                  <p:cNvPr id="307" name="Ryhmä 306"/>
                  <p:cNvGrpSpPr/>
                  <p:nvPr/>
                </p:nvGrpSpPr>
                <p:grpSpPr>
                  <a:xfrm rot="10800000">
                    <a:off x="706226" y="1707666"/>
                    <a:ext cx="654014" cy="1651189"/>
                    <a:chOff x="3339453" y="7020033"/>
                    <a:chExt cx="654014" cy="1651190"/>
                  </a:xfrm>
                </p:grpSpPr>
                <p:cxnSp>
                  <p:nvCxnSpPr>
                    <p:cNvPr id="324" name="Suora yhdysviiva 323"/>
                    <p:cNvCxnSpPr/>
                    <p:nvPr/>
                  </p:nvCxnSpPr>
                  <p:spPr>
                    <a:xfrm rot="16200000">
                      <a:off x="2659976" y="7831693"/>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uora yhdysviiva 324"/>
                    <p:cNvCxnSpPr/>
                    <p:nvPr/>
                  </p:nvCxnSpPr>
                  <p:spPr>
                    <a:xfrm rot="10800000">
                      <a:off x="3343185" y="707610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uora yhdysviiva 325"/>
                    <p:cNvCxnSpPr/>
                    <p:nvPr/>
                  </p:nvCxnSpPr>
                  <p:spPr>
                    <a:xfrm rot="10800000">
                      <a:off x="3339453" y="783052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uora yhdysviiva 326"/>
                    <p:cNvCxnSpPr/>
                    <p:nvPr/>
                  </p:nvCxnSpPr>
                  <p:spPr>
                    <a:xfrm rot="10800000">
                      <a:off x="3346413" y="85841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Tekstiruutu 327"/>
                    <p:cNvSpPr txBox="1"/>
                    <p:nvPr/>
                  </p:nvSpPr>
                  <p:spPr>
                    <a:xfrm>
                      <a:off x="3505611" y="7020033"/>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329" name="Tekstiruutu 328"/>
                    <p:cNvSpPr txBox="1"/>
                    <p:nvPr/>
                  </p:nvSpPr>
                  <p:spPr>
                    <a:xfrm>
                      <a:off x="3502922" y="7749008"/>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330" name="Tekstiruutu 329"/>
                    <p:cNvSpPr txBox="1"/>
                    <p:nvPr/>
                  </p:nvSpPr>
                  <p:spPr>
                    <a:xfrm>
                      <a:off x="3518901" y="8492753"/>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308" name="Ryhmä 307"/>
                  <p:cNvGrpSpPr/>
                  <p:nvPr/>
                </p:nvGrpSpPr>
                <p:grpSpPr>
                  <a:xfrm rot="10800000">
                    <a:off x="1865373" y="1722483"/>
                    <a:ext cx="2553518" cy="1454449"/>
                    <a:chOff x="2439356" y="7562230"/>
                    <a:chExt cx="2553518" cy="1454449"/>
                  </a:xfrm>
                </p:grpSpPr>
                <p:grpSp>
                  <p:nvGrpSpPr>
                    <p:cNvPr id="309" name="Ryhmä 308"/>
                    <p:cNvGrpSpPr/>
                    <p:nvPr/>
                  </p:nvGrpSpPr>
                  <p:grpSpPr>
                    <a:xfrm rot="10800000">
                      <a:off x="3275103" y="8138297"/>
                      <a:ext cx="899466" cy="817400"/>
                      <a:chOff x="2690011" y="2022875"/>
                      <a:chExt cx="899466" cy="817400"/>
                    </a:xfrm>
                  </p:grpSpPr>
                  <p:pic>
                    <p:nvPicPr>
                      <p:cNvPr id="32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 name="Ryhmä 309"/>
                    <p:cNvGrpSpPr/>
                    <p:nvPr/>
                  </p:nvGrpSpPr>
                  <p:grpSpPr>
                    <a:xfrm>
                      <a:off x="2692483" y="8006046"/>
                      <a:ext cx="629856" cy="1010633"/>
                      <a:chOff x="2698542" y="7663991"/>
                      <a:chExt cx="629856" cy="1010633"/>
                    </a:xfrm>
                  </p:grpSpPr>
                  <p:cxnSp>
                    <p:nvCxnSpPr>
                      <p:cNvPr id="318" name="Suora yhdysviiva 317"/>
                      <p:cNvCxnSpPr>
                        <a:stCxn id="322" idx="2"/>
                        <a:endCxn id="317" idx="2"/>
                      </p:cNvCxnSpPr>
                      <p:nvPr/>
                    </p:nvCxnSpPr>
                    <p:spPr>
                      <a:xfrm rot="5400000" flipH="1">
                        <a:off x="2913804" y="7448729"/>
                        <a:ext cx="197340" cy="6278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uora yhdysviiva 318"/>
                      <p:cNvCxnSpPr>
                        <a:stCxn id="323" idx="2"/>
                        <a:endCxn id="316" idx="2"/>
                      </p:cNvCxnSpPr>
                      <p:nvPr/>
                    </p:nvCxnSpPr>
                    <p:spPr>
                      <a:xfrm rot="5400000">
                        <a:off x="2990804" y="8337031"/>
                        <a:ext cx="60981" cy="61420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1" name="Ryhmä 310"/>
                    <p:cNvGrpSpPr/>
                    <p:nvPr/>
                  </p:nvGrpSpPr>
                  <p:grpSpPr>
                    <a:xfrm rot="10800000">
                      <a:off x="2439356" y="7562230"/>
                      <a:ext cx="521904" cy="1454449"/>
                      <a:chOff x="1135020" y="4310476"/>
                      <a:chExt cx="521904" cy="1454449"/>
                    </a:xfrm>
                  </p:grpSpPr>
                  <p:pic>
                    <p:nvPicPr>
                      <p:cNvPr id="316" name="Kuva 315"/>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135020" y="4310476"/>
                        <a:ext cx="506254" cy="443815"/>
                      </a:xfrm>
                      <a:prstGeom prst="rect">
                        <a:avLst/>
                      </a:prstGeom>
                    </p:spPr>
                  </p:pic>
                  <p:pic>
                    <p:nvPicPr>
                      <p:cNvPr id="317" name="Kuva 31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50670" y="5321110"/>
                        <a:ext cx="506254" cy="443815"/>
                      </a:xfrm>
                      <a:prstGeom prst="rect">
                        <a:avLst/>
                      </a:prstGeom>
                    </p:spPr>
                  </p:pic>
                </p:grpSp>
                <p:pic>
                  <p:nvPicPr>
                    <p:cNvPr id="312" name="Kuva 311"/>
                    <p:cNvPicPr>
                      <a:picLocks noChangeAspect="1"/>
                    </p:cNvPicPr>
                    <p:nvPr/>
                  </p:nvPicPr>
                  <p:blipFill>
                    <a:blip r:embed="rId7">
                      <a:extLst>
                        <a:ext uri="{28A0092B-C50C-407E-A947-70E740481C1C}">
                          <a14:useLocalDpi xmlns:a14="http://schemas.microsoft.com/office/drawing/2010/main" val="0"/>
                        </a:ext>
                      </a:extLst>
                    </a:blip>
                    <a:srcRect/>
                    <a:stretch/>
                  </p:blipFill>
                  <p:spPr>
                    <a:xfrm>
                      <a:off x="4486620" y="8568819"/>
                      <a:ext cx="506254" cy="443815"/>
                    </a:xfrm>
                    <a:prstGeom prst="rect">
                      <a:avLst/>
                    </a:prstGeom>
                  </p:spPr>
                </p:pic>
                <p:pic>
                  <p:nvPicPr>
                    <p:cNvPr id="313" name="Kuva 312"/>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991" y="7615606"/>
                      <a:ext cx="506254" cy="443815"/>
                    </a:xfrm>
                    <a:prstGeom prst="rect">
                      <a:avLst/>
                    </a:prstGeom>
                  </p:spPr>
                </p:pic>
                <p:cxnSp>
                  <p:nvCxnSpPr>
                    <p:cNvPr id="314" name="Suora yhdysviiva 313"/>
                    <p:cNvCxnSpPr>
                      <a:cxnSpLocks/>
                      <a:stCxn id="313" idx="2"/>
                      <a:endCxn id="320" idx="2"/>
                    </p:cNvCxnSpPr>
                    <p:nvPr/>
                  </p:nvCxnSpPr>
                  <p:spPr>
                    <a:xfrm rot="5400000">
                      <a:off x="4355139" y="7826406"/>
                      <a:ext cx="143964" cy="60999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uora yhdysviiva 314"/>
                    <p:cNvCxnSpPr>
                      <a:stCxn id="312" idx="2"/>
                      <a:endCxn id="321" idx="2"/>
                    </p:cNvCxnSpPr>
                    <p:nvPr/>
                  </p:nvCxnSpPr>
                  <p:spPr>
                    <a:xfrm rot="5400000" flipH="1">
                      <a:off x="4406067" y="8678954"/>
                      <a:ext cx="56937" cy="61042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04" name="Kuva 303"/>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488129" y="4364091"/>
                  <a:ext cx="439200" cy="122050"/>
                </a:xfrm>
                <a:prstGeom prst="rect">
                  <a:avLst/>
                </a:prstGeom>
              </p:spPr>
            </p:pic>
            <p:pic>
              <p:nvPicPr>
                <p:cNvPr id="305" name="Kuva 304"/>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442984" y="6118916"/>
                  <a:ext cx="439200" cy="122050"/>
                </a:xfrm>
                <a:prstGeom prst="rect">
                  <a:avLst/>
                </a:prstGeom>
              </p:spPr>
            </p:pic>
          </p:grpSp>
        </p:grpSp>
        <p:cxnSp>
          <p:nvCxnSpPr>
            <p:cNvPr id="376" name="Suora yhdysviiva 375"/>
            <p:cNvCxnSpPr>
              <a:cxnSpLocks/>
              <a:endCxn id="301" idx="2"/>
            </p:cNvCxnSpPr>
            <p:nvPr/>
          </p:nvCxnSpPr>
          <p:spPr>
            <a:xfrm>
              <a:off x="4586366" y="3788522"/>
              <a:ext cx="3457" cy="126100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6" name="Ryhmä 15"/>
          <p:cNvGrpSpPr/>
          <p:nvPr/>
        </p:nvGrpSpPr>
        <p:grpSpPr>
          <a:xfrm>
            <a:off x="894924" y="4220036"/>
            <a:ext cx="1986417" cy="3187801"/>
            <a:chOff x="894924" y="4220036"/>
            <a:chExt cx="1986417" cy="3187801"/>
          </a:xfrm>
        </p:grpSpPr>
        <p:grpSp>
          <p:nvGrpSpPr>
            <p:cNvPr id="6" name="Ryhmä 5"/>
            <p:cNvGrpSpPr/>
            <p:nvPr/>
          </p:nvGrpSpPr>
          <p:grpSpPr>
            <a:xfrm>
              <a:off x="894924" y="4220036"/>
              <a:ext cx="1986417" cy="3187801"/>
              <a:chOff x="894924" y="4220036"/>
              <a:chExt cx="1986417" cy="3187801"/>
            </a:xfrm>
          </p:grpSpPr>
          <p:pic>
            <p:nvPicPr>
              <p:cNvPr id="148"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 name="Ryhmä 97"/>
              <p:cNvGrpSpPr/>
              <p:nvPr/>
            </p:nvGrpSpPr>
            <p:grpSpPr>
              <a:xfrm>
                <a:off x="894924" y="4220036"/>
                <a:ext cx="1423761" cy="3187801"/>
                <a:chOff x="894924" y="4220036"/>
                <a:chExt cx="1423761" cy="3187801"/>
              </a:xfrm>
            </p:grpSpPr>
            <p:grpSp>
              <p:nvGrpSpPr>
                <p:cNvPr id="105" name="Ryhmä 104"/>
                <p:cNvGrpSpPr>
                  <a:grpSpLocks noChangeAspect="1"/>
                </p:cNvGrpSpPr>
                <p:nvPr/>
              </p:nvGrpSpPr>
              <p:grpSpPr>
                <a:xfrm rot="16200000">
                  <a:off x="12904" y="5102056"/>
                  <a:ext cx="3187801" cy="1423761"/>
                  <a:chOff x="706226" y="1707666"/>
                  <a:chExt cx="3697016" cy="1651189"/>
                </a:xfrm>
              </p:grpSpPr>
              <p:grpSp>
                <p:nvGrpSpPr>
                  <p:cNvPr id="108" name="Ryhmä 107"/>
                  <p:cNvGrpSpPr/>
                  <p:nvPr/>
                </p:nvGrpSpPr>
                <p:grpSpPr>
                  <a:xfrm rot="10800000">
                    <a:off x="706226" y="1707666"/>
                    <a:ext cx="654014" cy="1651189"/>
                    <a:chOff x="3339453" y="7020033"/>
                    <a:chExt cx="654014" cy="1651190"/>
                  </a:xfrm>
                </p:grpSpPr>
                <p:cxnSp>
                  <p:nvCxnSpPr>
                    <p:cNvPr id="137" name="Suora yhdysviiva 136"/>
                    <p:cNvCxnSpPr/>
                    <p:nvPr/>
                  </p:nvCxnSpPr>
                  <p:spPr>
                    <a:xfrm rot="16200000">
                      <a:off x="2659976" y="7831693"/>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p:nvPr/>
                  </p:nvCxnSpPr>
                  <p:spPr>
                    <a:xfrm rot="10800000">
                      <a:off x="3343185" y="707610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p:nvPr/>
                  </p:nvCxnSpPr>
                  <p:spPr>
                    <a:xfrm rot="10800000">
                      <a:off x="3339453" y="783052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uora yhdysviiva 139"/>
                    <p:cNvCxnSpPr/>
                    <p:nvPr/>
                  </p:nvCxnSpPr>
                  <p:spPr>
                    <a:xfrm rot="10800000">
                      <a:off x="3346413" y="85841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kstiruutu 140"/>
                    <p:cNvSpPr txBox="1"/>
                    <p:nvPr/>
                  </p:nvSpPr>
                  <p:spPr>
                    <a:xfrm>
                      <a:off x="3505611" y="7020033"/>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142" name="Tekstiruutu 141"/>
                    <p:cNvSpPr txBox="1"/>
                    <p:nvPr/>
                  </p:nvSpPr>
                  <p:spPr>
                    <a:xfrm>
                      <a:off x="3502922" y="7749008"/>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143" name="Tekstiruutu 142"/>
                    <p:cNvSpPr txBox="1"/>
                    <p:nvPr/>
                  </p:nvSpPr>
                  <p:spPr>
                    <a:xfrm>
                      <a:off x="3518901" y="8492753"/>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110" name="Ryhmä 109"/>
                  <p:cNvGrpSpPr/>
                  <p:nvPr/>
                </p:nvGrpSpPr>
                <p:grpSpPr>
                  <a:xfrm rot="10800000">
                    <a:off x="1865373" y="1723991"/>
                    <a:ext cx="2537869" cy="1443378"/>
                    <a:chOff x="2455005" y="7571793"/>
                    <a:chExt cx="2537869" cy="1443378"/>
                  </a:xfrm>
                </p:grpSpPr>
                <p:grpSp>
                  <p:nvGrpSpPr>
                    <p:cNvPr id="112" name="Ryhmä 111"/>
                    <p:cNvGrpSpPr/>
                    <p:nvPr/>
                  </p:nvGrpSpPr>
                  <p:grpSpPr>
                    <a:xfrm rot="10800000">
                      <a:off x="3275103" y="8138297"/>
                      <a:ext cx="899466" cy="817400"/>
                      <a:chOff x="2690011" y="2022875"/>
                      <a:chExt cx="899466" cy="817400"/>
                    </a:xfrm>
                  </p:grpSpPr>
                  <p:pic>
                    <p:nvPicPr>
                      <p:cNvPr id="12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Ryhmä 112"/>
                    <p:cNvGrpSpPr/>
                    <p:nvPr/>
                  </p:nvGrpSpPr>
                  <p:grpSpPr>
                    <a:xfrm>
                      <a:off x="2708131" y="8027255"/>
                      <a:ext cx="614208" cy="987915"/>
                      <a:chOff x="2714190" y="7685200"/>
                      <a:chExt cx="614208" cy="987915"/>
                    </a:xfrm>
                  </p:grpSpPr>
                  <p:cxnSp>
                    <p:nvCxnSpPr>
                      <p:cNvPr id="125" name="Suora yhdysviiva 124"/>
                      <p:cNvCxnSpPr>
                        <a:stCxn id="130" idx="2"/>
                        <a:endCxn id="121" idx="2"/>
                      </p:cNvCxnSpPr>
                      <p:nvPr/>
                    </p:nvCxnSpPr>
                    <p:spPr>
                      <a:xfrm rot="16200000" flipV="1">
                        <a:off x="2933624" y="7468548"/>
                        <a:ext cx="176130" cy="6094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uora yhdysviiva 125"/>
                      <p:cNvCxnSpPr>
                        <a:stCxn id="131" idx="2"/>
                        <a:endCxn id="122" idx="2"/>
                      </p:cNvCxnSpPr>
                      <p:nvPr/>
                    </p:nvCxnSpPr>
                    <p:spPr>
                      <a:xfrm rot="16200000" flipH="1" flipV="1">
                        <a:off x="2991557" y="8336274"/>
                        <a:ext cx="59474" cy="6142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Ryhmä 113"/>
                    <p:cNvGrpSpPr/>
                    <p:nvPr/>
                  </p:nvGrpSpPr>
                  <p:grpSpPr>
                    <a:xfrm rot="10800000">
                      <a:off x="2455005" y="7583439"/>
                      <a:ext cx="509037" cy="1431732"/>
                      <a:chOff x="1132238" y="4311984"/>
                      <a:chExt cx="509037" cy="1431732"/>
                    </a:xfrm>
                  </p:grpSpPr>
                  <p:pic>
                    <p:nvPicPr>
                      <p:cNvPr id="122" name="Kuva 121"/>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135021" y="4311984"/>
                        <a:ext cx="506254" cy="443815"/>
                      </a:xfrm>
                      <a:prstGeom prst="rect">
                        <a:avLst/>
                      </a:prstGeom>
                    </p:spPr>
                  </p:pic>
                  <p:pic>
                    <p:nvPicPr>
                      <p:cNvPr id="121" name="Kuva 12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32238" y="5299901"/>
                        <a:ext cx="506254" cy="443815"/>
                      </a:xfrm>
                      <a:prstGeom prst="rect">
                        <a:avLst/>
                      </a:prstGeom>
                    </p:spPr>
                  </p:pic>
                </p:grpSp>
                <p:pic>
                  <p:nvPicPr>
                    <p:cNvPr id="115" name="Kuva 114"/>
                    <p:cNvPicPr>
                      <a:picLocks noChangeAspect="1"/>
                    </p:cNvPicPr>
                    <p:nvPr/>
                  </p:nvPicPr>
                  <p:blipFill>
                    <a:blip r:embed="rId7">
                      <a:extLst>
                        <a:ext uri="{28A0092B-C50C-407E-A947-70E740481C1C}">
                          <a14:useLocalDpi xmlns:a14="http://schemas.microsoft.com/office/drawing/2010/main" val="0"/>
                        </a:ext>
                      </a:extLst>
                    </a:blip>
                    <a:srcRect/>
                    <a:stretch/>
                  </p:blipFill>
                  <p:spPr>
                    <a:xfrm>
                      <a:off x="4486620" y="8567313"/>
                      <a:ext cx="506254" cy="443815"/>
                    </a:xfrm>
                    <a:prstGeom prst="rect">
                      <a:avLst/>
                    </a:prstGeom>
                  </p:spPr>
                </p:pic>
                <p:pic>
                  <p:nvPicPr>
                    <p:cNvPr id="116" name="Kuva 115"/>
                    <p:cNvPicPr>
                      <a:picLocks noChangeAspect="1"/>
                    </p:cNvPicPr>
                    <p:nvPr/>
                  </p:nvPicPr>
                  <p:blipFill>
                    <a:blip r:embed="rId8">
                      <a:extLst>
                        <a:ext uri="{28A0092B-C50C-407E-A947-70E740481C1C}">
                          <a14:useLocalDpi xmlns:a14="http://schemas.microsoft.com/office/drawing/2010/main" val="0"/>
                        </a:ext>
                      </a:extLst>
                    </a:blip>
                    <a:srcRect/>
                    <a:stretch/>
                  </p:blipFill>
                  <p:spPr>
                    <a:xfrm>
                      <a:off x="4486620" y="7571793"/>
                      <a:ext cx="506254" cy="443815"/>
                    </a:xfrm>
                    <a:prstGeom prst="rect">
                      <a:avLst/>
                    </a:prstGeom>
                  </p:spPr>
                </p:pic>
                <p:cxnSp>
                  <p:nvCxnSpPr>
                    <p:cNvPr id="117" name="Suora yhdysviiva 116"/>
                    <p:cNvCxnSpPr>
                      <a:stCxn id="116" idx="2"/>
                      <a:endCxn id="128" idx="2"/>
                    </p:cNvCxnSpPr>
                    <p:nvPr/>
                  </p:nvCxnSpPr>
                  <p:spPr>
                    <a:xfrm rot="16200000" flipH="1" flipV="1">
                      <a:off x="4337048" y="7800686"/>
                      <a:ext cx="187777" cy="6176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15" idx="2"/>
                      <a:endCxn id="129" idx="2"/>
                    </p:cNvCxnSpPr>
                    <p:nvPr/>
                  </p:nvCxnSpPr>
                  <p:spPr>
                    <a:xfrm rot="16200000" flipV="1">
                      <a:off x="4406820" y="8678201"/>
                      <a:ext cx="55433" cy="6104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99" name="Kuva 98"/>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469841" y="4379984"/>
                  <a:ext cx="439200" cy="122050"/>
                </a:xfrm>
                <a:prstGeom prst="rect">
                  <a:avLst/>
                </a:prstGeom>
              </p:spPr>
            </p:pic>
            <p:pic>
              <p:nvPicPr>
                <p:cNvPr id="100" name="Kuva 99"/>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480764" y="6125496"/>
                  <a:ext cx="439200" cy="122050"/>
                </a:xfrm>
                <a:prstGeom prst="rect">
                  <a:avLst/>
                </a:prstGeom>
              </p:spPr>
            </p:pic>
          </p:grpSp>
        </p:grpSp>
        <p:cxnSp>
          <p:nvCxnSpPr>
            <p:cNvPr id="377" name="Suora yhdysviiva 376"/>
            <p:cNvCxnSpPr>
              <a:cxnSpLocks/>
              <a:stCxn id="150" idx="2"/>
            </p:cNvCxnSpPr>
            <p:nvPr/>
          </p:nvCxnSpPr>
          <p:spPr>
            <a:xfrm>
              <a:off x="2266878" y="5586118"/>
              <a:ext cx="0" cy="1263621"/>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52"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1.10</a:t>
            </a:r>
          </a:p>
        </p:txBody>
      </p:sp>
      <p:pic>
        <p:nvPicPr>
          <p:cNvPr id="5" name="Picture 134" descr="T:\tie2014\1510014798_Liikenne tietyomaalla\Suunnittelu\Tienrakennustyömaat\Powerpoint\työ\png - värieroteltu\valo-01.png">
            <a:extLst>
              <a:ext uri="{FF2B5EF4-FFF2-40B4-BE49-F238E27FC236}">
                <a16:creationId xmlns:a16="http://schemas.microsoft.com/office/drawing/2014/main" id="{8FF162CC-63F4-4EDA-E77E-B33E085D42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122234" y="820131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4" descr="T:\tie2014\1510014798_Liikenne tietyomaalla\Suunnittelu\Tienrakennustyömaat\Powerpoint\työ\png - värieroteltu\valo-01.png">
            <a:extLst>
              <a:ext uri="{FF2B5EF4-FFF2-40B4-BE49-F238E27FC236}">
                <a16:creationId xmlns:a16="http://schemas.microsoft.com/office/drawing/2014/main" id="{13D815FD-86C1-2787-C3E4-519615FBA4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573838" y="820131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4" descr="T:\tie2014\1510014798_Liikenne tietyomaalla\Suunnittelu\Tienrakennustyömaat\Powerpoint\työ\png - värieroteltu\valo-01.png">
            <a:extLst>
              <a:ext uri="{FF2B5EF4-FFF2-40B4-BE49-F238E27FC236}">
                <a16:creationId xmlns:a16="http://schemas.microsoft.com/office/drawing/2014/main" id="{0A39E3BA-E729-108C-6443-97185B1111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131860" y="203760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4" descr="T:\tie2014\1510014798_Liikenne tietyomaalla\Suunnittelu\Tienrakennustyömaat\Powerpoint\työ\png - värieroteltu\valo-01.png">
            <a:extLst>
              <a:ext uri="{FF2B5EF4-FFF2-40B4-BE49-F238E27FC236}">
                <a16:creationId xmlns:a16="http://schemas.microsoft.com/office/drawing/2014/main" id="{4CC820BC-B232-60F3-03B2-9845346B89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599828" y="203576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4" descr="T:\tie2014\1510014798_Liikenne tietyomaalla\Suunnittelu\Tienrakennustyömaat\Powerpoint\työ\png - värieroteltu\valo-01.png">
            <a:extLst>
              <a:ext uri="{FF2B5EF4-FFF2-40B4-BE49-F238E27FC236}">
                <a16:creationId xmlns:a16="http://schemas.microsoft.com/office/drawing/2014/main" id="{DDC5E77B-0D70-17CD-28FB-4A1769360E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1269344" y="434772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4" descr="T:\tie2014\1510014798_Liikenne tietyomaalla\Suunnittelu\Tienrakennustyömaat\Powerpoint\työ\png - värieroteltu\valo-01.png">
            <a:extLst>
              <a:ext uri="{FF2B5EF4-FFF2-40B4-BE49-F238E27FC236}">
                <a16:creationId xmlns:a16="http://schemas.microsoft.com/office/drawing/2014/main" id="{C50657FF-FA21-5BC5-B2A5-5FCE295AE2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1269000" y="608888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4" descr="T:\tie2014\1510014798_Liikenne tietyomaalla\Suunnittelu\Tienrakennustyömaat\Powerpoint\työ\png - värieroteltu\valo-01.png">
            <a:extLst>
              <a:ext uri="{FF2B5EF4-FFF2-40B4-BE49-F238E27FC236}">
                <a16:creationId xmlns:a16="http://schemas.microsoft.com/office/drawing/2014/main" id="{CDAE437D-E95E-B6EC-1B31-E93710392C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5404848" y="435891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4" descr="T:\tie2014\1510014798_Liikenne tietyomaalla\Suunnittelu\Tienrakennustyömaat\Powerpoint\työ\png - värieroteltu\valo-01.png">
            <a:extLst>
              <a:ext uri="{FF2B5EF4-FFF2-40B4-BE49-F238E27FC236}">
                <a16:creationId xmlns:a16="http://schemas.microsoft.com/office/drawing/2014/main" id="{8452FDD9-2293-70DA-26DE-37ABFC5121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5410266" y="612180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
            <a:extLst>
              <a:ext uri="{FF2B5EF4-FFF2-40B4-BE49-F238E27FC236}">
                <a16:creationId xmlns:a16="http://schemas.microsoft.com/office/drawing/2014/main" id="{A8F0A7B3-6E87-7D72-5669-4A069BEDA042}"/>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 </a:t>
            </a:r>
          </a:p>
          <a:p>
            <a:pPr>
              <a:spcBef>
                <a:spcPct val="0"/>
              </a:spcBef>
              <a:buFontTx/>
              <a:buNone/>
            </a:pPr>
            <a:r>
              <a:rPr lang="fi-FI" altLang="fi-FI" sz="1300" dirty="0">
                <a:latin typeface="Arial" panose="020B0604020202020204" pitchFamily="34" charset="0"/>
                <a:cs typeface="Arial" panose="020B0604020202020204" pitchFamily="34" charset="0"/>
              </a:rPr>
              <a:t>risteysalueella.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50 km/h.</a:t>
            </a:r>
          </a:p>
        </p:txBody>
      </p:sp>
      <p:sp>
        <p:nvSpPr>
          <p:cNvPr id="19" name="Suorakulmio 244">
            <a:extLst>
              <a:ext uri="{FF2B5EF4-FFF2-40B4-BE49-F238E27FC236}">
                <a16:creationId xmlns:a16="http://schemas.microsoft.com/office/drawing/2014/main" id="{1659D9A7-ECA4-ACED-F019-DE0EE39750F4}"/>
              </a:ext>
            </a:extLst>
          </p:cNvPr>
          <p:cNvSpPr>
            <a:spLocks noChangeArrowheads="1"/>
          </p:cNvSpPr>
          <p:nvPr/>
        </p:nvSpPr>
        <p:spPr bwMode="auto">
          <a:xfrm>
            <a:off x="803408" y="8036112"/>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219453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grpSp>
        <p:nvGrpSpPr>
          <p:cNvPr id="203" name="Ryhmä 202"/>
          <p:cNvGrpSpPr/>
          <p:nvPr/>
        </p:nvGrpSpPr>
        <p:grpSpPr>
          <a:xfrm rot="10800000">
            <a:off x="740101" y="6268645"/>
            <a:ext cx="5333838" cy="2998352"/>
            <a:chOff x="803431" y="1443833"/>
            <a:chExt cx="5333838" cy="2998352"/>
          </a:xfrm>
        </p:grpSpPr>
        <p:pic>
          <p:nvPicPr>
            <p:cNvPr id="21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47648" y="200923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94326" y="201074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28948" y="383099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21800" y="38326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0" name="Ryhmä 239"/>
            <p:cNvGrpSpPr/>
            <p:nvPr/>
          </p:nvGrpSpPr>
          <p:grpSpPr>
            <a:xfrm>
              <a:off x="803431" y="1443833"/>
              <a:ext cx="5333838" cy="2730776"/>
              <a:chOff x="803431" y="1443833"/>
              <a:chExt cx="5333838" cy="2730776"/>
            </a:xfrm>
          </p:grpSpPr>
          <p:pic>
            <p:nvPicPr>
              <p:cNvPr id="241" name="Kuva 240"/>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552767" y="2298526"/>
                <a:ext cx="464400" cy="129053"/>
              </a:xfrm>
              <a:prstGeom prst="rect">
                <a:avLst/>
              </a:prstGeom>
            </p:spPr>
          </p:pic>
          <p:pic>
            <p:nvPicPr>
              <p:cNvPr id="242" name="Kuva 241"/>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867644" y="2298526"/>
                <a:ext cx="464400" cy="129053"/>
              </a:xfrm>
              <a:prstGeom prst="rect">
                <a:avLst/>
              </a:prstGeom>
            </p:spPr>
          </p:pic>
          <p:grpSp>
            <p:nvGrpSpPr>
              <p:cNvPr id="243" name="Ryhmä 242"/>
              <p:cNvGrpSpPr/>
              <p:nvPr/>
            </p:nvGrpSpPr>
            <p:grpSpPr>
              <a:xfrm>
                <a:off x="803431" y="1443833"/>
                <a:ext cx="5333838" cy="2730776"/>
                <a:chOff x="803431" y="1443833"/>
                <a:chExt cx="5333838" cy="2730776"/>
              </a:xfrm>
            </p:grpSpPr>
            <p:grpSp>
              <p:nvGrpSpPr>
                <p:cNvPr id="244" name="Ryhmä 243"/>
                <p:cNvGrpSpPr/>
                <p:nvPr/>
              </p:nvGrpSpPr>
              <p:grpSpPr>
                <a:xfrm rot="10800000">
                  <a:off x="803431" y="1443833"/>
                  <a:ext cx="5333838" cy="2730776"/>
                  <a:chOff x="730238" y="6641070"/>
                  <a:chExt cx="5333838" cy="2730776"/>
                </a:xfrm>
              </p:grpSpPr>
              <p:cxnSp>
                <p:nvCxnSpPr>
                  <p:cNvPr id="249" name="Suora yhdysviiva 248"/>
                  <p:cNvCxnSpPr>
                    <a:stCxn id="305" idx="2"/>
                    <a:endCxn id="265"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0" name="Ryhmä 249"/>
                  <p:cNvGrpSpPr/>
                  <p:nvPr/>
                </p:nvGrpSpPr>
                <p:grpSpPr>
                  <a:xfrm rot="10800000">
                    <a:off x="4535989" y="8620022"/>
                    <a:ext cx="463349" cy="751824"/>
                    <a:chOff x="1717108" y="1853508"/>
                    <a:chExt cx="506254" cy="821442"/>
                  </a:xfrm>
                </p:grpSpPr>
                <p:pic>
                  <p:nvPicPr>
                    <p:cNvPr id="308" name="Kuva 307"/>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85791" y="1853508"/>
                      <a:ext cx="360045" cy="360045"/>
                    </a:xfrm>
                    <a:prstGeom prst="rect">
                      <a:avLst/>
                    </a:prstGeom>
                  </p:spPr>
                </p:pic>
                <p:pic>
                  <p:nvPicPr>
                    <p:cNvPr id="309" name="Kuva 30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17108" y="2231134"/>
                      <a:ext cx="506254" cy="443816"/>
                    </a:xfrm>
                    <a:prstGeom prst="rect">
                      <a:avLst/>
                    </a:prstGeom>
                  </p:spPr>
                </p:pic>
              </p:grpSp>
              <p:pic>
                <p:nvPicPr>
                  <p:cNvPr id="251" name="Kuva 250"/>
                  <p:cNvPicPr>
                    <a:picLocks noChangeAspect="1"/>
                  </p:cNvPicPr>
                  <p:nvPr/>
                </p:nvPicPr>
                <p:blipFill>
                  <a:blip r:embed="rId9">
                    <a:extLst>
                      <a:ext uri="{28A0092B-C50C-407E-A947-70E740481C1C}">
                        <a14:useLocalDpi xmlns:a14="http://schemas.microsoft.com/office/drawing/2010/main" val="0"/>
                      </a:ext>
                    </a:extLst>
                  </a:blip>
                  <a:srcRect/>
                  <a:stretch/>
                </p:blipFill>
                <p:spPr>
                  <a:xfrm>
                    <a:off x="4113409" y="7856996"/>
                    <a:ext cx="329095" cy="329095"/>
                  </a:xfrm>
                  <a:prstGeom prst="rect">
                    <a:avLst/>
                  </a:prstGeom>
                </p:spPr>
              </p:pic>
              <p:pic>
                <p:nvPicPr>
                  <p:cNvPr id="252" name="Kuva 251"/>
                  <p:cNvPicPr>
                    <a:picLocks noChangeAspect="1"/>
                  </p:cNvPicPr>
                  <p:nvPr/>
                </p:nvPicPr>
                <p:blipFill>
                  <a:blip r:embed="rId10">
                    <a:extLst>
                      <a:ext uri="{28A0092B-C50C-407E-A947-70E740481C1C}">
                        <a14:useLocalDpi xmlns:a14="http://schemas.microsoft.com/office/drawing/2010/main" val="0"/>
                      </a:ext>
                    </a:extLst>
                  </a:blip>
                  <a:srcRect/>
                  <a:stretch/>
                </p:blipFill>
                <p:spPr>
                  <a:xfrm>
                    <a:off x="4537466" y="7838837"/>
                    <a:ext cx="463349" cy="406202"/>
                  </a:xfrm>
                  <a:prstGeom prst="rect">
                    <a:avLst/>
                  </a:prstGeom>
                </p:spPr>
              </p:pic>
              <p:pic>
                <p:nvPicPr>
                  <p:cNvPr id="253" name="Kuva 252"/>
                  <p:cNvPicPr>
                    <a:picLocks noChangeAspect="1"/>
                  </p:cNvPicPr>
                  <p:nvPr/>
                </p:nvPicPr>
                <p:blipFill>
                  <a:blip r:embed="rId10">
                    <a:extLst>
                      <a:ext uri="{28A0092B-C50C-407E-A947-70E740481C1C}">
                        <a14:useLocalDpi xmlns:a14="http://schemas.microsoft.com/office/drawing/2010/main" val="0"/>
                      </a:ext>
                    </a:extLst>
                  </a:blip>
                  <a:srcRect/>
                  <a:stretch/>
                </p:blipFill>
                <p:spPr>
                  <a:xfrm>
                    <a:off x="4537467" y="7067997"/>
                    <a:ext cx="463349" cy="406202"/>
                  </a:xfrm>
                  <a:prstGeom prst="rect">
                    <a:avLst/>
                  </a:prstGeom>
                </p:spPr>
              </p:pic>
              <p:cxnSp>
                <p:nvCxnSpPr>
                  <p:cNvPr id="254" name="Suora yhdysviiva 253"/>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5"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0750" y="7677220"/>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 name="Ryhmä 255"/>
                  <p:cNvGrpSpPr/>
                  <p:nvPr/>
                </p:nvGrpSpPr>
                <p:grpSpPr>
                  <a:xfrm rot="10800000">
                    <a:off x="730238" y="6641070"/>
                    <a:ext cx="5333838" cy="2724096"/>
                    <a:chOff x="553778" y="1860807"/>
                    <a:chExt cx="5827741" cy="2976344"/>
                  </a:xfrm>
                </p:grpSpPr>
                <p:grpSp>
                  <p:nvGrpSpPr>
                    <p:cNvPr id="257" name="Ryhmä 256"/>
                    <p:cNvGrpSpPr/>
                    <p:nvPr/>
                  </p:nvGrpSpPr>
                  <p:grpSpPr>
                    <a:xfrm>
                      <a:off x="2851976" y="2192624"/>
                      <a:ext cx="1156653" cy="2000453"/>
                      <a:chOff x="2851976" y="2192624"/>
                      <a:chExt cx="1156653" cy="2000453"/>
                    </a:xfrm>
                  </p:grpSpPr>
                  <p:pic>
                    <p:nvPicPr>
                      <p:cNvPr id="299"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12385" y="412798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8" name="Ryhmä 257"/>
                    <p:cNvGrpSpPr/>
                    <p:nvPr/>
                  </p:nvGrpSpPr>
                  <p:grpSpPr>
                    <a:xfrm rot="10800000">
                      <a:off x="3957627" y="2192624"/>
                      <a:ext cx="948337" cy="2284481"/>
                      <a:chOff x="1951443" y="6235586"/>
                      <a:chExt cx="948337" cy="2284481"/>
                    </a:xfrm>
                  </p:grpSpPr>
                  <p:cxnSp>
                    <p:nvCxnSpPr>
                      <p:cNvPr id="295" name="Suora yhdysviiva 294"/>
                      <p:cNvCxnSpPr>
                        <a:stCxn id="299" idx="2"/>
                        <a:endCxn id="266" idx="0"/>
                      </p:cNvCxnSpPr>
                      <p:nvPr/>
                    </p:nvCxnSpPr>
                    <p:spPr>
                      <a:xfrm flipH="1" flipV="1">
                        <a:off x="2492542" y="6235586"/>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uora yhdysviiva 295"/>
                      <p:cNvCxnSpPr>
                        <a:stCxn id="304" idx="2"/>
                        <a:endCxn id="263" idx="2"/>
                      </p:cNvCxnSpPr>
                      <p:nvPr/>
                    </p:nvCxnSpPr>
                    <p:spPr>
                      <a:xfrm rot="10800000">
                        <a:off x="1953057" y="6786558"/>
                        <a:ext cx="940965" cy="348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uora yhdysviiva 296"/>
                      <p:cNvCxnSpPr>
                        <a:stCxn id="306" idx="2"/>
                        <a:endCxn id="268" idx="2"/>
                      </p:cNvCxnSpPr>
                      <p:nvPr/>
                    </p:nvCxnSpPr>
                    <p:spPr>
                      <a:xfrm flipH="1" flipV="1">
                        <a:off x="1953056" y="7630359"/>
                        <a:ext cx="945835" cy="60996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uora yhdysviiva 297"/>
                      <p:cNvCxnSpPr>
                        <a:stCxn id="307" idx="2"/>
                        <a:endCxn id="271" idx="2"/>
                      </p:cNvCxnSpPr>
                      <p:nvPr/>
                    </p:nvCxnSpPr>
                    <p:spPr>
                      <a:xfrm rot="10800000">
                        <a:off x="1951443" y="8474521"/>
                        <a:ext cx="947648" cy="455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 name="Ryhmä 258"/>
                    <p:cNvGrpSpPr/>
                    <p:nvPr/>
                  </p:nvGrpSpPr>
                  <p:grpSpPr>
                    <a:xfrm>
                      <a:off x="1968621" y="2194613"/>
                      <a:ext cx="934896" cy="1731995"/>
                      <a:chOff x="1968621" y="2194613"/>
                      <a:chExt cx="934896" cy="1731995"/>
                    </a:xfrm>
                  </p:grpSpPr>
                  <p:cxnSp>
                    <p:nvCxnSpPr>
                      <p:cNvPr id="291" name="Suora yhdysviiva 290"/>
                      <p:cNvCxnSpPr>
                        <a:stCxn id="252" idx="2"/>
                        <a:endCxn id="302" idx="2"/>
                      </p:cNvCxnSpPr>
                      <p:nvPr/>
                    </p:nvCxnSpPr>
                    <p:spPr>
                      <a:xfrm flipV="1">
                        <a:off x="1968621" y="2472363"/>
                        <a:ext cx="934322" cy="6120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uora yhdysviiva 291"/>
                      <p:cNvCxnSpPr>
                        <a:stCxn id="300" idx="2"/>
                        <a:endCxn id="253" idx="2"/>
                      </p:cNvCxnSpPr>
                      <p:nvPr/>
                    </p:nvCxnSpPr>
                    <p:spPr>
                      <a:xfrm rot="10800000" flipV="1">
                        <a:off x="1968621" y="3888629"/>
                        <a:ext cx="928599" cy="379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uora yhdysviiva 292"/>
                      <p:cNvCxnSpPr>
                        <a:stCxn id="251" idx="1"/>
                        <a:endCxn id="301"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uora yhdysviiva 293"/>
                      <p:cNvCxnSpPr>
                        <a:stCxn id="309" idx="2"/>
                        <a:endCxn id="303" idx="2"/>
                      </p:cNvCxnSpPr>
                      <p:nvPr/>
                    </p:nvCxnSpPr>
                    <p:spPr>
                      <a:xfrm flipV="1">
                        <a:off x="1970235" y="2194613"/>
                        <a:ext cx="933282" cy="362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0" name="Ryhmä 259"/>
                    <p:cNvGrpSpPr/>
                    <p:nvPr/>
                  </p:nvGrpSpPr>
                  <p:grpSpPr>
                    <a:xfrm>
                      <a:off x="553778" y="2111750"/>
                      <a:ext cx="5827741" cy="2449168"/>
                      <a:chOff x="553778" y="2111750"/>
                      <a:chExt cx="5827741" cy="2449168"/>
                    </a:xfrm>
                  </p:grpSpPr>
                  <p:grpSp>
                    <p:nvGrpSpPr>
                      <p:cNvPr id="272" name="Ryhmä 271"/>
                      <p:cNvGrpSpPr/>
                      <p:nvPr/>
                    </p:nvGrpSpPr>
                    <p:grpSpPr>
                      <a:xfrm rot="10800000">
                        <a:off x="553778" y="2111750"/>
                        <a:ext cx="681755" cy="2449168"/>
                        <a:chOff x="3477540" y="6303884"/>
                        <a:chExt cx="681755" cy="2449168"/>
                      </a:xfrm>
                    </p:grpSpPr>
                    <p:cxnSp>
                      <p:nvCxnSpPr>
                        <p:cNvPr id="280" name="Suora yhdysviiva 279"/>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uora yhdysviiva 282"/>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uora yhdysviiva 283"/>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uora yhdysviiva 284"/>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kstiruutu 285"/>
                        <p:cNvSpPr txBox="1"/>
                        <p:nvPr/>
                      </p:nvSpPr>
                      <p:spPr>
                        <a:xfrm>
                          <a:off x="3650982" y="7457991"/>
                          <a:ext cx="402577"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sp>
                      <p:nvSpPr>
                        <p:cNvPr id="287" name="Tekstiruutu 286"/>
                        <p:cNvSpPr txBox="1"/>
                        <p:nvPr/>
                      </p:nvSpPr>
                      <p:spPr>
                        <a:xfrm>
                          <a:off x="3655191" y="8290247"/>
                          <a:ext cx="457792"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700 m</a:t>
                          </a:r>
                        </a:p>
                      </p:txBody>
                    </p:sp>
                    <p:sp>
                      <p:nvSpPr>
                        <p:cNvPr id="288" name="Tekstiruutu 287"/>
                        <p:cNvSpPr txBox="1"/>
                        <p:nvPr/>
                      </p:nvSpPr>
                      <p:spPr>
                        <a:xfrm>
                          <a:off x="3656914" y="8588413"/>
                          <a:ext cx="502381" cy="16463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 m</a:t>
                          </a:r>
                        </a:p>
                      </p:txBody>
                    </p:sp>
                    <p:sp>
                      <p:nvSpPr>
                        <p:cNvPr id="289" name="Tekstiruutu 288"/>
                        <p:cNvSpPr txBox="1"/>
                        <p:nvPr/>
                      </p:nvSpPr>
                      <p:spPr>
                        <a:xfrm>
                          <a:off x="3648769" y="6858934"/>
                          <a:ext cx="498132"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90" name="Tekstiruutu 289"/>
                        <p:cNvSpPr txBox="1"/>
                        <p:nvPr/>
                      </p:nvSpPr>
                      <p:spPr>
                        <a:xfrm>
                          <a:off x="3654412" y="6303884"/>
                          <a:ext cx="251988" cy="16813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73" name="Ryhmä 272"/>
                      <p:cNvGrpSpPr/>
                      <p:nvPr/>
                    </p:nvGrpSpPr>
                    <p:grpSpPr>
                      <a:xfrm>
                        <a:off x="5630536" y="4119826"/>
                        <a:ext cx="750983" cy="419755"/>
                        <a:chOff x="3470537" y="6403505"/>
                        <a:chExt cx="750983" cy="419755"/>
                      </a:xfrm>
                    </p:grpSpPr>
                    <p:cxnSp>
                      <p:nvCxnSpPr>
                        <p:cNvPr id="274" name="Suora yhdysviiva 273"/>
                        <p:cNvCxnSpPr/>
                        <p:nvPr/>
                      </p:nvCxnSpPr>
                      <p:spPr>
                        <a:xfrm flipV="1">
                          <a:off x="3542537" y="6466351"/>
                          <a:ext cx="1266" cy="2832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uora yhdysviiva 275"/>
                        <p:cNvCxnSpPr/>
                        <p:nvPr/>
                      </p:nvCxnSpPr>
                      <p:spPr>
                        <a:xfrm rot="10800000">
                          <a:off x="3470537" y="646883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Tekstiruutu 276"/>
                        <p:cNvSpPr txBox="1"/>
                        <p:nvPr/>
                      </p:nvSpPr>
                      <p:spPr>
                        <a:xfrm>
                          <a:off x="3630499" y="6403505"/>
                          <a:ext cx="591021" cy="1619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cxnSp>
                      <p:nvCxnSpPr>
                        <p:cNvPr id="278" name="Suora yhdysviiva 277"/>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Tekstiruutu 278"/>
                        <p:cNvSpPr txBox="1"/>
                        <p:nvPr/>
                      </p:nvSpPr>
                      <p:spPr>
                        <a:xfrm>
                          <a:off x="3638387" y="6669372"/>
                          <a:ext cx="36108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cxnSp>
                  <p:nvCxnSpPr>
                    <p:cNvPr id="261" name="Suora yhdysviiva 260"/>
                    <p:cNvCxnSpPr>
                      <a:cxnSpLocks/>
                    </p:cNvCxnSpPr>
                    <p:nvPr/>
                  </p:nvCxnSpPr>
                  <p:spPr>
                    <a:xfrm rot="10800000" flipH="1">
                      <a:off x="1235568" y="4461722"/>
                      <a:ext cx="4400977" cy="51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62" name="Ryhmä 261"/>
                    <p:cNvGrpSpPr/>
                    <p:nvPr/>
                  </p:nvGrpSpPr>
                  <p:grpSpPr>
                    <a:xfrm>
                      <a:off x="4179381" y="1860807"/>
                      <a:ext cx="979711" cy="2976344"/>
                      <a:chOff x="4179381" y="1860807"/>
                      <a:chExt cx="979711" cy="2976344"/>
                    </a:xfrm>
                  </p:grpSpPr>
                  <p:pic>
                    <p:nvPicPr>
                      <p:cNvPr id="263" name="Kuva 262"/>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4651225" y="3926395"/>
                        <a:ext cx="506254" cy="443816"/>
                      </a:xfrm>
                      <a:prstGeom prst="rect">
                        <a:avLst/>
                      </a:prstGeom>
                    </p:spPr>
                  </p:pic>
                  <p:grpSp>
                    <p:nvGrpSpPr>
                      <p:cNvPr id="264" name="Ryhmä 263"/>
                      <p:cNvGrpSpPr/>
                      <p:nvPr/>
                    </p:nvGrpSpPr>
                    <p:grpSpPr>
                      <a:xfrm>
                        <a:off x="4179381" y="1860807"/>
                        <a:ext cx="979711" cy="2976344"/>
                        <a:chOff x="4179381" y="1860807"/>
                        <a:chExt cx="979711" cy="2976344"/>
                      </a:xfrm>
                    </p:grpSpPr>
                    <p:pic>
                      <p:nvPicPr>
                        <p:cNvPr id="265" name="Kuva 264"/>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179381" y="3149063"/>
                          <a:ext cx="359567" cy="359568"/>
                        </a:xfrm>
                        <a:prstGeom prst="rect">
                          <a:avLst/>
                        </a:prstGeom>
                      </p:spPr>
                    </p:pic>
                    <p:pic>
                      <p:nvPicPr>
                        <p:cNvPr id="266" name="Kuva 265"/>
                        <p:cNvPicPr>
                          <a:picLocks noChangeAspect="1"/>
                        </p:cNvPicPr>
                        <p:nvPr/>
                      </p:nvPicPr>
                      <p:blipFill>
                        <a:blip r:embed="rId13">
                          <a:extLst>
                            <a:ext uri="{28A0092B-C50C-407E-A947-70E740481C1C}">
                              <a14:useLocalDpi xmlns:a14="http://schemas.microsoft.com/office/drawing/2010/main" val="0"/>
                            </a:ext>
                          </a:extLst>
                        </a:blip>
                        <a:srcRect/>
                        <a:stretch/>
                      </p:blipFill>
                      <p:spPr>
                        <a:xfrm>
                          <a:off x="4184843" y="4477106"/>
                          <a:ext cx="360045" cy="360045"/>
                        </a:xfrm>
                        <a:prstGeom prst="rect">
                          <a:avLst/>
                        </a:prstGeom>
                      </p:spPr>
                    </p:pic>
                    <p:grpSp>
                      <p:nvGrpSpPr>
                        <p:cNvPr id="267" name="Ryhmä 266"/>
                        <p:cNvGrpSpPr/>
                        <p:nvPr/>
                      </p:nvGrpSpPr>
                      <p:grpSpPr>
                        <a:xfrm>
                          <a:off x="4652838" y="1860807"/>
                          <a:ext cx="506254" cy="821442"/>
                          <a:chOff x="1781028" y="1860807"/>
                          <a:chExt cx="506254" cy="821442"/>
                        </a:xfrm>
                      </p:grpSpPr>
                      <p:pic>
                        <p:nvPicPr>
                          <p:cNvPr id="270" name="Kuva 269"/>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9711" y="1860807"/>
                            <a:ext cx="360045" cy="360045"/>
                          </a:xfrm>
                          <a:prstGeom prst="rect">
                            <a:avLst/>
                          </a:prstGeom>
                        </p:spPr>
                      </p:pic>
                      <p:pic>
                        <p:nvPicPr>
                          <p:cNvPr id="271" name="Kuva 27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81028" y="2238433"/>
                            <a:ext cx="506254" cy="443816"/>
                          </a:xfrm>
                          <a:prstGeom prst="rect">
                            <a:avLst/>
                          </a:prstGeom>
                        </p:spPr>
                      </p:pic>
                    </p:grpSp>
                    <p:pic>
                      <p:nvPicPr>
                        <p:cNvPr id="268" name="Kuva 267"/>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4651225" y="3082595"/>
                          <a:ext cx="506254" cy="443816"/>
                        </a:xfrm>
                        <a:prstGeom prst="rect">
                          <a:avLst/>
                        </a:prstGeom>
                      </p:spPr>
                    </p:pic>
                    <p:pic>
                      <p:nvPicPr>
                        <p:cNvPr id="26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813889" y="3523153"/>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245" name="Kuva 244"/>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1868400" y="3196932"/>
                  <a:ext cx="464400" cy="129053"/>
                </a:xfrm>
                <a:prstGeom prst="rect">
                  <a:avLst/>
                </a:prstGeom>
              </p:spPr>
            </p:pic>
            <p:pic>
              <p:nvPicPr>
                <p:cNvPr id="246" name="Kuva 245"/>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4554000" y="3196932"/>
                  <a:ext cx="464400" cy="129053"/>
                </a:xfrm>
                <a:prstGeom prst="rect">
                  <a:avLst/>
                </a:prstGeom>
              </p:spPr>
            </p:pic>
            <p:pic>
              <p:nvPicPr>
                <p:cNvPr id="247" name="Kuva 246"/>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1868400" y="2426532"/>
                  <a:ext cx="464400" cy="129053"/>
                </a:xfrm>
                <a:prstGeom prst="rect">
                  <a:avLst/>
                </a:prstGeom>
              </p:spPr>
            </p:pic>
            <p:pic>
              <p:nvPicPr>
                <p:cNvPr id="248" name="Kuva 247"/>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4554000" y="2426532"/>
                  <a:ext cx="464400" cy="129053"/>
                </a:xfrm>
                <a:prstGeom prst="rect">
                  <a:avLst/>
                </a:prstGeom>
              </p:spPr>
            </p:pic>
          </p:grpSp>
        </p:grpSp>
      </p:grpSp>
      <p:grpSp>
        <p:nvGrpSpPr>
          <p:cNvPr id="4" name="Ryhmä 3"/>
          <p:cNvGrpSpPr/>
          <p:nvPr/>
        </p:nvGrpSpPr>
        <p:grpSpPr>
          <a:xfrm>
            <a:off x="803431" y="1443832"/>
            <a:ext cx="5333838" cy="2998353"/>
            <a:chOff x="803431" y="1443832"/>
            <a:chExt cx="5333838" cy="2998353"/>
          </a:xfrm>
        </p:grpSpPr>
        <p:pic>
          <p:nvPicPr>
            <p:cNvPr id="11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47648" y="200923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94326" y="201074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28948" y="383099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21800" y="38326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yhmä 2"/>
            <p:cNvGrpSpPr/>
            <p:nvPr/>
          </p:nvGrpSpPr>
          <p:grpSpPr>
            <a:xfrm>
              <a:off x="803431" y="1443832"/>
              <a:ext cx="5333838" cy="2730777"/>
              <a:chOff x="803431" y="1443832"/>
              <a:chExt cx="5333838" cy="2730777"/>
            </a:xfrm>
          </p:grpSpPr>
          <p:pic>
            <p:nvPicPr>
              <p:cNvPr id="113" name="Kuva 112"/>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552567" y="2295319"/>
                <a:ext cx="464400" cy="129053"/>
              </a:xfrm>
              <a:prstGeom prst="rect">
                <a:avLst/>
              </a:prstGeom>
            </p:spPr>
          </p:pic>
          <p:pic>
            <p:nvPicPr>
              <p:cNvPr id="114" name="Kuva 11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869117" y="2297357"/>
                <a:ext cx="464400" cy="129053"/>
              </a:xfrm>
              <a:prstGeom prst="rect">
                <a:avLst/>
              </a:prstGeom>
            </p:spPr>
          </p:pic>
          <p:grpSp>
            <p:nvGrpSpPr>
              <p:cNvPr id="2" name="Ryhmä 1"/>
              <p:cNvGrpSpPr/>
              <p:nvPr/>
            </p:nvGrpSpPr>
            <p:grpSpPr>
              <a:xfrm>
                <a:off x="803431" y="1443832"/>
                <a:ext cx="5333838" cy="2730777"/>
                <a:chOff x="803431" y="1443832"/>
                <a:chExt cx="5333838" cy="2730777"/>
              </a:xfrm>
            </p:grpSpPr>
            <p:grpSp>
              <p:nvGrpSpPr>
                <p:cNvPr id="633" name="Ryhmä 632"/>
                <p:cNvGrpSpPr/>
                <p:nvPr/>
              </p:nvGrpSpPr>
              <p:grpSpPr>
                <a:xfrm rot="10800000">
                  <a:off x="803431" y="1443832"/>
                  <a:ext cx="5333838" cy="2730777"/>
                  <a:chOff x="730238" y="6641070"/>
                  <a:chExt cx="5333838" cy="2730777"/>
                </a:xfrm>
              </p:grpSpPr>
              <p:cxnSp>
                <p:nvCxnSpPr>
                  <p:cNvPr id="634" name="Suora yhdysviiva 633"/>
                  <p:cNvCxnSpPr>
                    <a:stCxn id="701" idx="2"/>
                    <a:endCxn id="656"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7" name="Ryhmä 636"/>
                  <p:cNvGrpSpPr/>
                  <p:nvPr/>
                </p:nvGrpSpPr>
                <p:grpSpPr>
                  <a:xfrm rot="10800000">
                    <a:off x="4535989" y="8620024"/>
                    <a:ext cx="463349" cy="751823"/>
                    <a:chOff x="1717108" y="1853508"/>
                    <a:chExt cx="506254" cy="821441"/>
                  </a:xfrm>
                </p:grpSpPr>
                <p:pic>
                  <p:nvPicPr>
                    <p:cNvPr id="706" name="Kuva 705"/>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85791" y="1853508"/>
                      <a:ext cx="360045" cy="360045"/>
                    </a:xfrm>
                    <a:prstGeom prst="rect">
                      <a:avLst/>
                    </a:prstGeom>
                  </p:spPr>
                </p:pic>
                <p:pic>
                  <p:nvPicPr>
                    <p:cNvPr id="707" name="Kuva 70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17108" y="2231133"/>
                      <a:ext cx="506254" cy="443816"/>
                    </a:xfrm>
                    <a:prstGeom prst="rect">
                      <a:avLst/>
                    </a:prstGeom>
                  </p:spPr>
                </p:pic>
              </p:grpSp>
              <p:pic>
                <p:nvPicPr>
                  <p:cNvPr id="638" name="Kuva 637"/>
                  <p:cNvPicPr>
                    <a:picLocks noChangeAspect="1"/>
                  </p:cNvPicPr>
                  <p:nvPr/>
                </p:nvPicPr>
                <p:blipFill>
                  <a:blip r:embed="rId9">
                    <a:extLst>
                      <a:ext uri="{28A0092B-C50C-407E-A947-70E740481C1C}">
                        <a14:useLocalDpi xmlns:a14="http://schemas.microsoft.com/office/drawing/2010/main" val="0"/>
                      </a:ext>
                    </a:extLst>
                  </a:blip>
                  <a:srcRect/>
                  <a:stretch/>
                </p:blipFill>
                <p:spPr>
                  <a:xfrm>
                    <a:off x="4113409" y="7856996"/>
                    <a:ext cx="329095" cy="329095"/>
                  </a:xfrm>
                  <a:prstGeom prst="rect">
                    <a:avLst/>
                  </a:prstGeom>
                </p:spPr>
              </p:pic>
              <p:pic>
                <p:nvPicPr>
                  <p:cNvPr id="639" name="Kuva 638"/>
                  <p:cNvPicPr>
                    <a:picLocks noChangeAspect="1"/>
                  </p:cNvPicPr>
                  <p:nvPr/>
                </p:nvPicPr>
                <p:blipFill>
                  <a:blip r:embed="rId10">
                    <a:extLst>
                      <a:ext uri="{28A0092B-C50C-407E-A947-70E740481C1C}">
                        <a14:useLocalDpi xmlns:a14="http://schemas.microsoft.com/office/drawing/2010/main" val="0"/>
                      </a:ext>
                    </a:extLst>
                  </a:blip>
                  <a:srcRect/>
                  <a:stretch/>
                </p:blipFill>
                <p:spPr>
                  <a:xfrm>
                    <a:off x="4537466" y="7838837"/>
                    <a:ext cx="463349" cy="406202"/>
                  </a:xfrm>
                  <a:prstGeom prst="rect">
                    <a:avLst/>
                  </a:prstGeom>
                </p:spPr>
              </p:pic>
              <p:pic>
                <p:nvPicPr>
                  <p:cNvPr id="704" name="Kuva 703"/>
                  <p:cNvPicPr>
                    <a:picLocks noChangeAspect="1"/>
                  </p:cNvPicPr>
                  <p:nvPr/>
                </p:nvPicPr>
                <p:blipFill>
                  <a:blip r:embed="rId10">
                    <a:extLst>
                      <a:ext uri="{28A0092B-C50C-407E-A947-70E740481C1C}">
                        <a14:useLocalDpi xmlns:a14="http://schemas.microsoft.com/office/drawing/2010/main" val="0"/>
                      </a:ext>
                    </a:extLst>
                  </a:blip>
                  <a:srcRect/>
                  <a:stretch/>
                </p:blipFill>
                <p:spPr>
                  <a:xfrm>
                    <a:off x="4537467" y="7067998"/>
                    <a:ext cx="463349" cy="406202"/>
                  </a:xfrm>
                  <a:prstGeom prst="rect">
                    <a:avLst/>
                  </a:prstGeom>
                </p:spPr>
              </p:pic>
              <p:cxnSp>
                <p:nvCxnSpPr>
                  <p:cNvPr id="642" name="Suora yhdysviiva 641"/>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643"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6416" y="7685730"/>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4" name="Ryhmä 643"/>
                  <p:cNvGrpSpPr/>
                  <p:nvPr/>
                </p:nvGrpSpPr>
                <p:grpSpPr>
                  <a:xfrm rot="10800000">
                    <a:off x="730238" y="6641070"/>
                    <a:ext cx="5333838" cy="2724096"/>
                    <a:chOff x="553778" y="1860807"/>
                    <a:chExt cx="5827741" cy="2976344"/>
                  </a:xfrm>
                </p:grpSpPr>
                <p:grpSp>
                  <p:nvGrpSpPr>
                    <p:cNvPr id="648" name="Ryhmä 647"/>
                    <p:cNvGrpSpPr/>
                    <p:nvPr/>
                  </p:nvGrpSpPr>
                  <p:grpSpPr>
                    <a:xfrm>
                      <a:off x="2851976" y="2192624"/>
                      <a:ext cx="1156653" cy="2000453"/>
                      <a:chOff x="2851976" y="2192624"/>
                      <a:chExt cx="1156653" cy="2000453"/>
                    </a:xfrm>
                  </p:grpSpPr>
                  <p:pic>
                    <p:nvPicPr>
                      <p:cNvPr id="695"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12385" y="412798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8"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9"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0"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2"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9" name="Ryhmä 648"/>
                    <p:cNvGrpSpPr/>
                    <p:nvPr/>
                  </p:nvGrpSpPr>
                  <p:grpSpPr>
                    <a:xfrm rot="10800000">
                      <a:off x="3957627" y="2192624"/>
                      <a:ext cx="948337" cy="2284481"/>
                      <a:chOff x="1951443" y="6235586"/>
                      <a:chExt cx="948337" cy="2284481"/>
                    </a:xfrm>
                  </p:grpSpPr>
                  <p:cxnSp>
                    <p:nvCxnSpPr>
                      <p:cNvPr id="691" name="Suora yhdysviiva 690"/>
                      <p:cNvCxnSpPr>
                        <a:stCxn id="695" idx="2"/>
                        <a:endCxn id="657" idx="0"/>
                      </p:cNvCxnSpPr>
                      <p:nvPr/>
                    </p:nvCxnSpPr>
                    <p:spPr>
                      <a:xfrm flipH="1" flipV="1">
                        <a:off x="2492542" y="6235586"/>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uora yhdysviiva 691"/>
                      <p:cNvCxnSpPr>
                        <a:stCxn id="700" idx="2"/>
                        <a:endCxn id="667" idx="2"/>
                      </p:cNvCxnSpPr>
                      <p:nvPr/>
                    </p:nvCxnSpPr>
                    <p:spPr>
                      <a:xfrm rot="10800000">
                        <a:off x="1953057" y="6786558"/>
                        <a:ext cx="940965" cy="348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uora yhdysviiva 692"/>
                      <p:cNvCxnSpPr>
                        <a:stCxn id="702" idx="2"/>
                        <a:endCxn id="661" idx="2"/>
                      </p:cNvCxnSpPr>
                      <p:nvPr/>
                    </p:nvCxnSpPr>
                    <p:spPr>
                      <a:xfrm flipH="1" flipV="1">
                        <a:off x="1953056" y="7630359"/>
                        <a:ext cx="945835" cy="60996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uora yhdysviiva 693"/>
                      <p:cNvCxnSpPr>
                        <a:stCxn id="703" idx="2"/>
                        <a:endCxn id="666" idx="2"/>
                      </p:cNvCxnSpPr>
                      <p:nvPr/>
                    </p:nvCxnSpPr>
                    <p:spPr>
                      <a:xfrm rot="10800000">
                        <a:off x="1951443" y="8474521"/>
                        <a:ext cx="947648" cy="455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0" name="Ryhmä 649"/>
                    <p:cNvGrpSpPr/>
                    <p:nvPr/>
                  </p:nvGrpSpPr>
                  <p:grpSpPr>
                    <a:xfrm>
                      <a:off x="1968621" y="2194613"/>
                      <a:ext cx="934896" cy="1731995"/>
                      <a:chOff x="1968621" y="2194613"/>
                      <a:chExt cx="934896" cy="1731995"/>
                    </a:xfrm>
                  </p:grpSpPr>
                  <p:cxnSp>
                    <p:nvCxnSpPr>
                      <p:cNvPr id="687" name="Suora yhdysviiva 686"/>
                      <p:cNvCxnSpPr>
                        <a:stCxn id="639" idx="2"/>
                        <a:endCxn id="698" idx="2"/>
                      </p:cNvCxnSpPr>
                      <p:nvPr/>
                    </p:nvCxnSpPr>
                    <p:spPr>
                      <a:xfrm flipV="1">
                        <a:off x="1968621" y="2472363"/>
                        <a:ext cx="934322" cy="6120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uora yhdysviiva 687"/>
                      <p:cNvCxnSpPr>
                        <a:stCxn id="696" idx="2"/>
                        <a:endCxn id="704" idx="2"/>
                      </p:cNvCxnSpPr>
                      <p:nvPr/>
                    </p:nvCxnSpPr>
                    <p:spPr>
                      <a:xfrm rot="10800000" flipV="1">
                        <a:off x="1968621" y="3888629"/>
                        <a:ext cx="928599" cy="379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Suora yhdysviiva 688"/>
                      <p:cNvCxnSpPr>
                        <a:stCxn id="638" idx="1"/>
                        <a:endCxn id="697"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uora yhdysviiva 689"/>
                      <p:cNvCxnSpPr>
                        <a:stCxn id="707" idx="2"/>
                        <a:endCxn id="699" idx="2"/>
                      </p:cNvCxnSpPr>
                      <p:nvPr/>
                    </p:nvCxnSpPr>
                    <p:spPr>
                      <a:xfrm flipV="1">
                        <a:off x="1970235" y="2194613"/>
                        <a:ext cx="933282" cy="362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1" name="Ryhmä 650"/>
                    <p:cNvGrpSpPr/>
                    <p:nvPr/>
                  </p:nvGrpSpPr>
                  <p:grpSpPr>
                    <a:xfrm>
                      <a:off x="553778" y="2111750"/>
                      <a:ext cx="5827741" cy="2449168"/>
                      <a:chOff x="553778" y="2111750"/>
                      <a:chExt cx="5827741" cy="2449168"/>
                    </a:xfrm>
                  </p:grpSpPr>
                  <p:grpSp>
                    <p:nvGrpSpPr>
                      <p:cNvPr id="669" name="Ryhmä 668"/>
                      <p:cNvGrpSpPr/>
                      <p:nvPr/>
                    </p:nvGrpSpPr>
                    <p:grpSpPr>
                      <a:xfrm rot="10800000">
                        <a:off x="553778" y="2111750"/>
                        <a:ext cx="681755" cy="2449168"/>
                        <a:chOff x="3477540" y="6303884"/>
                        <a:chExt cx="681755" cy="2449168"/>
                      </a:xfrm>
                    </p:grpSpPr>
                    <p:cxnSp>
                      <p:nvCxnSpPr>
                        <p:cNvPr id="676" name="Suora yhdysviiva 675"/>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uora yhdysviiva 676"/>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uora yhdysviiva 677"/>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uora yhdysviiva 678"/>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uora yhdysviiva 679"/>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uora yhdysviiva 680"/>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2" name="Tekstiruutu 681"/>
                        <p:cNvSpPr txBox="1"/>
                        <p:nvPr/>
                      </p:nvSpPr>
                      <p:spPr>
                        <a:xfrm>
                          <a:off x="3650982" y="7457991"/>
                          <a:ext cx="402577"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sp>
                      <p:nvSpPr>
                        <p:cNvPr id="683" name="Tekstiruutu 682"/>
                        <p:cNvSpPr txBox="1"/>
                        <p:nvPr/>
                      </p:nvSpPr>
                      <p:spPr>
                        <a:xfrm>
                          <a:off x="3655191" y="8290247"/>
                          <a:ext cx="457792"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700 m</a:t>
                          </a:r>
                        </a:p>
                      </p:txBody>
                    </p:sp>
                    <p:sp>
                      <p:nvSpPr>
                        <p:cNvPr id="684" name="Tekstiruutu 683"/>
                        <p:cNvSpPr txBox="1"/>
                        <p:nvPr/>
                      </p:nvSpPr>
                      <p:spPr>
                        <a:xfrm>
                          <a:off x="3656914" y="8588413"/>
                          <a:ext cx="502381" cy="16463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 m</a:t>
                          </a:r>
                        </a:p>
                      </p:txBody>
                    </p:sp>
                    <p:sp>
                      <p:nvSpPr>
                        <p:cNvPr id="685" name="Tekstiruutu 684"/>
                        <p:cNvSpPr txBox="1"/>
                        <p:nvPr/>
                      </p:nvSpPr>
                      <p:spPr>
                        <a:xfrm>
                          <a:off x="3648769" y="6858934"/>
                          <a:ext cx="498132"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686" name="Tekstiruutu 685"/>
                        <p:cNvSpPr txBox="1"/>
                        <p:nvPr/>
                      </p:nvSpPr>
                      <p:spPr>
                        <a:xfrm>
                          <a:off x="3654412" y="6303884"/>
                          <a:ext cx="251988" cy="16813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670" name="Ryhmä 669"/>
                      <p:cNvGrpSpPr/>
                      <p:nvPr/>
                    </p:nvGrpSpPr>
                    <p:grpSpPr>
                      <a:xfrm>
                        <a:off x="5630536" y="4119826"/>
                        <a:ext cx="750983" cy="419755"/>
                        <a:chOff x="3470537" y="6403505"/>
                        <a:chExt cx="750983" cy="419755"/>
                      </a:xfrm>
                    </p:grpSpPr>
                    <p:cxnSp>
                      <p:nvCxnSpPr>
                        <p:cNvPr id="671" name="Suora yhdysviiva 670"/>
                        <p:cNvCxnSpPr/>
                        <p:nvPr/>
                      </p:nvCxnSpPr>
                      <p:spPr>
                        <a:xfrm flipV="1">
                          <a:off x="3542537" y="6466351"/>
                          <a:ext cx="1266" cy="2832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uora yhdysviiva 671"/>
                        <p:cNvCxnSpPr/>
                        <p:nvPr/>
                      </p:nvCxnSpPr>
                      <p:spPr>
                        <a:xfrm rot="10800000">
                          <a:off x="3470537" y="646883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Tekstiruutu 672"/>
                        <p:cNvSpPr txBox="1"/>
                        <p:nvPr/>
                      </p:nvSpPr>
                      <p:spPr>
                        <a:xfrm>
                          <a:off x="3630499" y="6403505"/>
                          <a:ext cx="591021" cy="1619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cxnSp>
                      <p:nvCxnSpPr>
                        <p:cNvPr id="674" name="Suora yhdysviiva 673"/>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5" name="Tekstiruutu 674"/>
                        <p:cNvSpPr txBox="1"/>
                        <p:nvPr/>
                      </p:nvSpPr>
                      <p:spPr>
                        <a:xfrm>
                          <a:off x="3638387" y="6669372"/>
                          <a:ext cx="36108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cxnSp>
                  <p:nvCxnSpPr>
                    <p:cNvPr id="652" name="Suora yhdysviiva 651"/>
                    <p:cNvCxnSpPr>
                      <a:cxnSpLocks/>
                    </p:cNvCxnSpPr>
                    <p:nvPr/>
                  </p:nvCxnSpPr>
                  <p:spPr>
                    <a:xfrm>
                      <a:off x="1229558" y="4461722"/>
                      <a:ext cx="4400978"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53" name="Ryhmä 652"/>
                    <p:cNvGrpSpPr/>
                    <p:nvPr/>
                  </p:nvGrpSpPr>
                  <p:grpSpPr>
                    <a:xfrm>
                      <a:off x="4179380" y="1860807"/>
                      <a:ext cx="979712" cy="2976344"/>
                      <a:chOff x="4179380" y="1860807"/>
                      <a:chExt cx="979712" cy="2976344"/>
                    </a:xfrm>
                  </p:grpSpPr>
                  <p:pic>
                    <p:nvPicPr>
                      <p:cNvPr id="667" name="Kuva 666"/>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4651225" y="3926395"/>
                        <a:ext cx="506254" cy="443816"/>
                      </a:xfrm>
                      <a:prstGeom prst="rect">
                        <a:avLst/>
                      </a:prstGeom>
                    </p:spPr>
                  </p:pic>
                  <p:grpSp>
                    <p:nvGrpSpPr>
                      <p:cNvPr id="655" name="Ryhmä 654"/>
                      <p:cNvGrpSpPr/>
                      <p:nvPr/>
                    </p:nvGrpSpPr>
                    <p:grpSpPr>
                      <a:xfrm>
                        <a:off x="4179380" y="1860807"/>
                        <a:ext cx="979712" cy="2976344"/>
                        <a:chOff x="4179380" y="1860807"/>
                        <a:chExt cx="979712" cy="2976344"/>
                      </a:xfrm>
                    </p:grpSpPr>
                    <p:pic>
                      <p:nvPicPr>
                        <p:cNvPr id="656" name="Kuva 655"/>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179380" y="3149063"/>
                          <a:ext cx="359567" cy="359568"/>
                        </a:xfrm>
                        <a:prstGeom prst="rect">
                          <a:avLst/>
                        </a:prstGeom>
                      </p:spPr>
                    </p:pic>
                    <p:pic>
                      <p:nvPicPr>
                        <p:cNvPr id="657" name="Kuva 656"/>
                        <p:cNvPicPr>
                          <a:picLocks noChangeAspect="1"/>
                        </p:cNvPicPr>
                        <p:nvPr/>
                      </p:nvPicPr>
                      <p:blipFill>
                        <a:blip r:embed="rId13">
                          <a:extLst>
                            <a:ext uri="{28A0092B-C50C-407E-A947-70E740481C1C}">
                              <a14:useLocalDpi xmlns:a14="http://schemas.microsoft.com/office/drawing/2010/main" val="0"/>
                            </a:ext>
                          </a:extLst>
                        </a:blip>
                        <a:srcRect/>
                        <a:stretch/>
                      </p:blipFill>
                      <p:spPr>
                        <a:xfrm>
                          <a:off x="4184843" y="4477106"/>
                          <a:ext cx="360045" cy="360045"/>
                        </a:xfrm>
                        <a:prstGeom prst="rect">
                          <a:avLst/>
                        </a:prstGeom>
                      </p:spPr>
                    </p:pic>
                    <p:grpSp>
                      <p:nvGrpSpPr>
                        <p:cNvPr id="658" name="Ryhmä 657"/>
                        <p:cNvGrpSpPr/>
                        <p:nvPr/>
                      </p:nvGrpSpPr>
                      <p:grpSpPr>
                        <a:xfrm>
                          <a:off x="4652838" y="1860807"/>
                          <a:ext cx="506254" cy="821441"/>
                          <a:chOff x="1781028" y="1860807"/>
                          <a:chExt cx="506254" cy="821441"/>
                        </a:xfrm>
                      </p:grpSpPr>
                      <p:pic>
                        <p:nvPicPr>
                          <p:cNvPr id="665" name="Kuva 66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9711" y="1860807"/>
                            <a:ext cx="360045" cy="360045"/>
                          </a:xfrm>
                          <a:prstGeom prst="rect">
                            <a:avLst/>
                          </a:prstGeom>
                        </p:spPr>
                      </p:pic>
                      <p:pic>
                        <p:nvPicPr>
                          <p:cNvPr id="666" name="Kuva 665"/>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81028" y="2238432"/>
                            <a:ext cx="506254" cy="443816"/>
                          </a:xfrm>
                          <a:prstGeom prst="rect">
                            <a:avLst/>
                          </a:prstGeom>
                        </p:spPr>
                      </p:pic>
                    </p:grpSp>
                    <p:pic>
                      <p:nvPicPr>
                        <p:cNvPr id="661" name="Kuva 660"/>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4651225" y="3082595"/>
                          <a:ext cx="506254" cy="443816"/>
                        </a:xfrm>
                        <a:prstGeom prst="rect">
                          <a:avLst/>
                        </a:prstGeom>
                      </p:spPr>
                    </p:pic>
                    <p:pic>
                      <p:nvPicPr>
                        <p:cNvPr id="66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818624" y="3511303"/>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200" name="Kuva 199"/>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1868400" y="3196931"/>
                  <a:ext cx="464400" cy="129053"/>
                </a:xfrm>
                <a:prstGeom prst="rect">
                  <a:avLst/>
                </a:prstGeom>
              </p:spPr>
            </p:pic>
            <p:pic>
              <p:nvPicPr>
                <p:cNvPr id="220" name="Kuva 219"/>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4554000" y="3196931"/>
                  <a:ext cx="464400" cy="129053"/>
                </a:xfrm>
                <a:prstGeom prst="rect">
                  <a:avLst/>
                </a:prstGeom>
              </p:spPr>
            </p:pic>
            <p:pic>
              <p:nvPicPr>
                <p:cNvPr id="221" name="Kuva 220"/>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1868400" y="2426531"/>
                  <a:ext cx="464400" cy="129053"/>
                </a:xfrm>
                <a:prstGeom prst="rect">
                  <a:avLst/>
                </a:prstGeom>
              </p:spPr>
            </p:pic>
            <p:pic>
              <p:nvPicPr>
                <p:cNvPr id="222" name="Kuva 221"/>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4554000" y="2426531"/>
                  <a:ext cx="464400" cy="129053"/>
                </a:xfrm>
                <a:prstGeom prst="rect">
                  <a:avLst/>
                </a:prstGeom>
              </p:spPr>
            </p:pic>
          </p:grpSp>
        </p:grpSp>
      </p:grpSp>
      <p:sp>
        <p:nvSpPr>
          <p:cNvPr id="7" name="Dian numeron paikkamerkki 6"/>
          <p:cNvSpPr>
            <a:spLocks noGrp="1"/>
          </p:cNvSpPr>
          <p:nvPr>
            <p:ph type="sldNum" sz="quarter" idx="12"/>
          </p:nvPr>
        </p:nvSpPr>
        <p:spPr>
          <a:xfrm>
            <a:off x="2647959" y="9160701"/>
            <a:ext cx="1543050" cy="5274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.11</a:t>
            </a:r>
          </a:p>
        </p:txBody>
      </p:sp>
      <p:grpSp>
        <p:nvGrpSpPr>
          <p:cNvPr id="187" name="Ryhmä 186"/>
          <p:cNvGrpSpPr/>
          <p:nvPr/>
        </p:nvGrpSpPr>
        <p:grpSpPr>
          <a:xfrm>
            <a:off x="3042857" y="4627998"/>
            <a:ext cx="2150916" cy="1797543"/>
            <a:chOff x="3042857" y="4627998"/>
            <a:chExt cx="2150916" cy="1797543"/>
          </a:xfrm>
        </p:grpSpPr>
        <p:grpSp>
          <p:nvGrpSpPr>
            <p:cNvPr id="210" name="Ryhmä 209"/>
            <p:cNvGrpSpPr/>
            <p:nvPr/>
          </p:nvGrpSpPr>
          <p:grpSpPr>
            <a:xfrm>
              <a:off x="3042857" y="4627998"/>
              <a:ext cx="2150916" cy="1797543"/>
              <a:chOff x="3042857" y="4627998"/>
              <a:chExt cx="2150916" cy="1797543"/>
            </a:xfrm>
          </p:grpSpPr>
          <p:pic>
            <p:nvPicPr>
              <p:cNvPr id="213" name="Kuva 2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214" name="Ryhmä 213"/>
              <p:cNvGrpSpPr/>
              <p:nvPr/>
            </p:nvGrpSpPr>
            <p:grpSpPr>
              <a:xfrm>
                <a:off x="3042857" y="4627998"/>
                <a:ext cx="2115521" cy="1530889"/>
                <a:chOff x="3042857" y="4627998"/>
                <a:chExt cx="2115521" cy="1530889"/>
              </a:xfrm>
            </p:grpSpPr>
            <p:pic>
              <p:nvPicPr>
                <p:cNvPr id="215" name="Kuva 2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3" name="Ryhmä 35839"/>
                <p:cNvGrpSpPr>
                  <a:grpSpLocks/>
                </p:cNvGrpSpPr>
                <p:nvPr/>
              </p:nvGrpSpPr>
              <p:grpSpPr bwMode="auto">
                <a:xfrm>
                  <a:off x="4349065" y="5498273"/>
                  <a:ext cx="809313" cy="507530"/>
                  <a:chOff x="2707110" y="2830222"/>
                  <a:chExt cx="810174" cy="507478"/>
                </a:xfrm>
              </p:grpSpPr>
              <p:pic>
                <p:nvPicPr>
                  <p:cNvPr id="318"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Kuva 30"/>
                  <p:cNvPicPr>
                    <a:picLocks noChangeAspect="1"/>
                  </p:cNvPicPr>
                  <p:nvPr/>
                </p:nvPicPr>
                <p:blipFill>
                  <a:blip r:embed="rId17">
                    <a:extLst>
                      <a:ext uri="{28A0092B-C50C-407E-A947-70E740481C1C}">
                        <a14:useLocalDpi xmlns:a14="http://schemas.microsoft.com/office/drawing/2010/main" val="0"/>
                      </a:ext>
                    </a:extLst>
                  </a:blip>
                  <a:srcRect/>
                  <a:stretch/>
                </p:blipFill>
                <p:spPr bwMode="auto">
                  <a:xfrm>
                    <a:off x="2707110" y="3092925"/>
                    <a:ext cx="245060"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4" name="Ryhmä 223"/>
                <p:cNvGrpSpPr/>
                <p:nvPr/>
              </p:nvGrpSpPr>
              <p:grpSpPr>
                <a:xfrm>
                  <a:off x="3042857" y="4627998"/>
                  <a:ext cx="1338643" cy="1494376"/>
                  <a:chOff x="3193468" y="4656577"/>
                  <a:chExt cx="1338643" cy="1494376"/>
                </a:xfrm>
              </p:grpSpPr>
              <p:sp>
                <p:nvSpPr>
                  <p:cNvPr id="226"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27"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28"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29"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0"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1"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2"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3"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4"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6"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7"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10"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311" name="Suora yhdysviiva 387"/>
                  <p:cNvCxnSpPr>
                    <a:cxnSpLocks noChangeShapeType="1"/>
                    <a:stCxn id="228" idx="2"/>
                    <a:endCxn id="225"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12" name="Suora yhdysviiva 387"/>
                  <p:cNvCxnSpPr>
                    <a:cxnSpLocks noChangeShapeType="1"/>
                    <a:endCxn id="215"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13"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4"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5"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17"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pic>
              <p:nvPicPr>
                <p:cNvPr id="22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2"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p:txBody>
        </p:sp>
      </p:grpSp>
      <p:sp>
        <p:nvSpPr>
          <p:cNvPr id="5" name="Suorakulmio 211">
            <a:extLst>
              <a:ext uri="{FF2B5EF4-FFF2-40B4-BE49-F238E27FC236}">
                <a16:creationId xmlns:a16="http://schemas.microsoft.com/office/drawing/2014/main" id="{EB4109B7-15EF-02F5-AF63-6B6AD6191848}"/>
              </a:ext>
            </a:extLst>
          </p:cNvPr>
          <p:cNvSpPr>
            <a:spLocks noChangeArrowheads="1"/>
          </p:cNvSpPr>
          <p:nvPr/>
        </p:nvSpPr>
        <p:spPr bwMode="auto">
          <a:xfrm>
            <a:off x="2994325" y="5271523"/>
            <a:ext cx="505425" cy="123111"/>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9" name="Text Box 3">
            <a:extLst>
              <a:ext uri="{FF2B5EF4-FFF2-40B4-BE49-F238E27FC236}">
                <a16:creationId xmlns:a16="http://schemas.microsoft.com/office/drawing/2014/main" id="{C438ED1A-BF30-F518-BA12-C548B9BEB999}"/>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100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
        <p:nvSpPr>
          <p:cNvPr id="8" name="Suorakulmio 244">
            <a:extLst>
              <a:ext uri="{FF2B5EF4-FFF2-40B4-BE49-F238E27FC236}">
                <a16:creationId xmlns:a16="http://schemas.microsoft.com/office/drawing/2014/main" id="{1F0EC710-7724-F324-2D20-C8D2FCF51258}"/>
              </a:ext>
            </a:extLst>
          </p:cNvPr>
          <p:cNvSpPr>
            <a:spLocks noChangeArrowheads="1"/>
          </p:cNvSpPr>
          <p:nvPr/>
        </p:nvSpPr>
        <p:spPr bwMode="auto">
          <a:xfrm>
            <a:off x="1341000" y="5490003"/>
            <a:ext cx="1242022"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
        <p:nvSpPr>
          <p:cNvPr id="10" name="Suorakulmio 244">
            <a:extLst>
              <a:ext uri="{FF2B5EF4-FFF2-40B4-BE49-F238E27FC236}">
                <a16:creationId xmlns:a16="http://schemas.microsoft.com/office/drawing/2014/main" id="{EE1D27A7-0DAF-CB61-8984-47372D013475}"/>
              </a:ext>
            </a:extLst>
          </p:cNvPr>
          <p:cNvSpPr>
            <a:spLocks noChangeArrowheads="1"/>
          </p:cNvSpPr>
          <p:nvPr/>
        </p:nvSpPr>
        <p:spPr bwMode="auto">
          <a:xfrm>
            <a:off x="5101131" y="2289000"/>
            <a:ext cx="1036449"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Varoitusvilkut asetetaan pysäytyksestä varoittavien</a:t>
            </a:r>
          </a:p>
          <a:p>
            <a:pPr marL="0" marR="0" lvl="0" indent="0"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ennakkomerkkien yhteyteen.</a:t>
            </a:r>
          </a:p>
        </p:txBody>
      </p:sp>
    </p:spTree>
    <p:extLst>
      <p:ext uri="{BB962C8B-B14F-4D97-AF65-F5344CB8AC3E}">
        <p14:creationId xmlns:p14="http://schemas.microsoft.com/office/powerpoint/2010/main" val="131995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grpSp>
        <p:nvGrpSpPr>
          <p:cNvPr id="2" name="Ryhmä 1"/>
          <p:cNvGrpSpPr/>
          <p:nvPr/>
        </p:nvGrpSpPr>
        <p:grpSpPr>
          <a:xfrm>
            <a:off x="817416" y="1561893"/>
            <a:ext cx="5315407" cy="3030744"/>
            <a:chOff x="817416" y="1561893"/>
            <a:chExt cx="5315407" cy="3030744"/>
          </a:xfrm>
        </p:grpSpPr>
        <p:pic>
          <p:nvPicPr>
            <p:cNvPr id="163"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yhmä 7"/>
            <p:cNvGrpSpPr/>
            <p:nvPr/>
          </p:nvGrpSpPr>
          <p:grpSpPr>
            <a:xfrm>
              <a:off x="817416" y="1561893"/>
              <a:ext cx="5315407" cy="2500995"/>
              <a:chOff x="817416" y="1561893"/>
              <a:chExt cx="5315407" cy="2500995"/>
            </a:xfrm>
          </p:grpSpPr>
          <p:grpSp>
            <p:nvGrpSpPr>
              <p:cNvPr id="6" name="Ryhmä 5"/>
              <p:cNvGrpSpPr/>
              <p:nvPr/>
            </p:nvGrpSpPr>
            <p:grpSpPr>
              <a:xfrm>
                <a:off x="817416" y="1561893"/>
                <a:ext cx="5315407" cy="2500995"/>
                <a:chOff x="817416" y="1561893"/>
                <a:chExt cx="5315407" cy="2500995"/>
              </a:xfrm>
            </p:grpSpPr>
            <p:grpSp>
              <p:nvGrpSpPr>
                <p:cNvPr id="5" name="Ryhmä 4"/>
                <p:cNvGrpSpPr/>
                <p:nvPr/>
              </p:nvGrpSpPr>
              <p:grpSpPr>
                <a:xfrm>
                  <a:off x="817416" y="1561893"/>
                  <a:ext cx="5315407" cy="2500995"/>
                  <a:chOff x="817416" y="1561893"/>
                  <a:chExt cx="5315407" cy="2500995"/>
                </a:xfrm>
              </p:grpSpPr>
              <p:grpSp>
                <p:nvGrpSpPr>
                  <p:cNvPr id="10" name="Ryhmä 9"/>
                  <p:cNvGrpSpPr/>
                  <p:nvPr/>
                </p:nvGrpSpPr>
                <p:grpSpPr>
                  <a:xfrm rot="10800000">
                    <a:off x="817416" y="1747739"/>
                    <a:ext cx="525277" cy="2309375"/>
                    <a:chOff x="3357000" y="6321774"/>
                    <a:chExt cx="525277" cy="2309375"/>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19333" y="6321774"/>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16" name="Tekstiruutu 15"/>
                    <p:cNvSpPr txBox="1"/>
                    <p:nvPr/>
                  </p:nvSpPr>
                  <p:spPr>
                    <a:xfrm>
                      <a:off x="3523030" y="7387627"/>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17" name="Tekstiruutu 16"/>
                    <p:cNvSpPr txBox="1"/>
                    <p:nvPr/>
                  </p:nvSpPr>
                  <p:spPr>
                    <a:xfrm>
                      <a:off x="3527924" y="8477261"/>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174" name="Ryhmä 173"/>
                  <p:cNvGrpSpPr/>
                  <p:nvPr/>
                </p:nvGrpSpPr>
                <p:grpSpPr>
                  <a:xfrm rot="10800000">
                    <a:off x="1745720" y="1561893"/>
                    <a:ext cx="3370303" cy="2377747"/>
                    <a:chOff x="1742224" y="6799522"/>
                    <a:chExt cx="3370303" cy="2377747"/>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6979544"/>
                      <a:ext cx="932230" cy="1913997"/>
                      <a:chOff x="2001410" y="6637489"/>
                      <a:chExt cx="932230" cy="1913997"/>
                    </a:xfrm>
                  </p:grpSpPr>
                  <p:cxnSp>
                    <p:nvCxnSpPr>
                      <p:cNvPr id="191" name="Suora yhdysviiva 190"/>
                      <p:cNvCxnSpPr>
                        <a:stCxn id="194" idx="2"/>
                        <a:endCxn id="190" idx="1"/>
                      </p:cNvCxnSpPr>
                      <p:nvPr/>
                    </p:nvCxnSpPr>
                    <p:spPr>
                      <a:xfrm rot="10800000">
                        <a:off x="2196139" y="6637489"/>
                        <a:ext cx="737499" cy="30108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6799522"/>
                      <a:ext cx="507243" cy="2377747"/>
                      <a:chOff x="1846813" y="4149886"/>
                      <a:chExt cx="507243" cy="2377747"/>
                    </a:xfrm>
                  </p:grpSpPr>
                  <p:pic>
                    <p:nvPicPr>
                      <p:cNvPr id="184" name="Kuva 18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grpSp>
                    <p:nvGrpSpPr>
                      <p:cNvPr id="185" name="Ryhmä 184"/>
                      <p:cNvGrpSpPr/>
                      <p:nvPr/>
                    </p:nvGrpSpPr>
                    <p:grpSpPr>
                      <a:xfrm>
                        <a:off x="1846813" y="4527035"/>
                        <a:ext cx="506254" cy="2000598"/>
                        <a:chOff x="1738062" y="2171515"/>
                        <a:chExt cx="506254" cy="2000598"/>
                      </a:xfrm>
                    </p:grpSpPr>
                    <p:pic>
                      <p:nvPicPr>
                        <p:cNvPr id="189" name="Kuva 188"/>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38062" y="2171515"/>
                          <a:ext cx="506254" cy="443816"/>
                        </a:xfrm>
                        <a:prstGeom prst="rect">
                          <a:avLst/>
                        </a:prstGeom>
                      </p:spPr>
                    </p:pic>
                    <p:pic>
                      <p:nvPicPr>
                        <p:cNvPr id="190" name="Kuva 189"/>
                        <p:cNvPicPr>
                          <a:picLocks noChangeAspect="1"/>
                        </p:cNvPicPr>
                        <p:nvPr/>
                      </p:nvPicPr>
                      <p:blipFill>
                        <a:blip r:embed="rId8">
                          <a:extLst>
                            <a:ext uri="{28A0092B-C50C-407E-A947-70E740481C1C}">
                              <a14:useLocalDpi xmlns:a14="http://schemas.microsoft.com/office/drawing/2010/main" val="0"/>
                            </a:ext>
                          </a:extLst>
                        </a:blip>
                        <a:srcRect/>
                        <a:stretch/>
                      </p:blipFill>
                      <p:spPr>
                        <a:xfrm>
                          <a:off x="1797687" y="3812068"/>
                          <a:ext cx="360045" cy="360045"/>
                        </a:xfrm>
                        <a:prstGeom prst="rect">
                          <a:avLst/>
                        </a:prstGeom>
                      </p:spPr>
                    </p:pic>
                  </p:grpSp>
                  <p:pic>
                    <p:nvPicPr>
                      <p:cNvPr id="187" name="Kuva 18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79"/>
                        <a:ext cx="506254" cy="443816"/>
                      </a:xfrm>
                      <a:prstGeom prst="rect">
                        <a:avLst/>
                      </a:prstGeom>
                    </p:spPr>
                  </p:pic>
                </p:grpSp>
                <p:pic>
                  <p:nvPicPr>
                    <p:cNvPr id="178" name="Kuva 177"/>
                    <p:cNvPicPr>
                      <a:picLocks noChangeAspect="1"/>
                    </p:cNvPicPr>
                    <p:nvPr/>
                  </p:nvPicPr>
                  <p:blipFill>
                    <a:blip r:embed="rId6">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179" name="Kuva 178"/>
                    <p:cNvPicPr>
                      <a:picLocks noChangeAspect="1"/>
                    </p:cNvPicPr>
                    <p:nvPr/>
                  </p:nvPicPr>
                  <p:blipFill>
                    <a:blip r:embed="rId7">
                      <a:extLst>
                        <a:ext uri="{28A0092B-C50C-407E-A947-70E740481C1C}">
                          <a14:useLocalDpi xmlns:a14="http://schemas.microsoft.com/office/drawing/2010/main" val="0"/>
                        </a:ext>
                      </a:extLst>
                    </a:blip>
                    <a:srcRect/>
                    <a:stretch/>
                  </p:blipFill>
                  <p:spPr>
                    <a:xfrm>
                      <a:off x="4606273" y="8356304"/>
                      <a:ext cx="506254" cy="443816"/>
                    </a:xfrm>
                    <a:prstGeom prst="rect">
                      <a:avLst/>
                    </a:prstGeom>
                  </p:spPr>
                </p:pic>
                <p:pic>
                  <p:nvPicPr>
                    <p:cNvPr id="180" name="Kuva 179"/>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4" y="7292160"/>
                      <a:ext cx="506254" cy="443816"/>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36" name="Kuva 135"/>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746000" y="2836943"/>
                  <a:ext cx="507600" cy="141058"/>
                </a:xfrm>
                <a:prstGeom prst="rect">
                  <a:avLst/>
                </a:prstGeom>
              </p:spPr>
            </p:pic>
            <p:pic>
              <p:nvPicPr>
                <p:cNvPr id="137" name="Kuva 136"/>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4611600" y="2836943"/>
                  <a:ext cx="507600" cy="141058"/>
                </a:xfrm>
                <a:prstGeom prst="rect">
                  <a:avLst/>
                </a:prstGeom>
              </p:spPr>
            </p:pic>
          </p:grpSp>
          <p:pic>
            <p:nvPicPr>
              <p:cNvPr id="9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3921" y="239444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0861"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5" name="Kuva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Ryhmä 2"/>
          <p:cNvGrpSpPr/>
          <p:nvPr/>
        </p:nvGrpSpPr>
        <p:grpSpPr>
          <a:xfrm>
            <a:off x="730359" y="6156759"/>
            <a:ext cx="5315407" cy="3030744"/>
            <a:chOff x="730359" y="6156759"/>
            <a:chExt cx="5315407" cy="3030744"/>
          </a:xfrm>
        </p:grpSpPr>
        <p:cxnSp>
          <p:nvCxnSpPr>
            <p:cNvPr id="285" name="Suora yhdysviiva 284"/>
            <p:cNvCxnSpPr/>
            <p:nvPr/>
          </p:nvCxnSpPr>
          <p:spPr>
            <a:xfrm>
              <a:off x="1350699" y="6756859"/>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7" name="Ryhmä 236"/>
            <p:cNvGrpSpPr/>
            <p:nvPr/>
          </p:nvGrpSpPr>
          <p:grpSpPr>
            <a:xfrm rot="10800000">
              <a:off x="730359" y="6156759"/>
              <a:ext cx="5315407" cy="3030744"/>
              <a:chOff x="817416" y="1561893"/>
              <a:chExt cx="5315407" cy="3030744"/>
            </a:xfrm>
          </p:grpSpPr>
          <p:pic>
            <p:nvPicPr>
              <p:cNvPr id="238"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0" name="Ryhmä 239"/>
              <p:cNvGrpSpPr/>
              <p:nvPr/>
            </p:nvGrpSpPr>
            <p:grpSpPr>
              <a:xfrm>
                <a:off x="817416" y="1561893"/>
                <a:ext cx="5315407" cy="2500995"/>
                <a:chOff x="817416" y="1561893"/>
                <a:chExt cx="5315407" cy="2500995"/>
              </a:xfrm>
            </p:grpSpPr>
            <p:grpSp>
              <p:nvGrpSpPr>
                <p:cNvPr id="243" name="Ryhmä 242"/>
                <p:cNvGrpSpPr/>
                <p:nvPr/>
              </p:nvGrpSpPr>
              <p:grpSpPr>
                <a:xfrm>
                  <a:off x="817416" y="1561893"/>
                  <a:ext cx="5315407" cy="2500995"/>
                  <a:chOff x="817416" y="1561893"/>
                  <a:chExt cx="5315407" cy="2500995"/>
                </a:xfrm>
              </p:grpSpPr>
              <p:grpSp>
                <p:nvGrpSpPr>
                  <p:cNvPr id="248" name="Ryhmä 247"/>
                  <p:cNvGrpSpPr/>
                  <p:nvPr/>
                </p:nvGrpSpPr>
                <p:grpSpPr>
                  <a:xfrm>
                    <a:off x="817416" y="1561893"/>
                    <a:ext cx="5315407" cy="2500995"/>
                    <a:chOff x="817416" y="1561893"/>
                    <a:chExt cx="5315407" cy="2500995"/>
                  </a:xfrm>
                </p:grpSpPr>
                <p:grpSp>
                  <p:nvGrpSpPr>
                    <p:cNvPr id="249" name="Ryhmä 248"/>
                    <p:cNvGrpSpPr/>
                    <p:nvPr/>
                  </p:nvGrpSpPr>
                  <p:grpSpPr>
                    <a:xfrm rot="10800000">
                      <a:off x="817416" y="1747739"/>
                      <a:ext cx="525277" cy="2309375"/>
                      <a:chOff x="3357000" y="6321774"/>
                      <a:chExt cx="525277" cy="2309375"/>
                    </a:xfrm>
                  </p:grpSpPr>
                  <p:cxnSp>
                    <p:nvCxnSpPr>
                      <p:cNvPr id="278" name="Suora yhdysviiva 277"/>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uora yhdysviiva 278"/>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uora yhdysviiva 279"/>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kstiruutu 281"/>
                      <p:cNvSpPr txBox="1"/>
                      <p:nvPr/>
                    </p:nvSpPr>
                    <p:spPr>
                      <a:xfrm>
                        <a:off x="3519333" y="6321774"/>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83" name="Tekstiruutu 282"/>
                      <p:cNvSpPr txBox="1"/>
                      <p:nvPr/>
                    </p:nvSpPr>
                    <p:spPr>
                      <a:xfrm>
                        <a:off x="3523030" y="7387627"/>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84" name="Tekstiruutu 283"/>
                      <p:cNvSpPr txBox="1"/>
                      <p:nvPr/>
                    </p:nvSpPr>
                    <p:spPr>
                      <a:xfrm>
                        <a:off x="3527924" y="8477261"/>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50" name="Ryhmä 249"/>
                    <p:cNvGrpSpPr/>
                    <p:nvPr/>
                  </p:nvGrpSpPr>
                  <p:grpSpPr>
                    <a:xfrm>
                      <a:off x="5510399" y="3369000"/>
                      <a:ext cx="622424" cy="693888"/>
                      <a:chOff x="3349652" y="6856056"/>
                      <a:chExt cx="622424" cy="693888"/>
                    </a:xfrm>
                  </p:grpSpPr>
                  <p:cxnSp>
                    <p:nvCxnSpPr>
                      <p:cNvPr id="273" name="Suora yhdysviiva 27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uora yhdysviiva 27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kstiruutu 275"/>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277" name="Tekstiruutu 276"/>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51" name="Ryhmä 250"/>
                    <p:cNvGrpSpPr/>
                    <p:nvPr/>
                  </p:nvGrpSpPr>
                  <p:grpSpPr>
                    <a:xfrm rot="10800000">
                      <a:off x="1745720" y="1561893"/>
                      <a:ext cx="3370303" cy="2377747"/>
                      <a:chOff x="1742224" y="6799522"/>
                      <a:chExt cx="3370303" cy="2377747"/>
                    </a:xfrm>
                  </p:grpSpPr>
                  <p:grpSp>
                    <p:nvGrpSpPr>
                      <p:cNvPr id="252" name="Ryhmä 251"/>
                      <p:cNvGrpSpPr/>
                      <p:nvPr/>
                    </p:nvGrpSpPr>
                    <p:grpSpPr>
                      <a:xfrm rot="10800000">
                        <a:off x="2877130" y="7280630"/>
                        <a:ext cx="1103988" cy="1612911"/>
                        <a:chOff x="2883462" y="2085031"/>
                        <a:chExt cx="1103988" cy="1612911"/>
                      </a:xfrm>
                    </p:grpSpPr>
                    <p:pic>
                      <p:nvPicPr>
                        <p:cNvPr id="268"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3" name="Ryhmä 252"/>
                      <p:cNvGrpSpPr/>
                      <p:nvPr/>
                    </p:nvGrpSpPr>
                    <p:grpSpPr>
                      <a:xfrm>
                        <a:off x="1995351" y="6979544"/>
                        <a:ext cx="932230" cy="1913997"/>
                        <a:chOff x="2001410" y="6637489"/>
                        <a:chExt cx="932230" cy="1913997"/>
                      </a:xfrm>
                    </p:grpSpPr>
                    <p:cxnSp>
                      <p:nvCxnSpPr>
                        <p:cNvPr id="265" name="Suora yhdysviiva 264"/>
                        <p:cNvCxnSpPr>
                          <a:stCxn id="268" idx="2"/>
                          <a:endCxn id="264" idx="1"/>
                        </p:cNvCxnSpPr>
                        <p:nvPr/>
                      </p:nvCxnSpPr>
                      <p:spPr>
                        <a:xfrm flipH="1" flipV="1">
                          <a:off x="2196139" y="6637489"/>
                          <a:ext cx="737499" cy="30108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uora yhdysviiva 265"/>
                        <p:cNvCxnSpPr>
                          <a:stCxn id="271" idx="2"/>
                          <a:endCxn id="262"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uora yhdysviiva 266"/>
                        <p:cNvCxnSpPr>
                          <a:stCxn id="272" idx="2"/>
                          <a:endCxn id="263"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4" name="Ryhmä 253"/>
                      <p:cNvGrpSpPr/>
                      <p:nvPr/>
                    </p:nvGrpSpPr>
                    <p:grpSpPr>
                      <a:xfrm rot="10800000">
                        <a:off x="1742224" y="6799522"/>
                        <a:ext cx="507243" cy="2377747"/>
                        <a:chOff x="1846813" y="4149886"/>
                        <a:chExt cx="507243" cy="2377747"/>
                      </a:xfrm>
                    </p:grpSpPr>
                    <p:pic>
                      <p:nvPicPr>
                        <p:cNvPr id="260" name="Kuva 259"/>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grpSp>
                      <p:nvGrpSpPr>
                        <p:cNvPr id="261" name="Ryhmä 260"/>
                        <p:cNvGrpSpPr/>
                        <p:nvPr/>
                      </p:nvGrpSpPr>
                      <p:grpSpPr>
                        <a:xfrm>
                          <a:off x="1846813" y="4527036"/>
                          <a:ext cx="506254" cy="2000597"/>
                          <a:chOff x="1738062" y="2171516"/>
                          <a:chExt cx="506254" cy="2000597"/>
                        </a:xfrm>
                      </p:grpSpPr>
                      <p:pic>
                        <p:nvPicPr>
                          <p:cNvPr id="263" name="Kuva 262"/>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38062" y="2171516"/>
                            <a:ext cx="506254" cy="443816"/>
                          </a:xfrm>
                          <a:prstGeom prst="rect">
                            <a:avLst/>
                          </a:prstGeom>
                        </p:spPr>
                      </p:pic>
                      <p:pic>
                        <p:nvPicPr>
                          <p:cNvPr id="264" name="Kuva 263"/>
                          <p:cNvPicPr>
                            <a:picLocks noChangeAspect="1"/>
                          </p:cNvPicPr>
                          <p:nvPr/>
                        </p:nvPicPr>
                        <p:blipFill>
                          <a:blip r:embed="rId8">
                            <a:extLst>
                              <a:ext uri="{28A0092B-C50C-407E-A947-70E740481C1C}">
                                <a14:useLocalDpi xmlns:a14="http://schemas.microsoft.com/office/drawing/2010/main" val="0"/>
                              </a:ext>
                            </a:extLst>
                          </a:blip>
                          <a:srcRect/>
                          <a:stretch/>
                        </p:blipFill>
                        <p:spPr>
                          <a:xfrm>
                            <a:off x="1797687" y="3812068"/>
                            <a:ext cx="360045" cy="360045"/>
                          </a:xfrm>
                          <a:prstGeom prst="rect">
                            <a:avLst/>
                          </a:prstGeom>
                        </p:spPr>
                      </p:pic>
                    </p:grpSp>
                    <p:pic>
                      <p:nvPicPr>
                        <p:cNvPr id="262" name="Kuva 261"/>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80"/>
                          <a:ext cx="506254" cy="443816"/>
                        </a:xfrm>
                        <a:prstGeom prst="rect">
                          <a:avLst/>
                        </a:prstGeom>
                      </p:spPr>
                    </p:pic>
                  </p:grpSp>
                  <p:pic>
                    <p:nvPicPr>
                      <p:cNvPr id="255" name="Kuva 254"/>
                      <p:cNvPicPr>
                        <a:picLocks noChangeAspect="1"/>
                      </p:cNvPicPr>
                      <p:nvPr/>
                    </p:nvPicPr>
                    <p:blipFill>
                      <a:blip r:embed="rId6">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256" name="Kuva 255"/>
                      <p:cNvPicPr>
                        <a:picLocks noChangeAspect="1"/>
                      </p:cNvPicPr>
                      <p:nvPr/>
                    </p:nvPicPr>
                    <p:blipFill>
                      <a:blip r:embed="rId7">
                        <a:extLst>
                          <a:ext uri="{28A0092B-C50C-407E-A947-70E740481C1C}">
                            <a14:useLocalDpi xmlns:a14="http://schemas.microsoft.com/office/drawing/2010/main" val="0"/>
                          </a:ext>
                        </a:extLst>
                      </a:blip>
                      <a:srcRect/>
                      <a:stretch/>
                    </p:blipFill>
                    <p:spPr>
                      <a:xfrm>
                        <a:off x="4606273" y="8356303"/>
                        <a:ext cx="506254" cy="443816"/>
                      </a:xfrm>
                      <a:prstGeom prst="rect">
                        <a:avLst/>
                      </a:prstGeom>
                    </p:spPr>
                  </p:pic>
                  <p:pic>
                    <p:nvPicPr>
                      <p:cNvPr id="257" name="Kuva 256"/>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4" y="7292159"/>
                        <a:ext cx="506254" cy="443816"/>
                      </a:xfrm>
                      <a:prstGeom prst="rect">
                        <a:avLst/>
                      </a:prstGeom>
                    </p:spPr>
                  </p:pic>
                  <p:cxnSp>
                    <p:nvCxnSpPr>
                      <p:cNvPr id="258" name="Suora yhdysviiva 257"/>
                      <p:cNvCxnSpPr>
                        <a:stCxn id="257" idx="2"/>
                        <a:endCxn id="269"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a:stCxn id="256" idx="2"/>
                        <a:endCxn id="270"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46" name="Kuva 245"/>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746000" y="2836944"/>
                    <a:ext cx="507600" cy="141058"/>
                  </a:xfrm>
                  <a:prstGeom prst="rect">
                    <a:avLst/>
                  </a:prstGeom>
                </p:spPr>
              </p:pic>
              <p:pic>
                <p:nvPicPr>
                  <p:cNvPr id="247" name="Kuva 246"/>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4611600" y="2836944"/>
                    <a:ext cx="507600" cy="141058"/>
                  </a:xfrm>
                  <a:prstGeom prst="rect">
                    <a:avLst/>
                  </a:prstGeom>
                </p:spPr>
              </p:pic>
            </p:grpSp>
            <p:pic>
              <p:nvPicPr>
                <p:cNvPr id="244"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1" name="Kuva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86" name="Suora yhdysviiva 285"/>
          <p:cNvCxnSpPr/>
          <p:nvPr/>
        </p:nvCxnSpPr>
        <p:spPr>
          <a:xfrm>
            <a:off x="1329426" y="3977849"/>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Dian numeron paikkamerkki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1.12</a:t>
            </a:r>
          </a:p>
        </p:txBody>
      </p:sp>
      <p:grpSp>
        <p:nvGrpSpPr>
          <p:cNvPr id="152" name="Ryhmä 151"/>
          <p:cNvGrpSpPr/>
          <p:nvPr/>
        </p:nvGrpSpPr>
        <p:grpSpPr>
          <a:xfrm>
            <a:off x="3042857" y="4507418"/>
            <a:ext cx="2150916" cy="1797543"/>
            <a:chOff x="3042857" y="4627998"/>
            <a:chExt cx="2150916" cy="1797543"/>
          </a:xfrm>
        </p:grpSpPr>
        <p:grpSp>
          <p:nvGrpSpPr>
            <p:cNvPr id="153" name="Ryhmä 152"/>
            <p:cNvGrpSpPr/>
            <p:nvPr/>
          </p:nvGrpSpPr>
          <p:grpSpPr>
            <a:xfrm>
              <a:off x="3042857" y="4627998"/>
              <a:ext cx="2150916" cy="1797543"/>
              <a:chOff x="3042857" y="4627998"/>
              <a:chExt cx="2150916" cy="1797543"/>
            </a:xfrm>
          </p:grpSpPr>
          <p:pic>
            <p:nvPicPr>
              <p:cNvPr id="155" name="Kuva 1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156" name="Ryhmä 155"/>
              <p:cNvGrpSpPr/>
              <p:nvPr/>
            </p:nvGrpSpPr>
            <p:grpSpPr>
              <a:xfrm>
                <a:off x="3042857" y="4627998"/>
                <a:ext cx="2115521" cy="1530889"/>
                <a:chOff x="3042857" y="4627998"/>
                <a:chExt cx="2115521" cy="1530889"/>
              </a:xfrm>
            </p:grpSpPr>
            <p:pic>
              <p:nvPicPr>
                <p:cNvPr id="159" name="Kuva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8" name="Ryhmä 35839"/>
                <p:cNvGrpSpPr>
                  <a:grpSpLocks/>
                </p:cNvGrpSpPr>
                <p:nvPr/>
              </p:nvGrpSpPr>
              <p:grpSpPr bwMode="auto">
                <a:xfrm>
                  <a:off x="4349065" y="5498267"/>
                  <a:ext cx="809313" cy="507532"/>
                  <a:chOff x="2707110" y="2830222"/>
                  <a:chExt cx="810174" cy="507481"/>
                </a:xfrm>
              </p:grpSpPr>
              <p:pic>
                <p:nvPicPr>
                  <p:cNvPr id="213"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Kuva 30"/>
                  <p:cNvPicPr>
                    <a:picLocks noChangeAspect="1"/>
                  </p:cNvPicPr>
                  <p:nvPr/>
                </p:nvPicPr>
                <p:blipFill>
                  <a:blip r:embed="rId15">
                    <a:extLst>
                      <a:ext uri="{28A0092B-C50C-407E-A947-70E740481C1C}">
                        <a14:useLocalDpi xmlns:a14="http://schemas.microsoft.com/office/drawing/2010/main" val="0"/>
                      </a:ext>
                    </a:extLst>
                  </a:blip>
                  <a:srcRect/>
                  <a:stretch/>
                </p:blipFill>
                <p:spPr bwMode="auto">
                  <a:xfrm>
                    <a:off x="2707110" y="3092928"/>
                    <a:ext cx="245060"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 name="Ryhmä 168"/>
                <p:cNvGrpSpPr/>
                <p:nvPr/>
              </p:nvGrpSpPr>
              <p:grpSpPr>
                <a:xfrm>
                  <a:off x="3042857" y="4627998"/>
                  <a:ext cx="1338643" cy="1494376"/>
                  <a:chOff x="3193468" y="4656577"/>
                  <a:chExt cx="1338643" cy="1494376"/>
                </a:xfrm>
              </p:grpSpPr>
              <p:sp>
                <p:nvSpPr>
                  <p:cNvPr id="171"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2"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3"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1"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6"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8"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0"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1"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2"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3"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4"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5"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206" name="Suora yhdysviiva 387"/>
                  <p:cNvCxnSpPr>
                    <a:cxnSpLocks noChangeShapeType="1"/>
                    <a:stCxn id="173" idx="2"/>
                    <a:endCxn id="170"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07" name="Suora yhdysviiva 387"/>
                  <p:cNvCxnSpPr>
                    <a:cxnSpLocks noChangeShapeType="1"/>
                    <a:endCxn id="159"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08"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9"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10"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12"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pic>
              <p:nvPicPr>
                <p:cNvPr id="170"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4"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p:txBody>
        </p:sp>
      </p:grpSp>
      <p:sp>
        <p:nvSpPr>
          <p:cNvPr id="7" name="Suorakulmio 211">
            <a:extLst>
              <a:ext uri="{FF2B5EF4-FFF2-40B4-BE49-F238E27FC236}">
                <a16:creationId xmlns:a16="http://schemas.microsoft.com/office/drawing/2014/main" id="{6C0D7A79-8420-C1C5-1306-8EC6E03009F8}"/>
              </a:ext>
            </a:extLst>
          </p:cNvPr>
          <p:cNvSpPr>
            <a:spLocks noChangeArrowheads="1"/>
          </p:cNvSpPr>
          <p:nvPr/>
        </p:nvSpPr>
        <p:spPr bwMode="auto">
          <a:xfrm>
            <a:off x="3023363" y="5158732"/>
            <a:ext cx="477418" cy="123111"/>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9" name="Text Box 3">
            <a:extLst>
              <a:ext uri="{FF2B5EF4-FFF2-40B4-BE49-F238E27FC236}">
                <a16:creationId xmlns:a16="http://schemas.microsoft.com/office/drawing/2014/main" id="{A2F1110A-94CE-8AD0-85C6-E6DEF221B2E0}"/>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80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
        <p:nvSpPr>
          <p:cNvPr id="20" name="Suorakulmio 244">
            <a:extLst>
              <a:ext uri="{FF2B5EF4-FFF2-40B4-BE49-F238E27FC236}">
                <a16:creationId xmlns:a16="http://schemas.microsoft.com/office/drawing/2014/main" id="{4BA9C8D9-2084-8AE8-AAFD-9C077D3AEF75}"/>
              </a:ext>
            </a:extLst>
          </p:cNvPr>
          <p:cNvSpPr>
            <a:spLocks noChangeArrowheads="1"/>
          </p:cNvSpPr>
          <p:nvPr/>
        </p:nvSpPr>
        <p:spPr bwMode="auto">
          <a:xfrm>
            <a:off x="1341000" y="5490003"/>
            <a:ext cx="1242022"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398722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grpSp>
        <p:nvGrpSpPr>
          <p:cNvPr id="5" name="Ryhmä 4"/>
          <p:cNvGrpSpPr/>
          <p:nvPr/>
        </p:nvGrpSpPr>
        <p:grpSpPr>
          <a:xfrm>
            <a:off x="807588" y="1561893"/>
            <a:ext cx="5325235" cy="3030744"/>
            <a:chOff x="807588" y="1561893"/>
            <a:chExt cx="5325235" cy="3030744"/>
          </a:xfrm>
        </p:grpSpPr>
        <p:cxnSp>
          <p:nvCxnSpPr>
            <p:cNvPr id="233" name="Suora yhdysviiva 232"/>
            <p:cNvCxnSpPr/>
            <p:nvPr/>
          </p:nvCxnSpPr>
          <p:spPr>
            <a:xfrm flipV="1">
              <a:off x="1346654" y="3976025"/>
              <a:ext cx="4132400" cy="607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807588" y="1561893"/>
              <a:ext cx="5325235" cy="3030744"/>
              <a:chOff x="807588" y="1561893"/>
              <a:chExt cx="5325235" cy="3030744"/>
            </a:xfrm>
          </p:grpSpPr>
          <p:pic>
            <p:nvPicPr>
              <p:cNvPr id="163"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yhmä 2"/>
              <p:cNvGrpSpPr/>
              <p:nvPr/>
            </p:nvGrpSpPr>
            <p:grpSpPr>
              <a:xfrm>
                <a:off x="807588" y="1561893"/>
                <a:ext cx="5325235" cy="2500995"/>
                <a:chOff x="807588" y="1561893"/>
                <a:chExt cx="5325235" cy="2500995"/>
              </a:xfrm>
            </p:grpSpPr>
            <p:grpSp>
              <p:nvGrpSpPr>
                <p:cNvPr id="10" name="Ryhmä 9"/>
                <p:cNvGrpSpPr/>
                <p:nvPr/>
              </p:nvGrpSpPr>
              <p:grpSpPr>
                <a:xfrm rot="10800000">
                  <a:off x="807588" y="1754007"/>
                  <a:ext cx="535105" cy="2308881"/>
                  <a:chOff x="3357000" y="6316000"/>
                  <a:chExt cx="535105"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22729" y="6316000"/>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16" name="Tekstiruutu 15"/>
                  <p:cNvSpPr txBox="1"/>
                  <p:nvPr/>
                </p:nvSpPr>
                <p:spPr>
                  <a:xfrm>
                    <a:off x="3527526" y="7399237"/>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17" name="Tekstiruutu 16"/>
                  <p:cNvSpPr txBox="1"/>
                  <p:nvPr/>
                </p:nvSpPr>
                <p:spPr>
                  <a:xfrm>
                    <a:off x="3537752" y="8470993"/>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174" name="Ryhmä 173"/>
                <p:cNvGrpSpPr/>
                <p:nvPr/>
              </p:nvGrpSpPr>
              <p:grpSpPr>
                <a:xfrm rot="10800000">
                  <a:off x="1745720" y="1561893"/>
                  <a:ext cx="3370303" cy="2163539"/>
                  <a:chOff x="1742224" y="7013730"/>
                  <a:chExt cx="3370303" cy="2163539"/>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7013730"/>
                    <a:ext cx="932230" cy="1879811"/>
                    <a:chOff x="2001410" y="6671675"/>
                    <a:chExt cx="932230" cy="1879811"/>
                  </a:xfrm>
                </p:grpSpPr>
                <p:cxnSp>
                  <p:nvCxnSpPr>
                    <p:cNvPr id="191" name="Suora yhdysviiva 190"/>
                    <p:cNvCxnSpPr>
                      <a:stCxn id="194" idx="2"/>
                      <a:endCxn id="137" idx="1"/>
                    </p:cNvCxnSpPr>
                    <p:nvPr/>
                  </p:nvCxnSpPr>
                  <p:spPr>
                    <a:xfrm rot="10800000">
                      <a:off x="2186174" y="6671675"/>
                      <a:ext cx="747464" cy="2669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2160"/>
                    <a:ext cx="507243" cy="1885109"/>
                    <a:chOff x="1846813" y="4149886"/>
                    <a:chExt cx="507243" cy="1885109"/>
                  </a:xfrm>
                </p:grpSpPr>
                <p:pic>
                  <p:nvPicPr>
                    <p:cNvPr id="184" name="Kuva 183"/>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189" name="Kuva 18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6813" y="4527035"/>
                      <a:ext cx="506254" cy="443816"/>
                    </a:xfrm>
                    <a:prstGeom prst="rect">
                      <a:avLst/>
                    </a:prstGeom>
                  </p:spPr>
                </p:pic>
                <p:pic>
                  <p:nvPicPr>
                    <p:cNvPr id="187" name="Kuva 18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79"/>
                      <a:ext cx="506254" cy="443816"/>
                    </a:xfrm>
                    <a:prstGeom prst="rect">
                      <a:avLst/>
                    </a:prstGeom>
                  </p:spPr>
                </p:pic>
              </p:grpSp>
              <p:pic>
                <p:nvPicPr>
                  <p:cNvPr id="178" name="Kuva 177"/>
                  <p:cNvPicPr>
                    <a:picLocks noChangeAspect="1"/>
                  </p:cNvPicPr>
                  <p:nvPr/>
                </p:nvPicPr>
                <p:blipFill>
                  <a:blip r:embed="rId7">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179" name="Kuva 178"/>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4"/>
                    <a:ext cx="506254" cy="443816"/>
                  </a:xfrm>
                  <a:prstGeom prst="rect">
                    <a:avLst/>
                  </a:prstGeom>
                </p:spPr>
              </p:pic>
              <p:pic>
                <p:nvPicPr>
                  <p:cNvPr id="180" name="Kuva 179"/>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4" y="7292160"/>
                    <a:ext cx="506254" cy="443816"/>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9"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Kuva 136"/>
                <p:cNvPicPr>
                  <a:picLocks noChangeAspect="1"/>
                </p:cNvPicPr>
                <p:nvPr/>
              </p:nvPicPr>
              <p:blipFill>
                <a:blip r:embed="rId11">
                  <a:extLst>
                    <a:ext uri="{28A0092B-C50C-407E-A947-70E740481C1C}">
                      <a14:useLocalDpi xmlns:a14="http://schemas.microsoft.com/office/drawing/2010/main" val="0"/>
                    </a:ext>
                  </a:extLst>
                </a:blip>
                <a:srcRect/>
                <a:stretch/>
              </p:blipFill>
              <p:spPr>
                <a:xfrm>
                  <a:off x="4678370" y="3545432"/>
                  <a:ext cx="360000" cy="360000"/>
                </a:xfrm>
                <a:prstGeom prst="rect">
                  <a:avLst/>
                </a:prstGeom>
              </p:spPr>
            </p:pic>
            <p:pic>
              <p:nvPicPr>
                <p:cNvPr id="140" name="Kuva 139"/>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746000" y="2836943"/>
                  <a:ext cx="507600" cy="141058"/>
                </a:xfrm>
                <a:prstGeom prst="rect">
                  <a:avLst/>
                </a:prstGeom>
              </p:spPr>
            </p:pic>
            <p:pic>
              <p:nvPicPr>
                <p:cNvPr id="141" name="Kuva 140"/>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611600" y="2836943"/>
                  <a:ext cx="507600" cy="141058"/>
                </a:xfrm>
                <a:prstGeom prst="rect">
                  <a:avLst/>
                </a:prstGeom>
              </p:spPr>
            </p:pic>
          </p:grpSp>
        </p:grpSp>
      </p:grpSp>
      <p:grpSp>
        <p:nvGrpSpPr>
          <p:cNvPr id="4" name="Ryhmä 3"/>
          <p:cNvGrpSpPr/>
          <p:nvPr/>
        </p:nvGrpSpPr>
        <p:grpSpPr>
          <a:xfrm>
            <a:off x="733611" y="6214325"/>
            <a:ext cx="5319993" cy="3030744"/>
            <a:chOff x="719323" y="6195275"/>
            <a:chExt cx="5319993" cy="3030744"/>
          </a:xfrm>
        </p:grpSpPr>
        <p:grpSp>
          <p:nvGrpSpPr>
            <p:cNvPr id="167" name="Ryhmä 166"/>
            <p:cNvGrpSpPr/>
            <p:nvPr/>
          </p:nvGrpSpPr>
          <p:grpSpPr>
            <a:xfrm rot="10800000">
              <a:off x="719323" y="6195275"/>
              <a:ext cx="5319993" cy="3030744"/>
              <a:chOff x="812830" y="1561893"/>
              <a:chExt cx="5319993" cy="3030744"/>
            </a:xfrm>
          </p:grpSpPr>
          <p:pic>
            <p:nvPicPr>
              <p:cNvPr id="168"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 name="Ryhmä 171"/>
              <p:cNvGrpSpPr/>
              <p:nvPr/>
            </p:nvGrpSpPr>
            <p:grpSpPr>
              <a:xfrm>
                <a:off x="812830" y="1561893"/>
                <a:ext cx="5319993" cy="2500995"/>
                <a:chOff x="812830" y="1561893"/>
                <a:chExt cx="5319993" cy="2500995"/>
              </a:xfrm>
            </p:grpSpPr>
            <p:grpSp>
              <p:nvGrpSpPr>
                <p:cNvPr id="185" name="Ryhmä 184"/>
                <p:cNvGrpSpPr/>
                <p:nvPr/>
              </p:nvGrpSpPr>
              <p:grpSpPr>
                <a:xfrm rot="10800000">
                  <a:off x="812830" y="1745905"/>
                  <a:ext cx="529863" cy="2308881"/>
                  <a:chOff x="3357000" y="6324102"/>
                  <a:chExt cx="529863" cy="2308881"/>
                </a:xfrm>
              </p:grpSpPr>
              <p:cxnSp>
                <p:nvCxnSpPr>
                  <p:cNvPr id="225" name="Suora yhdysviiva 22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uora yhdysviiva 22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uora yhdysviiva 22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uora yhdysviiva 22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kstiruutu 228"/>
                  <p:cNvSpPr txBox="1"/>
                  <p:nvPr/>
                </p:nvSpPr>
                <p:spPr>
                  <a:xfrm>
                    <a:off x="3517487" y="632410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30" name="Tekstiruutu 229"/>
                  <p:cNvSpPr txBox="1"/>
                  <p:nvPr/>
                </p:nvSpPr>
                <p:spPr>
                  <a:xfrm>
                    <a:off x="3522284" y="740733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31" name="Tekstiruutu 230"/>
                  <p:cNvSpPr txBox="1"/>
                  <p:nvPr/>
                </p:nvSpPr>
                <p:spPr>
                  <a:xfrm>
                    <a:off x="3532510" y="847909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186" name="Ryhmä 185"/>
                <p:cNvGrpSpPr/>
                <p:nvPr/>
              </p:nvGrpSpPr>
              <p:grpSpPr>
                <a:xfrm>
                  <a:off x="5510399" y="3369000"/>
                  <a:ext cx="622424" cy="693888"/>
                  <a:chOff x="3349652" y="6856056"/>
                  <a:chExt cx="622424" cy="693888"/>
                </a:xfrm>
              </p:grpSpPr>
              <p:cxnSp>
                <p:nvCxnSpPr>
                  <p:cNvPr id="220" name="Suora yhdysviiva 21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uora yhdysviiva 22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uora yhdysviiva 22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kstiruutu 222"/>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224" name="Tekstiruutu 223"/>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188" name="Ryhmä 187"/>
                <p:cNvGrpSpPr/>
                <p:nvPr/>
              </p:nvGrpSpPr>
              <p:grpSpPr>
                <a:xfrm rot="10800000">
                  <a:off x="1745720" y="1561893"/>
                  <a:ext cx="3370303" cy="2168619"/>
                  <a:chOff x="1742224" y="7008650"/>
                  <a:chExt cx="3370303" cy="2168619"/>
                </a:xfrm>
              </p:grpSpPr>
              <p:grpSp>
                <p:nvGrpSpPr>
                  <p:cNvPr id="201" name="Ryhmä 200"/>
                  <p:cNvGrpSpPr/>
                  <p:nvPr/>
                </p:nvGrpSpPr>
                <p:grpSpPr>
                  <a:xfrm rot="10800000">
                    <a:off x="2877130" y="7280630"/>
                    <a:ext cx="1103988" cy="1612911"/>
                    <a:chOff x="2883462" y="2085031"/>
                    <a:chExt cx="1103988" cy="1612911"/>
                  </a:xfrm>
                </p:grpSpPr>
                <p:pic>
                  <p:nvPicPr>
                    <p:cNvPr id="21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2" name="Ryhmä 201"/>
                  <p:cNvGrpSpPr/>
                  <p:nvPr/>
                </p:nvGrpSpPr>
                <p:grpSpPr>
                  <a:xfrm>
                    <a:off x="1995351" y="7008650"/>
                    <a:ext cx="932230" cy="1884891"/>
                    <a:chOff x="2001410" y="6666595"/>
                    <a:chExt cx="932230" cy="1884891"/>
                  </a:xfrm>
                </p:grpSpPr>
                <p:cxnSp>
                  <p:nvCxnSpPr>
                    <p:cNvPr id="212" name="Suora yhdysviiva 211"/>
                    <p:cNvCxnSpPr>
                      <a:stCxn id="215" idx="2"/>
                      <a:endCxn id="200" idx="1"/>
                    </p:cNvCxnSpPr>
                    <p:nvPr/>
                  </p:nvCxnSpPr>
                  <p:spPr>
                    <a:xfrm flipH="1" flipV="1">
                      <a:off x="2186174" y="6666595"/>
                      <a:ext cx="747464" cy="2719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uora yhdysviiva 212"/>
                    <p:cNvCxnSpPr>
                      <a:stCxn id="218" idx="2"/>
                      <a:endCxn id="211"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uora yhdysviiva 213"/>
                    <p:cNvCxnSpPr>
                      <a:stCxn id="219" idx="2"/>
                      <a:endCxn id="21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Ryhmä 202"/>
                  <p:cNvGrpSpPr/>
                  <p:nvPr/>
                </p:nvGrpSpPr>
                <p:grpSpPr>
                  <a:xfrm rot="10800000">
                    <a:off x="1742224" y="7292159"/>
                    <a:ext cx="507243" cy="1885110"/>
                    <a:chOff x="1846813" y="4149886"/>
                    <a:chExt cx="507243" cy="1885110"/>
                  </a:xfrm>
                </p:grpSpPr>
                <p:pic>
                  <p:nvPicPr>
                    <p:cNvPr id="209" name="Kuva 208"/>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210" name="Kuva 209"/>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6813" y="4527036"/>
                      <a:ext cx="506254" cy="443816"/>
                    </a:xfrm>
                    <a:prstGeom prst="rect">
                      <a:avLst/>
                    </a:prstGeom>
                  </p:spPr>
                </p:pic>
                <p:pic>
                  <p:nvPicPr>
                    <p:cNvPr id="211" name="Kuva 210"/>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80"/>
                      <a:ext cx="506254" cy="443816"/>
                    </a:xfrm>
                    <a:prstGeom prst="rect">
                      <a:avLst/>
                    </a:prstGeom>
                  </p:spPr>
                </p:pic>
              </p:grpSp>
              <p:pic>
                <p:nvPicPr>
                  <p:cNvPr id="204" name="Kuva 203"/>
                  <p:cNvPicPr>
                    <a:picLocks noChangeAspect="1"/>
                  </p:cNvPicPr>
                  <p:nvPr/>
                </p:nvPicPr>
                <p:blipFill>
                  <a:blip r:embed="rId7">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205" name="Kuva 204"/>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3"/>
                    <a:ext cx="506254" cy="443816"/>
                  </a:xfrm>
                  <a:prstGeom prst="rect">
                    <a:avLst/>
                  </a:prstGeom>
                </p:spPr>
              </p:pic>
              <p:pic>
                <p:nvPicPr>
                  <p:cNvPr id="206" name="Kuva 205"/>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4" y="7292159"/>
                    <a:ext cx="506254" cy="443816"/>
                  </a:xfrm>
                  <a:prstGeom prst="rect">
                    <a:avLst/>
                  </a:prstGeom>
                </p:spPr>
              </p:pic>
              <p:cxnSp>
                <p:nvCxnSpPr>
                  <p:cNvPr id="207" name="Suora yhdysviiva 206"/>
                  <p:cNvCxnSpPr>
                    <a:stCxn id="206" idx="2"/>
                    <a:endCxn id="21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uora yhdysviiva 207"/>
                  <p:cNvCxnSpPr>
                    <a:stCxn id="205" idx="2"/>
                    <a:endCxn id="21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0"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Kuva 199"/>
                <p:cNvPicPr>
                  <a:picLocks noChangeAspect="1"/>
                </p:cNvPicPr>
                <p:nvPr/>
              </p:nvPicPr>
              <p:blipFill>
                <a:blip r:embed="rId11">
                  <a:extLst>
                    <a:ext uri="{28A0092B-C50C-407E-A947-70E740481C1C}">
                      <a14:useLocalDpi xmlns:a14="http://schemas.microsoft.com/office/drawing/2010/main" val="0"/>
                    </a:ext>
                  </a:extLst>
                </a:blip>
                <a:srcRect/>
                <a:stretch/>
              </p:blipFill>
              <p:spPr>
                <a:xfrm>
                  <a:off x="4678370" y="3550512"/>
                  <a:ext cx="360000" cy="360000"/>
                </a:xfrm>
                <a:prstGeom prst="rect">
                  <a:avLst/>
                </a:prstGeom>
              </p:spPr>
            </p:pic>
            <p:pic>
              <p:nvPicPr>
                <p:cNvPr id="173" name="Kuva 172"/>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746000" y="2836944"/>
                  <a:ext cx="507600" cy="141058"/>
                </a:xfrm>
                <a:prstGeom prst="rect">
                  <a:avLst/>
                </a:prstGeom>
              </p:spPr>
            </p:pic>
            <p:pic>
              <p:nvPicPr>
                <p:cNvPr id="181" name="Kuva 180"/>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611600" y="2836944"/>
                  <a:ext cx="507600" cy="141058"/>
                </a:xfrm>
                <a:prstGeom prst="rect">
                  <a:avLst/>
                </a:prstGeom>
              </p:spPr>
            </p:pic>
          </p:grpSp>
        </p:grpSp>
        <p:cxnSp>
          <p:nvCxnSpPr>
            <p:cNvPr id="232" name="Suora yhdysviiva 231"/>
            <p:cNvCxnSpPr/>
            <p:nvPr/>
          </p:nvCxnSpPr>
          <p:spPr>
            <a:xfrm>
              <a:off x="1319865" y="6795733"/>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7" name="Dian numeron paikkamerkki 6"/>
          <p:cNvSpPr>
            <a:spLocks noGrp="1"/>
          </p:cNvSpPr>
          <p:nvPr>
            <p:ph type="sldNum" sz="quarter" idx="12"/>
          </p:nvPr>
        </p:nvSpPr>
        <p:spPr>
          <a:xfrm>
            <a:off x="2533400" y="9201000"/>
            <a:ext cx="1800000" cy="5274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.13</a:t>
            </a:r>
          </a:p>
        </p:txBody>
      </p:sp>
      <p:grpSp>
        <p:nvGrpSpPr>
          <p:cNvPr id="131" name="Ryhmä 130"/>
          <p:cNvGrpSpPr/>
          <p:nvPr/>
        </p:nvGrpSpPr>
        <p:grpSpPr>
          <a:xfrm>
            <a:off x="3042857" y="4507418"/>
            <a:ext cx="2150916" cy="1797543"/>
            <a:chOff x="3042857" y="4627998"/>
            <a:chExt cx="2150916" cy="1797543"/>
          </a:xfrm>
        </p:grpSpPr>
        <p:grpSp>
          <p:nvGrpSpPr>
            <p:cNvPr id="132" name="Ryhmä 131"/>
            <p:cNvGrpSpPr/>
            <p:nvPr/>
          </p:nvGrpSpPr>
          <p:grpSpPr>
            <a:xfrm>
              <a:off x="3042857" y="4627998"/>
              <a:ext cx="2150916" cy="1797543"/>
              <a:chOff x="3042857" y="4627998"/>
              <a:chExt cx="2150916" cy="1797543"/>
            </a:xfrm>
          </p:grpSpPr>
          <p:pic>
            <p:nvPicPr>
              <p:cNvPr id="134" name="Kuva 1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135" name="Ryhmä 134"/>
              <p:cNvGrpSpPr/>
              <p:nvPr/>
            </p:nvGrpSpPr>
            <p:grpSpPr>
              <a:xfrm>
                <a:off x="3042857" y="4627998"/>
                <a:ext cx="2115521" cy="1530889"/>
                <a:chOff x="3042857" y="4627998"/>
                <a:chExt cx="2115521" cy="1530889"/>
              </a:xfrm>
            </p:grpSpPr>
            <p:pic>
              <p:nvPicPr>
                <p:cNvPr id="152" name="Kuva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 name="Ryhmä 35839"/>
                <p:cNvGrpSpPr>
                  <a:grpSpLocks/>
                </p:cNvGrpSpPr>
                <p:nvPr/>
              </p:nvGrpSpPr>
              <p:grpSpPr bwMode="auto">
                <a:xfrm>
                  <a:off x="4349065" y="5498273"/>
                  <a:ext cx="809313" cy="507530"/>
                  <a:chOff x="2707110" y="2830222"/>
                  <a:chExt cx="810174" cy="507478"/>
                </a:xfrm>
              </p:grpSpPr>
              <p:pic>
                <p:nvPicPr>
                  <p:cNvPr id="253"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Kuva 30"/>
                  <p:cNvPicPr>
                    <a:picLocks noChangeAspect="1"/>
                  </p:cNvPicPr>
                  <p:nvPr/>
                </p:nvPicPr>
                <p:blipFill>
                  <a:blip r:embed="rId15">
                    <a:extLst>
                      <a:ext uri="{28A0092B-C50C-407E-A947-70E740481C1C}">
                        <a14:useLocalDpi xmlns:a14="http://schemas.microsoft.com/office/drawing/2010/main" val="0"/>
                      </a:ext>
                    </a:extLst>
                  </a:blip>
                  <a:srcRect/>
                  <a:stretch/>
                </p:blipFill>
                <p:spPr bwMode="auto">
                  <a:xfrm>
                    <a:off x="2707110" y="3092925"/>
                    <a:ext cx="245060"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 name="Ryhmä 153"/>
                <p:cNvGrpSpPr/>
                <p:nvPr/>
              </p:nvGrpSpPr>
              <p:grpSpPr>
                <a:xfrm>
                  <a:off x="3042857" y="4627998"/>
                  <a:ext cx="1338643" cy="1494376"/>
                  <a:chOff x="3193468" y="4656577"/>
                  <a:chExt cx="1338643" cy="1494376"/>
                </a:xfrm>
              </p:grpSpPr>
              <p:sp>
                <p:nvSpPr>
                  <p:cNvPr id="156"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9"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6"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7"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8"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9"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0"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1"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2"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3"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4"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5"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246" name="Suora yhdysviiva 387"/>
                  <p:cNvCxnSpPr>
                    <a:cxnSpLocks noChangeShapeType="1"/>
                    <a:stCxn id="235" idx="2"/>
                    <a:endCxn id="155"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47" name="Suora yhdysviiva 387"/>
                  <p:cNvCxnSpPr>
                    <a:cxnSpLocks noChangeShapeType="1"/>
                    <a:endCxn id="152"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48"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9"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50"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52"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pic>
              <p:nvPicPr>
                <p:cNvPr id="15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3"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p:txBody>
        </p:sp>
      </p:grpSp>
      <p:sp>
        <p:nvSpPr>
          <p:cNvPr id="6" name="Suorakulmio 211">
            <a:extLst>
              <a:ext uri="{FF2B5EF4-FFF2-40B4-BE49-F238E27FC236}">
                <a16:creationId xmlns:a16="http://schemas.microsoft.com/office/drawing/2014/main" id="{BC1C011B-5A2F-0A06-287C-D9E0FCB2D629}"/>
              </a:ext>
            </a:extLst>
          </p:cNvPr>
          <p:cNvSpPr>
            <a:spLocks noChangeArrowheads="1"/>
          </p:cNvSpPr>
          <p:nvPr/>
        </p:nvSpPr>
        <p:spPr bwMode="auto">
          <a:xfrm>
            <a:off x="3042005" y="5158732"/>
            <a:ext cx="458775" cy="123111"/>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8" name="Text Box 3">
            <a:extLst>
              <a:ext uri="{FF2B5EF4-FFF2-40B4-BE49-F238E27FC236}">
                <a16:creationId xmlns:a16="http://schemas.microsoft.com/office/drawing/2014/main" id="{F6E42922-E8C9-F215-918B-CD274FA6BA79}"/>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70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
        <p:nvSpPr>
          <p:cNvPr id="19" name="Suorakulmio 244">
            <a:extLst>
              <a:ext uri="{FF2B5EF4-FFF2-40B4-BE49-F238E27FC236}">
                <a16:creationId xmlns:a16="http://schemas.microsoft.com/office/drawing/2014/main" id="{8C08E436-BA0A-F391-D698-FE7AFFCA8424}"/>
              </a:ext>
            </a:extLst>
          </p:cNvPr>
          <p:cNvSpPr>
            <a:spLocks noChangeArrowheads="1"/>
          </p:cNvSpPr>
          <p:nvPr/>
        </p:nvSpPr>
        <p:spPr bwMode="auto">
          <a:xfrm>
            <a:off x="1341000" y="5490003"/>
            <a:ext cx="1242022"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2657435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grpSp>
        <p:nvGrpSpPr>
          <p:cNvPr id="5" name="Ryhmä 4"/>
          <p:cNvGrpSpPr/>
          <p:nvPr/>
        </p:nvGrpSpPr>
        <p:grpSpPr>
          <a:xfrm>
            <a:off x="807080" y="1561893"/>
            <a:ext cx="5325743" cy="3030744"/>
            <a:chOff x="807080" y="1561893"/>
            <a:chExt cx="5325743" cy="3030744"/>
          </a:xfrm>
        </p:grpSpPr>
        <p:cxnSp>
          <p:nvCxnSpPr>
            <p:cNvPr id="269" name="Suora yhdysviiva 268"/>
            <p:cNvCxnSpPr/>
            <p:nvPr/>
          </p:nvCxnSpPr>
          <p:spPr>
            <a:xfrm flipV="1">
              <a:off x="1363028" y="3982936"/>
              <a:ext cx="4132400" cy="607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807080" y="1561893"/>
              <a:ext cx="5325743" cy="3030744"/>
              <a:chOff x="807080" y="1561893"/>
              <a:chExt cx="5325743" cy="3030744"/>
            </a:xfrm>
          </p:grpSpPr>
          <p:pic>
            <p:nvPicPr>
              <p:cNvPr id="22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yhmä 2"/>
              <p:cNvGrpSpPr/>
              <p:nvPr/>
            </p:nvGrpSpPr>
            <p:grpSpPr>
              <a:xfrm>
                <a:off x="807080" y="1561893"/>
                <a:ext cx="5325743" cy="2500995"/>
                <a:chOff x="807080" y="1561893"/>
                <a:chExt cx="5325743" cy="2500995"/>
              </a:xfrm>
            </p:grpSpPr>
            <p:grpSp>
              <p:nvGrpSpPr>
                <p:cNvPr id="10" name="Ryhmä 9"/>
                <p:cNvGrpSpPr/>
                <p:nvPr/>
              </p:nvGrpSpPr>
              <p:grpSpPr>
                <a:xfrm rot="10800000">
                  <a:off x="807080" y="1749513"/>
                  <a:ext cx="535613" cy="2308881"/>
                  <a:chOff x="3357000" y="6320494"/>
                  <a:chExt cx="535613"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23237" y="6320494"/>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16" name="Tekstiruutu 15"/>
                  <p:cNvSpPr txBox="1"/>
                  <p:nvPr/>
                </p:nvSpPr>
                <p:spPr>
                  <a:xfrm>
                    <a:off x="3528034" y="7403731"/>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17" name="Tekstiruutu 16"/>
                  <p:cNvSpPr txBox="1"/>
                  <p:nvPr/>
                </p:nvSpPr>
                <p:spPr>
                  <a:xfrm>
                    <a:off x="3538260" y="8475487"/>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174" name="Ryhmä 173"/>
                <p:cNvGrpSpPr/>
                <p:nvPr/>
              </p:nvGrpSpPr>
              <p:grpSpPr>
                <a:xfrm rot="10800000">
                  <a:off x="1745720" y="1561893"/>
                  <a:ext cx="3370303" cy="2203255"/>
                  <a:chOff x="1742224" y="6974014"/>
                  <a:chExt cx="3370303" cy="2203255"/>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6974014"/>
                    <a:ext cx="932230" cy="1919527"/>
                    <a:chOff x="2001410" y="6631959"/>
                    <a:chExt cx="932230" cy="1919527"/>
                  </a:xfrm>
                </p:grpSpPr>
                <p:cxnSp>
                  <p:nvCxnSpPr>
                    <p:cNvPr id="191" name="Suora yhdysviiva 190"/>
                    <p:cNvCxnSpPr>
                      <a:stCxn id="194" idx="2"/>
                      <a:endCxn id="140" idx="1"/>
                    </p:cNvCxnSpPr>
                    <p:nvPr/>
                  </p:nvCxnSpPr>
                  <p:spPr>
                    <a:xfrm rot="10800000">
                      <a:off x="2196139" y="6631959"/>
                      <a:ext cx="737499" cy="3066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2160"/>
                    <a:ext cx="507243" cy="1885109"/>
                    <a:chOff x="1846813" y="4149886"/>
                    <a:chExt cx="507243" cy="1885109"/>
                  </a:xfrm>
                </p:grpSpPr>
                <p:pic>
                  <p:nvPicPr>
                    <p:cNvPr id="184" name="Kuva 183"/>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189" name="Kuva 18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6813" y="4527035"/>
                      <a:ext cx="506254" cy="443816"/>
                    </a:xfrm>
                    <a:prstGeom prst="rect">
                      <a:avLst/>
                    </a:prstGeom>
                  </p:spPr>
                </p:pic>
                <p:pic>
                  <p:nvPicPr>
                    <p:cNvPr id="187" name="Kuva 18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79"/>
                      <a:ext cx="506254" cy="443816"/>
                    </a:xfrm>
                    <a:prstGeom prst="rect">
                      <a:avLst/>
                    </a:prstGeom>
                  </p:spPr>
                </p:pic>
              </p:grpSp>
              <p:pic>
                <p:nvPicPr>
                  <p:cNvPr id="178" name="Kuva 177"/>
                  <p:cNvPicPr>
                    <a:picLocks noChangeAspect="1"/>
                  </p:cNvPicPr>
                  <p:nvPr/>
                </p:nvPicPr>
                <p:blipFill>
                  <a:blip r:embed="rId7">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179" name="Kuva 178"/>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4"/>
                    <a:ext cx="506254" cy="443816"/>
                  </a:xfrm>
                  <a:prstGeom prst="rect">
                    <a:avLst/>
                  </a:prstGeom>
                </p:spPr>
              </p:pic>
              <p:pic>
                <p:nvPicPr>
                  <p:cNvPr id="180" name="Kuva 179"/>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4" y="7292160"/>
                    <a:ext cx="506254" cy="443816"/>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9"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0820" y="2400811"/>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0861" y="2400811"/>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Kuva 139"/>
                <p:cNvPicPr>
                  <a:picLocks noChangeAspect="1"/>
                </p:cNvPicPr>
                <p:nvPr/>
              </p:nvPicPr>
              <p:blipFill>
                <a:blip r:embed="rId11">
                  <a:extLst>
                    <a:ext uri="{28A0092B-C50C-407E-A947-70E740481C1C}">
                      <a14:useLocalDpi xmlns:a14="http://schemas.microsoft.com/office/drawing/2010/main" val="0"/>
                    </a:ext>
                  </a:extLst>
                </a:blip>
                <a:srcRect/>
                <a:stretch/>
              </p:blipFill>
              <p:spPr>
                <a:xfrm>
                  <a:off x="4668405" y="3585148"/>
                  <a:ext cx="360000" cy="360000"/>
                </a:xfrm>
                <a:prstGeom prst="rect">
                  <a:avLst/>
                </a:prstGeom>
              </p:spPr>
            </p:pic>
            <p:pic>
              <p:nvPicPr>
                <p:cNvPr id="136" name="Kuva 135"/>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746000" y="2836943"/>
                  <a:ext cx="507600" cy="141058"/>
                </a:xfrm>
                <a:prstGeom prst="rect">
                  <a:avLst/>
                </a:prstGeom>
              </p:spPr>
            </p:pic>
            <p:pic>
              <p:nvPicPr>
                <p:cNvPr id="137" name="Kuva 136"/>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611600" y="2836943"/>
                  <a:ext cx="507600" cy="141058"/>
                </a:xfrm>
                <a:prstGeom prst="rect">
                  <a:avLst/>
                </a:prstGeom>
              </p:spPr>
            </p:pic>
          </p:grpSp>
        </p:grpSp>
      </p:grpSp>
      <p:grpSp>
        <p:nvGrpSpPr>
          <p:cNvPr id="7" name="Ryhmä 6"/>
          <p:cNvGrpSpPr/>
          <p:nvPr/>
        </p:nvGrpSpPr>
        <p:grpSpPr>
          <a:xfrm>
            <a:off x="739028" y="6215370"/>
            <a:ext cx="5319691" cy="3030744"/>
            <a:chOff x="719978" y="6229658"/>
            <a:chExt cx="5319691" cy="3030744"/>
          </a:xfrm>
        </p:grpSpPr>
        <p:cxnSp>
          <p:nvCxnSpPr>
            <p:cNvPr id="270" name="Suora yhdysviiva 269"/>
            <p:cNvCxnSpPr/>
            <p:nvPr/>
          </p:nvCxnSpPr>
          <p:spPr>
            <a:xfrm>
              <a:off x="1344519" y="6833433"/>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24" name="Ryhmä 223"/>
            <p:cNvGrpSpPr/>
            <p:nvPr/>
          </p:nvGrpSpPr>
          <p:grpSpPr>
            <a:xfrm rot="10800000">
              <a:off x="719978" y="6229658"/>
              <a:ext cx="5319691" cy="3030744"/>
              <a:chOff x="813132" y="1561893"/>
              <a:chExt cx="5319691" cy="3030744"/>
            </a:xfrm>
          </p:grpSpPr>
          <p:pic>
            <p:nvPicPr>
              <p:cNvPr id="22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9" name="Ryhmä 228"/>
              <p:cNvGrpSpPr/>
              <p:nvPr/>
            </p:nvGrpSpPr>
            <p:grpSpPr>
              <a:xfrm>
                <a:off x="813132" y="1561893"/>
                <a:ext cx="5319691" cy="2503913"/>
                <a:chOff x="813132" y="1561893"/>
                <a:chExt cx="5319691" cy="2503913"/>
              </a:xfrm>
            </p:grpSpPr>
            <p:grpSp>
              <p:nvGrpSpPr>
                <p:cNvPr id="233" name="Ryhmä 232"/>
                <p:cNvGrpSpPr/>
                <p:nvPr/>
              </p:nvGrpSpPr>
              <p:grpSpPr>
                <a:xfrm rot="10800000">
                  <a:off x="813132" y="1756925"/>
                  <a:ext cx="529561" cy="2308881"/>
                  <a:chOff x="3357000" y="6313082"/>
                  <a:chExt cx="529561" cy="2308881"/>
                </a:xfrm>
              </p:grpSpPr>
              <p:cxnSp>
                <p:nvCxnSpPr>
                  <p:cNvPr id="262" name="Suora yhdysviiva 261"/>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uora yhdysviiva 262"/>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kstiruutu 265"/>
                  <p:cNvSpPr txBox="1"/>
                  <p:nvPr/>
                </p:nvSpPr>
                <p:spPr>
                  <a:xfrm>
                    <a:off x="3517185" y="631308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67" name="Tekstiruutu 266"/>
                  <p:cNvSpPr txBox="1"/>
                  <p:nvPr/>
                </p:nvSpPr>
                <p:spPr>
                  <a:xfrm>
                    <a:off x="3521982" y="739631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68" name="Tekstiruutu 267"/>
                  <p:cNvSpPr txBox="1"/>
                  <p:nvPr/>
                </p:nvSpPr>
                <p:spPr>
                  <a:xfrm>
                    <a:off x="3532208" y="846807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34" name="Ryhmä 233"/>
                <p:cNvGrpSpPr/>
                <p:nvPr/>
              </p:nvGrpSpPr>
              <p:grpSpPr>
                <a:xfrm>
                  <a:off x="5510399" y="3369000"/>
                  <a:ext cx="622424" cy="693888"/>
                  <a:chOff x="3349652" y="6856056"/>
                  <a:chExt cx="622424" cy="693888"/>
                </a:xfrm>
              </p:grpSpPr>
              <p:cxnSp>
                <p:nvCxnSpPr>
                  <p:cNvPr id="257" name="Suora yhdysviiva 256"/>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uora yhdysviiva 257"/>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kstiruutu 259"/>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261" name="Tekstiruutu 260"/>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35" name="Ryhmä 234"/>
                <p:cNvGrpSpPr/>
                <p:nvPr/>
              </p:nvGrpSpPr>
              <p:grpSpPr>
                <a:xfrm rot="10800000">
                  <a:off x="1745720" y="1561893"/>
                  <a:ext cx="3370303" cy="2186321"/>
                  <a:chOff x="1742224" y="6990948"/>
                  <a:chExt cx="3370303" cy="2186321"/>
                </a:xfrm>
              </p:grpSpPr>
              <p:grpSp>
                <p:nvGrpSpPr>
                  <p:cNvPr id="238" name="Ryhmä 237"/>
                  <p:cNvGrpSpPr/>
                  <p:nvPr/>
                </p:nvGrpSpPr>
                <p:grpSpPr>
                  <a:xfrm rot="10800000">
                    <a:off x="2877130" y="7280630"/>
                    <a:ext cx="1103988" cy="1612911"/>
                    <a:chOff x="2883462" y="2085031"/>
                    <a:chExt cx="1103988" cy="1612911"/>
                  </a:xfrm>
                </p:grpSpPr>
                <p:pic>
                  <p:nvPicPr>
                    <p:cNvPr id="25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 name="Ryhmä 238"/>
                  <p:cNvGrpSpPr/>
                  <p:nvPr/>
                </p:nvGrpSpPr>
                <p:grpSpPr>
                  <a:xfrm>
                    <a:off x="1995351" y="6990948"/>
                    <a:ext cx="932230" cy="1902593"/>
                    <a:chOff x="2001410" y="6648893"/>
                    <a:chExt cx="932230" cy="1902593"/>
                  </a:xfrm>
                </p:grpSpPr>
                <p:cxnSp>
                  <p:nvCxnSpPr>
                    <p:cNvPr id="249" name="Suora yhdysviiva 248"/>
                    <p:cNvCxnSpPr>
                      <a:stCxn id="252" idx="2"/>
                      <a:endCxn id="232" idx="1"/>
                    </p:cNvCxnSpPr>
                    <p:nvPr/>
                  </p:nvCxnSpPr>
                  <p:spPr>
                    <a:xfrm flipH="1" flipV="1">
                      <a:off x="2196139" y="6648893"/>
                      <a:ext cx="737499" cy="28968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uora yhdysviiva 249"/>
                    <p:cNvCxnSpPr>
                      <a:stCxn id="255" idx="2"/>
                      <a:endCxn id="24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uora yhdysviiva 250"/>
                    <p:cNvCxnSpPr>
                      <a:stCxn id="256" idx="2"/>
                      <a:endCxn id="247"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 name="Ryhmä 239"/>
                  <p:cNvGrpSpPr/>
                  <p:nvPr/>
                </p:nvGrpSpPr>
                <p:grpSpPr>
                  <a:xfrm rot="10800000">
                    <a:off x="1742224" y="7292159"/>
                    <a:ext cx="507243" cy="1885110"/>
                    <a:chOff x="1846813" y="4149886"/>
                    <a:chExt cx="507243" cy="1885110"/>
                  </a:xfrm>
                </p:grpSpPr>
                <p:pic>
                  <p:nvPicPr>
                    <p:cNvPr id="246" name="Kuva 245"/>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247" name="Kuva 24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6813" y="4527036"/>
                      <a:ext cx="506254" cy="443816"/>
                    </a:xfrm>
                    <a:prstGeom prst="rect">
                      <a:avLst/>
                    </a:prstGeom>
                  </p:spPr>
                </p:pic>
                <p:pic>
                  <p:nvPicPr>
                    <p:cNvPr id="248" name="Kuva 24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80"/>
                      <a:ext cx="506254" cy="443816"/>
                    </a:xfrm>
                    <a:prstGeom prst="rect">
                      <a:avLst/>
                    </a:prstGeom>
                  </p:spPr>
                </p:pic>
              </p:grpSp>
              <p:pic>
                <p:nvPicPr>
                  <p:cNvPr id="241" name="Kuva 240"/>
                  <p:cNvPicPr>
                    <a:picLocks noChangeAspect="1"/>
                  </p:cNvPicPr>
                  <p:nvPr/>
                </p:nvPicPr>
                <p:blipFill>
                  <a:blip r:embed="rId7">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242" name="Kuva 241"/>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3"/>
                    <a:ext cx="506254" cy="443816"/>
                  </a:xfrm>
                  <a:prstGeom prst="rect">
                    <a:avLst/>
                  </a:prstGeom>
                </p:spPr>
              </p:pic>
              <p:pic>
                <p:nvPicPr>
                  <p:cNvPr id="243" name="Kuva 242"/>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4" y="7292159"/>
                    <a:ext cx="506254" cy="443816"/>
                  </a:xfrm>
                  <a:prstGeom prst="rect">
                    <a:avLst/>
                  </a:prstGeom>
                </p:spPr>
              </p:pic>
              <p:cxnSp>
                <p:nvCxnSpPr>
                  <p:cNvPr id="244" name="Suora yhdysviiva 243"/>
                  <p:cNvCxnSpPr>
                    <a:stCxn id="243" idx="2"/>
                    <a:endCxn id="253"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uora yhdysviiva 244"/>
                  <p:cNvCxnSpPr>
                    <a:stCxn id="242" idx="2"/>
                    <a:endCxn id="254"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6"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Kuva 231"/>
                <p:cNvPicPr>
                  <a:picLocks noChangeAspect="1"/>
                </p:cNvPicPr>
                <p:nvPr/>
              </p:nvPicPr>
              <p:blipFill>
                <a:blip r:embed="rId11">
                  <a:extLst>
                    <a:ext uri="{28A0092B-C50C-407E-A947-70E740481C1C}">
                      <a14:useLocalDpi xmlns:a14="http://schemas.microsoft.com/office/drawing/2010/main" val="0"/>
                    </a:ext>
                  </a:extLst>
                </a:blip>
                <a:srcRect/>
                <a:stretch/>
              </p:blipFill>
              <p:spPr>
                <a:xfrm>
                  <a:off x="4668405" y="3568214"/>
                  <a:ext cx="360000" cy="360000"/>
                </a:xfrm>
                <a:prstGeom prst="rect">
                  <a:avLst/>
                </a:prstGeom>
              </p:spPr>
            </p:pic>
            <p:pic>
              <p:nvPicPr>
                <p:cNvPr id="230" name="Kuva 229"/>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746000" y="2836944"/>
                  <a:ext cx="507600" cy="141058"/>
                </a:xfrm>
                <a:prstGeom prst="rect">
                  <a:avLst/>
                </a:prstGeom>
              </p:spPr>
            </p:pic>
            <p:pic>
              <p:nvPicPr>
                <p:cNvPr id="231" name="Kuva 230"/>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611600" y="2836944"/>
                  <a:ext cx="507600" cy="141058"/>
                </a:xfrm>
                <a:prstGeom prst="rect">
                  <a:avLst/>
                </a:prstGeom>
              </p:spPr>
            </p:pic>
          </p:grpSp>
        </p:grpSp>
      </p:grpSp>
      <p:sp>
        <p:nvSpPr>
          <p:cNvPr id="6" name="Dian numeron paikkamerkki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.14</a:t>
            </a:r>
          </a:p>
        </p:txBody>
      </p:sp>
      <p:grpSp>
        <p:nvGrpSpPr>
          <p:cNvPr id="131" name="Ryhmä 130"/>
          <p:cNvGrpSpPr/>
          <p:nvPr/>
        </p:nvGrpSpPr>
        <p:grpSpPr>
          <a:xfrm>
            <a:off x="3042857" y="4507418"/>
            <a:ext cx="2150916" cy="1797543"/>
            <a:chOff x="3042857" y="4627998"/>
            <a:chExt cx="2150916" cy="1797543"/>
          </a:xfrm>
        </p:grpSpPr>
        <p:grpSp>
          <p:nvGrpSpPr>
            <p:cNvPr id="132" name="Ryhmä 131"/>
            <p:cNvGrpSpPr/>
            <p:nvPr/>
          </p:nvGrpSpPr>
          <p:grpSpPr>
            <a:xfrm>
              <a:off x="3042857" y="4627998"/>
              <a:ext cx="2150916" cy="1797543"/>
              <a:chOff x="3042857" y="4627998"/>
              <a:chExt cx="2150916" cy="1797543"/>
            </a:xfrm>
          </p:grpSpPr>
          <p:pic>
            <p:nvPicPr>
              <p:cNvPr id="134" name="Kuva 1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135" name="Ryhmä 134"/>
              <p:cNvGrpSpPr/>
              <p:nvPr/>
            </p:nvGrpSpPr>
            <p:grpSpPr>
              <a:xfrm>
                <a:off x="3042857" y="4627998"/>
                <a:ext cx="2115521" cy="1530889"/>
                <a:chOff x="3042857" y="4627998"/>
                <a:chExt cx="2115521" cy="1530889"/>
              </a:xfrm>
            </p:grpSpPr>
            <p:pic>
              <p:nvPicPr>
                <p:cNvPr id="139" name="Kuva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 name="Ryhmä 35839"/>
                <p:cNvGrpSpPr>
                  <a:grpSpLocks/>
                </p:cNvGrpSpPr>
                <p:nvPr/>
              </p:nvGrpSpPr>
              <p:grpSpPr bwMode="auto">
                <a:xfrm>
                  <a:off x="4349065" y="5498273"/>
                  <a:ext cx="809313" cy="507530"/>
                  <a:chOff x="2707110" y="2830222"/>
                  <a:chExt cx="810174" cy="507478"/>
                </a:xfrm>
              </p:grpSpPr>
              <p:pic>
                <p:nvPicPr>
                  <p:cNvPr id="210"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Kuva 30"/>
                  <p:cNvPicPr>
                    <a:picLocks noChangeAspect="1"/>
                  </p:cNvPicPr>
                  <p:nvPr/>
                </p:nvPicPr>
                <p:blipFill>
                  <a:blip r:embed="rId15">
                    <a:extLst>
                      <a:ext uri="{28A0092B-C50C-407E-A947-70E740481C1C}">
                        <a14:useLocalDpi xmlns:a14="http://schemas.microsoft.com/office/drawing/2010/main" val="0"/>
                      </a:ext>
                    </a:extLst>
                  </a:blip>
                  <a:srcRect/>
                  <a:stretch/>
                </p:blipFill>
                <p:spPr bwMode="auto">
                  <a:xfrm>
                    <a:off x="2707110" y="3092925"/>
                    <a:ext cx="245060"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2" name="Ryhmä 141"/>
                <p:cNvGrpSpPr/>
                <p:nvPr/>
              </p:nvGrpSpPr>
              <p:grpSpPr>
                <a:xfrm>
                  <a:off x="3042857" y="4627998"/>
                  <a:ext cx="1338643" cy="1494376"/>
                  <a:chOff x="3193468" y="4656577"/>
                  <a:chExt cx="1338643" cy="1494376"/>
                </a:xfrm>
              </p:grpSpPr>
              <p:sp>
                <p:nvSpPr>
                  <p:cNvPr id="144"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5"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6"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7"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8"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9"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0"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1"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2"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3"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4"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5"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6"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157" name="Suora yhdysviiva 387"/>
                  <p:cNvCxnSpPr>
                    <a:cxnSpLocks noChangeShapeType="1"/>
                    <a:stCxn id="146" idx="2"/>
                    <a:endCxn id="143"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158" name="Suora yhdysviiva 387"/>
                  <p:cNvCxnSpPr>
                    <a:cxnSpLocks noChangeShapeType="1"/>
                    <a:endCxn id="139"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159"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60"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61"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09"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pic>
              <p:nvPicPr>
                <p:cNvPr id="14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3"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p:txBody>
        </p:sp>
      </p:grpSp>
      <p:sp>
        <p:nvSpPr>
          <p:cNvPr id="4" name="Suorakulmio 211">
            <a:extLst>
              <a:ext uri="{FF2B5EF4-FFF2-40B4-BE49-F238E27FC236}">
                <a16:creationId xmlns:a16="http://schemas.microsoft.com/office/drawing/2014/main" id="{53DD4F99-DE0E-B5C5-7550-2419758DC435}"/>
              </a:ext>
            </a:extLst>
          </p:cNvPr>
          <p:cNvSpPr>
            <a:spLocks noChangeArrowheads="1"/>
          </p:cNvSpPr>
          <p:nvPr/>
        </p:nvSpPr>
        <p:spPr bwMode="auto">
          <a:xfrm>
            <a:off x="3059457" y="5158732"/>
            <a:ext cx="441324" cy="123111"/>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8" name="Text Box 3">
            <a:extLst>
              <a:ext uri="{FF2B5EF4-FFF2-40B4-BE49-F238E27FC236}">
                <a16:creationId xmlns:a16="http://schemas.microsoft.com/office/drawing/2014/main" id="{69A28E8E-DB00-06A7-39B8-BDA7EEAE1AD8}"/>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60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
        <p:nvSpPr>
          <p:cNvPr id="18" name="Suorakulmio 244">
            <a:extLst>
              <a:ext uri="{FF2B5EF4-FFF2-40B4-BE49-F238E27FC236}">
                <a16:creationId xmlns:a16="http://schemas.microsoft.com/office/drawing/2014/main" id="{83B2ED9E-70B7-9DCA-8B26-63320E6DB025}"/>
              </a:ext>
            </a:extLst>
          </p:cNvPr>
          <p:cNvSpPr>
            <a:spLocks noChangeArrowheads="1"/>
          </p:cNvSpPr>
          <p:nvPr/>
        </p:nvSpPr>
        <p:spPr bwMode="auto">
          <a:xfrm>
            <a:off x="1341000" y="5490003"/>
            <a:ext cx="1242022"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84616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grpSp>
        <p:nvGrpSpPr>
          <p:cNvPr id="5" name="Ryhmä 4"/>
          <p:cNvGrpSpPr/>
          <p:nvPr/>
        </p:nvGrpSpPr>
        <p:grpSpPr>
          <a:xfrm>
            <a:off x="807080" y="1749513"/>
            <a:ext cx="4312120" cy="2843124"/>
            <a:chOff x="807080" y="1749513"/>
            <a:chExt cx="4312120" cy="2843124"/>
          </a:xfrm>
        </p:grpSpPr>
        <p:cxnSp>
          <p:nvCxnSpPr>
            <p:cNvPr id="269" name="Suora yhdysviiva 268"/>
            <p:cNvCxnSpPr>
              <a:cxnSpLocks/>
              <a:endCxn id="223" idx="2"/>
            </p:cNvCxnSpPr>
            <p:nvPr/>
          </p:nvCxnSpPr>
          <p:spPr>
            <a:xfrm flipV="1">
              <a:off x="1363028" y="3983069"/>
              <a:ext cx="1698514" cy="5941"/>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807080" y="1749513"/>
              <a:ext cx="4312120" cy="2843124"/>
              <a:chOff x="807080" y="1749513"/>
              <a:chExt cx="4312120" cy="2843124"/>
            </a:xfrm>
          </p:grpSpPr>
          <p:pic>
            <p:nvPicPr>
              <p:cNvPr id="22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yhmä 2"/>
              <p:cNvGrpSpPr/>
              <p:nvPr/>
            </p:nvGrpSpPr>
            <p:grpSpPr>
              <a:xfrm>
                <a:off x="807080" y="1749513"/>
                <a:ext cx="4312120" cy="2308881"/>
                <a:chOff x="807080" y="1749513"/>
                <a:chExt cx="4312120" cy="2308881"/>
              </a:xfrm>
            </p:grpSpPr>
            <p:grpSp>
              <p:nvGrpSpPr>
                <p:cNvPr id="10" name="Ryhmä 9"/>
                <p:cNvGrpSpPr/>
                <p:nvPr/>
              </p:nvGrpSpPr>
              <p:grpSpPr>
                <a:xfrm rot="10800000">
                  <a:off x="807080" y="1749513"/>
                  <a:ext cx="535613" cy="2308881"/>
                  <a:chOff x="3357000" y="6320494"/>
                  <a:chExt cx="535613"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23237" y="6320494"/>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16" name="Tekstiruutu 15"/>
                  <p:cNvSpPr txBox="1"/>
                  <p:nvPr/>
                </p:nvSpPr>
                <p:spPr>
                  <a:xfrm>
                    <a:off x="3528034" y="7403731"/>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17" name="Tekstiruutu 16"/>
                  <p:cNvSpPr txBox="1"/>
                  <p:nvPr/>
                </p:nvSpPr>
                <p:spPr>
                  <a:xfrm>
                    <a:off x="3538260" y="8475487"/>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174" name="Ryhmä 173"/>
                <p:cNvGrpSpPr/>
                <p:nvPr/>
              </p:nvGrpSpPr>
              <p:grpSpPr>
                <a:xfrm rot="10800000">
                  <a:off x="1745720" y="1845621"/>
                  <a:ext cx="3370303" cy="1601381"/>
                  <a:chOff x="1742224" y="7292160"/>
                  <a:chExt cx="3370303" cy="1601381"/>
                </a:xfrm>
              </p:grpSpPr>
              <p:grpSp>
                <p:nvGrpSpPr>
                  <p:cNvPr id="175" name="Ryhmä 174"/>
                  <p:cNvGrpSpPr/>
                  <p:nvPr/>
                </p:nvGrpSpPr>
                <p:grpSpPr>
                  <a:xfrm rot="10800000">
                    <a:off x="2877130" y="7753042"/>
                    <a:ext cx="1103988" cy="1140499"/>
                    <a:chOff x="2883462" y="2085031"/>
                    <a:chExt cx="1103988" cy="1140499"/>
                  </a:xfrm>
                </p:grpSpPr>
                <p:pic>
                  <p:nvPicPr>
                    <p:cNvPr id="19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7736238"/>
                    <a:ext cx="932230" cy="1157303"/>
                    <a:chOff x="2001410" y="7394183"/>
                    <a:chExt cx="932230" cy="1157303"/>
                  </a:xfrm>
                </p:grpSpPr>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2160"/>
                    <a:ext cx="507243" cy="1507960"/>
                    <a:chOff x="1846813" y="4527035"/>
                    <a:chExt cx="507243" cy="1507960"/>
                  </a:xfrm>
                </p:grpSpPr>
                <p:pic>
                  <p:nvPicPr>
                    <p:cNvPr id="189" name="Kuva 188"/>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6813" y="4527035"/>
                      <a:ext cx="506254" cy="443816"/>
                    </a:xfrm>
                    <a:prstGeom prst="rect">
                      <a:avLst/>
                    </a:prstGeom>
                  </p:spPr>
                </p:pic>
                <p:pic>
                  <p:nvPicPr>
                    <p:cNvPr id="187" name="Kuva 18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79"/>
                      <a:ext cx="506254" cy="443816"/>
                    </a:xfrm>
                    <a:prstGeom prst="rect">
                      <a:avLst/>
                    </a:prstGeom>
                  </p:spPr>
                </p:pic>
              </p:grpSp>
              <p:pic>
                <p:nvPicPr>
                  <p:cNvPr id="179" name="Kuva 178"/>
                  <p:cNvPicPr>
                    <a:picLocks noChangeAspect="1"/>
                  </p:cNvPicPr>
                  <p:nvPr/>
                </p:nvPicPr>
                <p:blipFill>
                  <a:blip r:embed="rId7">
                    <a:extLst>
                      <a:ext uri="{28A0092B-C50C-407E-A947-70E740481C1C}">
                        <a14:useLocalDpi xmlns:a14="http://schemas.microsoft.com/office/drawing/2010/main" val="0"/>
                      </a:ext>
                    </a:extLst>
                  </a:blip>
                  <a:srcRect/>
                  <a:stretch/>
                </p:blipFill>
                <p:spPr>
                  <a:xfrm>
                    <a:off x="4606273" y="8356304"/>
                    <a:ext cx="506254" cy="443816"/>
                  </a:xfrm>
                  <a:prstGeom prst="rect">
                    <a:avLst/>
                  </a:prstGeom>
                </p:spPr>
              </p:pic>
              <p:pic>
                <p:nvPicPr>
                  <p:cNvPr id="180" name="Kuva 179"/>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4" y="7292160"/>
                    <a:ext cx="506254" cy="443816"/>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9"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9831" y="2400811"/>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770" y="239420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Kuva 135"/>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746000" y="2836943"/>
                  <a:ext cx="507600" cy="141058"/>
                </a:xfrm>
                <a:prstGeom prst="rect">
                  <a:avLst/>
                </a:prstGeom>
              </p:spPr>
            </p:pic>
            <p:pic>
              <p:nvPicPr>
                <p:cNvPr id="137" name="Kuva 136"/>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4611600" y="2836943"/>
                  <a:ext cx="507600" cy="141058"/>
                </a:xfrm>
                <a:prstGeom prst="rect">
                  <a:avLst/>
                </a:prstGeom>
              </p:spPr>
            </p:pic>
          </p:grpSp>
        </p:grpSp>
      </p:grpSp>
      <p:grpSp>
        <p:nvGrpSpPr>
          <p:cNvPr id="7" name="Ryhmä 6"/>
          <p:cNvGrpSpPr/>
          <p:nvPr/>
        </p:nvGrpSpPr>
        <p:grpSpPr>
          <a:xfrm>
            <a:off x="1747888" y="6229658"/>
            <a:ext cx="4306068" cy="2835712"/>
            <a:chOff x="1733601" y="6229658"/>
            <a:chExt cx="4306068" cy="2835712"/>
          </a:xfrm>
        </p:grpSpPr>
        <p:cxnSp>
          <p:nvCxnSpPr>
            <p:cNvPr id="270" name="Suora yhdysviiva 269"/>
            <p:cNvCxnSpPr>
              <a:cxnSpLocks/>
              <a:stCxn id="228" idx="2"/>
            </p:cNvCxnSpPr>
            <p:nvPr/>
          </p:nvCxnSpPr>
          <p:spPr>
            <a:xfrm flipV="1">
              <a:off x="3791259" y="6835536"/>
              <a:ext cx="1720115" cy="369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24" name="Ryhmä 223"/>
            <p:cNvGrpSpPr/>
            <p:nvPr/>
          </p:nvGrpSpPr>
          <p:grpSpPr>
            <a:xfrm rot="10800000">
              <a:off x="1733601" y="6229658"/>
              <a:ext cx="4306068" cy="2835712"/>
              <a:chOff x="813132" y="1756925"/>
              <a:chExt cx="4306068" cy="2835712"/>
            </a:xfrm>
          </p:grpSpPr>
          <p:pic>
            <p:nvPicPr>
              <p:cNvPr id="22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9" name="Ryhmä 228"/>
              <p:cNvGrpSpPr/>
              <p:nvPr/>
            </p:nvGrpSpPr>
            <p:grpSpPr>
              <a:xfrm>
                <a:off x="813132" y="1756925"/>
                <a:ext cx="4306068" cy="2308881"/>
                <a:chOff x="813132" y="1756925"/>
                <a:chExt cx="4306068" cy="2308881"/>
              </a:xfrm>
            </p:grpSpPr>
            <p:grpSp>
              <p:nvGrpSpPr>
                <p:cNvPr id="233" name="Ryhmä 232"/>
                <p:cNvGrpSpPr/>
                <p:nvPr/>
              </p:nvGrpSpPr>
              <p:grpSpPr>
                <a:xfrm rot="10800000">
                  <a:off x="813132" y="1756925"/>
                  <a:ext cx="529561" cy="2308881"/>
                  <a:chOff x="3357000" y="6313082"/>
                  <a:chExt cx="529561" cy="2308881"/>
                </a:xfrm>
              </p:grpSpPr>
              <p:cxnSp>
                <p:nvCxnSpPr>
                  <p:cNvPr id="262" name="Suora yhdysviiva 261"/>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uora yhdysviiva 262"/>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kstiruutu 265"/>
                  <p:cNvSpPr txBox="1"/>
                  <p:nvPr/>
                </p:nvSpPr>
                <p:spPr>
                  <a:xfrm>
                    <a:off x="3517185" y="631308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67" name="Tekstiruutu 266"/>
                  <p:cNvSpPr txBox="1"/>
                  <p:nvPr/>
                </p:nvSpPr>
                <p:spPr>
                  <a:xfrm>
                    <a:off x="3521982" y="739631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68" name="Tekstiruutu 267"/>
                  <p:cNvSpPr txBox="1"/>
                  <p:nvPr/>
                </p:nvSpPr>
                <p:spPr>
                  <a:xfrm>
                    <a:off x="3532208" y="846807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35" name="Ryhmä 234"/>
                <p:cNvGrpSpPr/>
                <p:nvPr/>
              </p:nvGrpSpPr>
              <p:grpSpPr>
                <a:xfrm rot="10800000">
                  <a:off x="1745720" y="1845621"/>
                  <a:ext cx="3370303" cy="1601382"/>
                  <a:chOff x="1742224" y="7292159"/>
                  <a:chExt cx="3370303" cy="1601382"/>
                </a:xfrm>
              </p:grpSpPr>
              <p:grpSp>
                <p:nvGrpSpPr>
                  <p:cNvPr id="238" name="Ryhmä 237"/>
                  <p:cNvGrpSpPr/>
                  <p:nvPr/>
                </p:nvGrpSpPr>
                <p:grpSpPr>
                  <a:xfrm rot="10800000">
                    <a:off x="2877130" y="7753042"/>
                    <a:ext cx="1103988" cy="1140499"/>
                    <a:chOff x="2883462" y="2085031"/>
                    <a:chExt cx="1103988" cy="1140499"/>
                  </a:xfrm>
                </p:grpSpPr>
                <p:pic>
                  <p:nvPicPr>
                    <p:cNvPr id="25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 name="Ryhmä 238"/>
                  <p:cNvGrpSpPr/>
                  <p:nvPr/>
                </p:nvGrpSpPr>
                <p:grpSpPr>
                  <a:xfrm>
                    <a:off x="1995351" y="7736238"/>
                    <a:ext cx="932230" cy="1157303"/>
                    <a:chOff x="2001410" y="7394183"/>
                    <a:chExt cx="932230" cy="1157303"/>
                  </a:xfrm>
                </p:grpSpPr>
                <p:cxnSp>
                  <p:nvCxnSpPr>
                    <p:cNvPr id="250" name="Suora yhdysviiva 249"/>
                    <p:cNvCxnSpPr>
                      <a:stCxn id="255" idx="2"/>
                      <a:endCxn id="24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uora yhdysviiva 250"/>
                    <p:cNvCxnSpPr>
                      <a:stCxn id="256" idx="2"/>
                      <a:endCxn id="247"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 name="Ryhmä 239"/>
                  <p:cNvGrpSpPr/>
                  <p:nvPr/>
                </p:nvGrpSpPr>
                <p:grpSpPr>
                  <a:xfrm rot="10800000">
                    <a:off x="1742224" y="7292159"/>
                    <a:ext cx="507243" cy="1507960"/>
                    <a:chOff x="1846813" y="4527036"/>
                    <a:chExt cx="507243" cy="1507960"/>
                  </a:xfrm>
                </p:grpSpPr>
                <p:pic>
                  <p:nvPicPr>
                    <p:cNvPr id="247" name="Kuva 24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6813" y="4527036"/>
                      <a:ext cx="506254" cy="443816"/>
                    </a:xfrm>
                    <a:prstGeom prst="rect">
                      <a:avLst/>
                    </a:prstGeom>
                  </p:spPr>
                </p:pic>
                <p:pic>
                  <p:nvPicPr>
                    <p:cNvPr id="248" name="Kuva 247"/>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80"/>
                      <a:ext cx="506254" cy="443816"/>
                    </a:xfrm>
                    <a:prstGeom prst="rect">
                      <a:avLst/>
                    </a:prstGeom>
                  </p:spPr>
                </p:pic>
              </p:grpSp>
              <p:pic>
                <p:nvPicPr>
                  <p:cNvPr id="242" name="Kuva 241"/>
                  <p:cNvPicPr>
                    <a:picLocks noChangeAspect="1"/>
                  </p:cNvPicPr>
                  <p:nvPr/>
                </p:nvPicPr>
                <p:blipFill>
                  <a:blip r:embed="rId7">
                    <a:extLst>
                      <a:ext uri="{28A0092B-C50C-407E-A947-70E740481C1C}">
                        <a14:useLocalDpi xmlns:a14="http://schemas.microsoft.com/office/drawing/2010/main" val="0"/>
                      </a:ext>
                    </a:extLst>
                  </a:blip>
                  <a:srcRect/>
                  <a:stretch/>
                </p:blipFill>
                <p:spPr>
                  <a:xfrm>
                    <a:off x="4606273" y="8356303"/>
                    <a:ext cx="506254" cy="443816"/>
                  </a:xfrm>
                  <a:prstGeom prst="rect">
                    <a:avLst/>
                  </a:prstGeom>
                </p:spPr>
              </p:pic>
              <p:pic>
                <p:nvPicPr>
                  <p:cNvPr id="243" name="Kuva 242"/>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4" y="7292159"/>
                    <a:ext cx="506254" cy="443816"/>
                  </a:xfrm>
                  <a:prstGeom prst="rect">
                    <a:avLst/>
                  </a:prstGeom>
                </p:spPr>
              </p:pic>
              <p:cxnSp>
                <p:nvCxnSpPr>
                  <p:cNvPr id="244" name="Suora yhdysviiva 243"/>
                  <p:cNvCxnSpPr>
                    <a:stCxn id="243" idx="2"/>
                    <a:endCxn id="253"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uora yhdysviiva 244"/>
                  <p:cNvCxnSpPr>
                    <a:stCxn id="242" idx="2"/>
                    <a:endCxn id="254"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Kuva 229"/>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746000" y="2836944"/>
                  <a:ext cx="507600" cy="141058"/>
                </a:xfrm>
                <a:prstGeom prst="rect">
                  <a:avLst/>
                </a:prstGeom>
              </p:spPr>
            </p:pic>
            <p:pic>
              <p:nvPicPr>
                <p:cNvPr id="231" name="Kuva 230"/>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4611600" y="2836944"/>
                  <a:ext cx="507600" cy="141058"/>
                </a:xfrm>
                <a:prstGeom prst="rect">
                  <a:avLst/>
                </a:prstGeom>
              </p:spPr>
            </p:pic>
          </p:grpSp>
        </p:grpSp>
      </p:grpSp>
      <p:sp>
        <p:nvSpPr>
          <p:cNvPr id="6" name="Dian numeron paikkamerkki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.15</a:t>
            </a:r>
          </a:p>
        </p:txBody>
      </p:sp>
      <p:grpSp>
        <p:nvGrpSpPr>
          <p:cNvPr id="106" name="Ryhmä 105"/>
          <p:cNvGrpSpPr/>
          <p:nvPr/>
        </p:nvGrpSpPr>
        <p:grpSpPr>
          <a:xfrm>
            <a:off x="3042857" y="4507418"/>
            <a:ext cx="2150916" cy="1797543"/>
            <a:chOff x="3042857" y="4627998"/>
            <a:chExt cx="2150916" cy="1797543"/>
          </a:xfrm>
        </p:grpSpPr>
        <p:grpSp>
          <p:nvGrpSpPr>
            <p:cNvPr id="107" name="Ryhmä 106"/>
            <p:cNvGrpSpPr/>
            <p:nvPr/>
          </p:nvGrpSpPr>
          <p:grpSpPr>
            <a:xfrm>
              <a:off x="3042857" y="4627998"/>
              <a:ext cx="2150916" cy="1797543"/>
              <a:chOff x="3042857" y="4627998"/>
              <a:chExt cx="2150916" cy="1797543"/>
            </a:xfrm>
          </p:grpSpPr>
          <p:pic>
            <p:nvPicPr>
              <p:cNvPr id="109" name="Kuva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110" name="Ryhmä 109"/>
              <p:cNvGrpSpPr/>
              <p:nvPr/>
            </p:nvGrpSpPr>
            <p:grpSpPr>
              <a:xfrm>
                <a:off x="3042857" y="4627998"/>
                <a:ext cx="2115521" cy="1530889"/>
                <a:chOff x="3042857" y="4627998"/>
                <a:chExt cx="2115521" cy="1530889"/>
              </a:xfrm>
            </p:grpSpPr>
            <p:pic>
              <p:nvPicPr>
                <p:cNvPr id="111"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 name="Ryhmä 35839"/>
                <p:cNvGrpSpPr>
                  <a:grpSpLocks/>
                </p:cNvGrpSpPr>
                <p:nvPr/>
              </p:nvGrpSpPr>
              <p:grpSpPr bwMode="auto">
                <a:xfrm>
                  <a:off x="4349065" y="5498273"/>
                  <a:ext cx="809313" cy="507530"/>
                  <a:chOff x="2707110" y="2830222"/>
                  <a:chExt cx="810174" cy="507478"/>
                </a:xfrm>
              </p:grpSpPr>
              <p:pic>
                <p:nvPicPr>
                  <p:cNvPr id="135"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Kuva 30"/>
                  <p:cNvPicPr>
                    <a:picLocks noChangeAspect="1"/>
                  </p:cNvPicPr>
                  <p:nvPr/>
                </p:nvPicPr>
                <p:blipFill>
                  <a:blip r:embed="rId13">
                    <a:extLst>
                      <a:ext uri="{28A0092B-C50C-407E-A947-70E740481C1C}">
                        <a14:useLocalDpi xmlns:a14="http://schemas.microsoft.com/office/drawing/2010/main" val="0"/>
                      </a:ext>
                    </a:extLst>
                  </a:blip>
                  <a:srcRect/>
                  <a:stretch/>
                </p:blipFill>
                <p:spPr bwMode="auto">
                  <a:xfrm>
                    <a:off x="2707110" y="3092925"/>
                    <a:ext cx="245060"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Ryhmä 112"/>
                <p:cNvGrpSpPr/>
                <p:nvPr/>
              </p:nvGrpSpPr>
              <p:grpSpPr>
                <a:xfrm>
                  <a:off x="3042857" y="4627998"/>
                  <a:ext cx="1338643" cy="1494376"/>
                  <a:chOff x="3193468" y="4656577"/>
                  <a:chExt cx="1338643" cy="1494376"/>
                </a:xfrm>
              </p:grpSpPr>
              <p:sp>
                <p:nvSpPr>
                  <p:cNvPr id="115"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6"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7"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8"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9"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0"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1"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2"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3"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4"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5"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6"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7"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128" name="Suora yhdysviiva 387"/>
                  <p:cNvCxnSpPr>
                    <a:cxnSpLocks noChangeShapeType="1"/>
                    <a:stCxn id="117" idx="2"/>
                    <a:endCxn id="114"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129" name="Suora yhdysviiva 387"/>
                  <p:cNvCxnSpPr>
                    <a:cxnSpLocks noChangeShapeType="1"/>
                    <a:endCxn id="111"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130"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31"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32"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33" name="Suorakulmio 211"/>
                  <p:cNvSpPr>
                    <a:spLocks noChangeArrowheads="1"/>
                  </p:cNvSpPr>
                  <p:nvPr/>
                </p:nvSpPr>
                <p:spPr bwMode="auto">
                  <a:xfrm>
                    <a:off x="3221250" y="5307891"/>
                    <a:ext cx="430142" cy="123111"/>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134"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pic>
              <p:nvPicPr>
                <p:cNvPr id="11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8"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p:txBody>
        </p:sp>
      </p:grpSp>
      <p:sp>
        <p:nvSpPr>
          <p:cNvPr id="4" name="Text Box 3">
            <a:extLst>
              <a:ext uri="{FF2B5EF4-FFF2-40B4-BE49-F238E27FC236}">
                <a16:creationId xmlns:a16="http://schemas.microsoft.com/office/drawing/2014/main" id="{365E3067-9C43-D68D-7C3B-1D1B8C4589FD}"/>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enintään 50 km/h.</a:t>
            </a:r>
          </a:p>
        </p:txBody>
      </p:sp>
      <p:sp>
        <p:nvSpPr>
          <p:cNvPr id="8" name="Suorakulmio 244">
            <a:extLst>
              <a:ext uri="{FF2B5EF4-FFF2-40B4-BE49-F238E27FC236}">
                <a16:creationId xmlns:a16="http://schemas.microsoft.com/office/drawing/2014/main" id="{C9B264F1-FBF3-7BC4-755A-41BC2322896B}"/>
              </a:ext>
            </a:extLst>
          </p:cNvPr>
          <p:cNvSpPr>
            <a:spLocks noChangeArrowheads="1"/>
          </p:cNvSpPr>
          <p:nvPr/>
        </p:nvSpPr>
        <p:spPr bwMode="auto">
          <a:xfrm>
            <a:off x="1341000" y="5490003"/>
            <a:ext cx="1242022"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36880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cxnSp>
        <p:nvCxnSpPr>
          <p:cNvPr id="290" name="Suora yhdysviiva 289"/>
          <p:cNvCxnSpPr/>
          <p:nvPr/>
        </p:nvCxnSpPr>
        <p:spPr>
          <a:xfrm flipV="1">
            <a:off x="4628831" y="4220034"/>
            <a:ext cx="1518" cy="218544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83" name="Ryhmä 282"/>
          <p:cNvGrpSpPr/>
          <p:nvPr/>
        </p:nvGrpSpPr>
        <p:grpSpPr>
          <a:xfrm rot="10800000">
            <a:off x="867917" y="6595165"/>
            <a:ext cx="5038586" cy="2772460"/>
            <a:chOff x="941260" y="1318175"/>
            <a:chExt cx="5038586" cy="2772460"/>
          </a:xfrm>
        </p:grpSpPr>
        <p:pic>
          <p:nvPicPr>
            <p:cNvPr id="28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5619" y="1751175"/>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1" name="Ryhmä 290"/>
            <p:cNvGrpSpPr/>
            <p:nvPr/>
          </p:nvGrpSpPr>
          <p:grpSpPr>
            <a:xfrm>
              <a:off x="941260" y="1318175"/>
              <a:ext cx="5038586" cy="2480545"/>
              <a:chOff x="935808" y="1280334"/>
              <a:chExt cx="5038586" cy="2480545"/>
            </a:xfrm>
          </p:grpSpPr>
          <p:grpSp>
            <p:nvGrpSpPr>
              <p:cNvPr id="322" name="Ryhmä 321"/>
              <p:cNvGrpSpPr/>
              <p:nvPr/>
            </p:nvGrpSpPr>
            <p:grpSpPr>
              <a:xfrm>
                <a:off x="935808" y="1280334"/>
                <a:ext cx="5038586" cy="2480545"/>
                <a:chOff x="935808" y="1280334"/>
                <a:chExt cx="5038586" cy="2480545"/>
              </a:xfrm>
            </p:grpSpPr>
            <p:grpSp>
              <p:nvGrpSpPr>
                <p:cNvPr id="327" name="Ryhmä 326"/>
                <p:cNvGrpSpPr>
                  <a:grpSpLocks noChangeAspect="1"/>
                </p:cNvGrpSpPr>
                <p:nvPr/>
              </p:nvGrpSpPr>
              <p:grpSpPr>
                <a:xfrm rot="10800000">
                  <a:off x="935808" y="1280334"/>
                  <a:ext cx="5038586" cy="2480545"/>
                  <a:chOff x="727657" y="6637783"/>
                  <a:chExt cx="5336419" cy="2627172"/>
                </a:xfrm>
              </p:grpSpPr>
              <p:cxnSp>
                <p:nvCxnSpPr>
                  <p:cNvPr id="330" name="Suora yhdysviiva 329"/>
                  <p:cNvCxnSpPr>
                    <a:stCxn id="385" idx="2"/>
                    <a:endCxn id="346"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1" name="Ryhmä 330"/>
                  <p:cNvGrpSpPr/>
                  <p:nvPr/>
                </p:nvGrpSpPr>
                <p:grpSpPr>
                  <a:xfrm rot="10800000">
                    <a:off x="4546779" y="8513130"/>
                    <a:ext cx="463349" cy="751825"/>
                    <a:chOff x="1705319" y="1970297"/>
                    <a:chExt cx="506254" cy="821443"/>
                  </a:xfrm>
                </p:grpSpPr>
                <p:pic>
                  <p:nvPicPr>
                    <p:cNvPr id="388" name="Kuva 387"/>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774002" y="1970297"/>
                      <a:ext cx="360044" cy="360045"/>
                    </a:xfrm>
                    <a:prstGeom prst="rect">
                      <a:avLst/>
                    </a:prstGeom>
                  </p:spPr>
                </p:pic>
                <p:pic>
                  <p:nvPicPr>
                    <p:cNvPr id="389" name="Kuva 388"/>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705319" y="2347923"/>
                      <a:ext cx="506254" cy="443817"/>
                    </a:xfrm>
                    <a:prstGeom prst="rect">
                      <a:avLst/>
                    </a:prstGeom>
                  </p:spPr>
                </p:pic>
              </p:grpSp>
              <p:pic>
                <p:nvPicPr>
                  <p:cNvPr id="332" name="Kuva 331"/>
                  <p:cNvPicPr>
                    <a:picLocks noChangeAspect="1"/>
                  </p:cNvPicPr>
                  <p:nvPr/>
                </p:nvPicPr>
                <p:blipFill>
                  <a:blip r:embed="rId6">
                    <a:extLst>
                      <a:ext uri="{28A0092B-C50C-407E-A947-70E740481C1C}">
                        <a14:useLocalDpi xmlns:a14="http://schemas.microsoft.com/office/drawing/2010/main" val="0"/>
                      </a:ext>
                    </a:extLst>
                  </a:blip>
                  <a:srcRect/>
                  <a:stretch/>
                </p:blipFill>
                <p:spPr>
                  <a:xfrm>
                    <a:off x="4113409" y="7856996"/>
                    <a:ext cx="329095" cy="329095"/>
                  </a:xfrm>
                  <a:prstGeom prst="rect">
                    <a:avLst/>
                  </a:prstGeom>
                </p:spPr>
              </p:pic>
              <p:pic>
                <p:nvPicPr>
                  <p:cNvPr id="333" name="Kuva 332"/>
                  <p:cNvPicPr>
                    <a:picLocks noChangeAspect="1"/>
                  </p:cNvPicPr>
                  <p:nvPr/>
                </p:nvPicPr>
                <p:blipFill>
                  <a:blip r:embed="rId7">
                    <a:extLst>
                      <a:ext uri="{28A0092B-C50C-407E-A947-70E740481C1C}">
                        <a14:useLocalDpi xmlns:a14="http://schemas.microsoft.com/office/drawing/2010/main" val="0"/>
                      </a:ext>
                    </a:extLst>
                  </a:blip>
                  <a:srcRect/>
                  <a:stretch/>
                </p:blipFill>
                <p:spPr>
                  <a:xfrm>
                    <a:off x="4540537" y="7763758"/>
                    <a:ext cx="463349" cy="406203"/>
                  </a:xfrm>
                  <a:prstGeom prst="rect">
                    <a:avLst/>
                  </a:prstGeom>
                </p:spPr>
              </p:pic>
              <p:pic>
                <p:nvPicPr>
                  <p:cNvPr id="334" name="Kuva 333"/>
                  <p:cNvPicPr>
                    <a:picLocks noChangeAspect="1"/>
                  </p:cNvPicPr>
                  <p:nvPr/>
                </p:nvPicPr>
                <p:blipFill>
                  <a:blip r:embed="rId7">
                    <a:extLst>
                      <a:ext uri="{28A0092B-C50C-407E-A947-70E740481C1C}">
                        <a14:useLocalDpi xmlns:a14="http://schemas.microsoft.com/office/drawing/2010/main" val="0"/>
                      </a:ext>
                    </a:extLst>
                  </a:blip>
                  <a:srcRect/>
                  <a:stretch/>
                </p:blipFill>
                <p:spPr>
                  <a:xfrm>
                    <a:off x="4536916" y="7041477"/>
                    <a:ext cx="463349" cy="406203"/>
                  </a:xfrm>
                  <a:prstGeom prst="rect">
                    <a:avLst/>
                  </a:prstGeom>
                </p:spPr>
              </p:pic>
              <p:cxnSp>
                <p:nvCxnSpPr>
                  <p:cNvPr id="335" name="Suora yhdysviiva 334"/>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6"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488" y="7618685"/>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 name="Ryhmä 336"/>
                  <p:cNvGrpSpPr/>
                  <p:nvPr/>
                </p:nvGrpSpPr>
                <p:grpSpPr>
                  <a:xfrm rot="10800000">
                    <a:off x="727657" y="6637783"/>
                    <a:ext cx="5336419" cy="2620492"/>
                    <a:chOff x="553778" y="1977596"/>
                    <a:chExt cx="5830561" cy="2863146"/>
                  </a:xfrm>
                </p:grpSpPr>
                <p:grpSp>
                  <p:nvGrpSpPr>
                    <p:cNvPr id="338" name="Ryhmä 337"/>
                    <p:cNvGrpSpPr/>
                    <p:nvPr/>
                  </p:nvGrpSpPr>
                  <p:grpSpPr>
                    <a:xfrm>
                      <a:off x="2851976" y="2192624"/>
                      <a:ext cx="1156653" cy="2004044"/>
                      <a:chOff x="2851976" y="2192624"/>
                      <a:chExt cx="1156653" cy="2004044"/>
                    </a:xfrm>
                  </p:grpSpPr>
                  <p:pic>
                    <p:nvPicPr>
                      <p:cNvPr id="379"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15205" y="413158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9" name="Ryhmä 338"/>
                    <p:cNvGrpSpPr/>
                    <p:nvPr/>
                  </p:nvGrpSpPr>
                  <p:grpSpPr>
                    <a:xfrm rot="10800000">
                      <a:off x="3958318" y="2192624"/>
                      <a:ext cx="946635" cy="2288072"/>
                      <a:chOff x="1952454" y="6231995"/>
                      <a:chExt cx="946635" cy="2288072"/>
                    </a:xfrm>
                  </p:grpSpPr>
                  <p:cxnSp>
                    <p:nvCxnSpPr>
                      <p:cNvPr id="375" name="Suora yhdysviiva 374"/>
                      <p:cNvCxnSpPr>
                        <a:stCxn id="386" idx="2"/>
                        <a:endCxn id="349" idx="2"/>
                      </p:cNvCxnSpPr>
                      <p:nvPr/>
                    </p:nvCxnSpPr>
                    <p:spPr>
                      <a:xfrm rot="10800000">
                        <a:off x="1956410" y="7538967"/>
                        <a:ext cx="942481" cy="7013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uora yhdysviiva 375"/>
                      <p:cNvCxnSpPr>
                        <a:stCxn id="379" idx="2"/>
                        <a:endCxn id="347" idx="0"/>
                      </p:cNvCxnSpPr>
                      <p:nvPr/>
                    </p:nvCxnSpPr>
                    <p:spPr>
                      <a:xfrm flipH="1" flipV="1">
                        <a:off x="2489722" y="6231995"/>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uora yhdysviiva 376"/>
                      <p:cNvCxnSpPr>
                        <a:stCxn id="384" idx="2"/>
                        <a:endCxn id="344" idx="2"/>
                      </p:cNvCxnSpPr>
                      <p:nvPr/>
                    </p:nvCxnSpPr>
                    <p:spPr>
                      <a:xfrm rot="10800000">
                        <a:off x="1952454" y="6757079"/>
                        <a:ext cx="941566" cy="643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uora yhdysviiva 377"/>
                      <p:cNvCxnSpPr>
                        <a:stCxn id="387" idx="2"/>
                        <a:endCxn id="352" idx="2"/>
                      </p:cNvCxnSpPr>
                      <p:nvPr/>
                    </p:nvCxnSpPr>
                    <p:spPr>
                      <a:xfrm rot="10800000">
                        <a:off x="1963231" y="8357732"/>
                        <a:ext cx="935858" cy="1623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0" name="Ryhmä 339"/>
                    <p:cNvGrpSpPr/>
                    <p:nvPr/>
                  </p:nvGrpSpPr>
                  <p:grpSpPr>
                    <a:xfrm>
                      <a:off x="1958447" y="2194614"/>
                      <a:ext cx="945071" cy="1760974"/>
                      <a:chOff x="1958447" y="2194614"/>
                      <a:chExt cx="945071" cy="1760974"/>
                    </a:xfrm>
                  </p:grpSpPr>
                  <p:cxnSp>
                    <p:nvCxnSpPr>
                      <p:cNvPr id="371" name="Suora yhdysviiva 370"/>
                      <p:cNvCxnSpPr>
                        <a:stCxn id="333" idx="2"/>
                        <a:endCxn id="382" idx="2"/>
                      </p:cNvCxnSpPr>
                      <p:nvPr/>
                    </p:nvCxnSpPr>
                    <p:spPr>
                      <a:xfrm flipV="1">
                        <a:off x="1965266" y="2472363"/>
                        <a:ext cx="937678" cy="6940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uora yhdysviiva 371"/>
                      <p:cNvCxnSpPr>
                        <a:stCxn id="380" idx="2"/>
                        <a:endCxn id="334" idx="2"/>
                      </p:cNvCxnSpPr>
                      <p:nvPr/>
                    </p:nvCxnSpPr>
                    <p:spPr>
                      <a:xfrm flipH="1">
                        <a:off x="1969223" y="3888629"/>
                        <a:ext cx="927998" cy="669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uora yhdysviiva 372"/>
                      <p:cNvCxnSpPr>
                        <a:stCxn id="332" idx="1"/>
                        <a:endCxn id="381"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uora yhdysviiva 373"/>
                      <p:cNvCxnSpPr>
                        <a:stCxn id="389" idx="2"/>
                        <a:endCxn id="383" idx="2"/>
                      </p:cNvCxnSpPr>
                      <p:nvPr/>
                    </p:nvCxnSpPr>
                    <p:spPr>
                      <a:xfrm flipV="1">
                        <a:off x="1958447" y="2194614"/>
                        <a:ext cx="945071" cy="15304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 name="Ryhmä 340"/>
                    <p:cNvGrpSpPr/>
                    <p:nvPr/>
                  </p:nvGrpSpPr>
                  <p:grpSpPr>
                    <a:xfrm>
                      <a:off x="553778" y="2111750"/>
                      <a:ext cx="5830561" cy="2455864"/>
                      <a:chOff x="553778" y="2111750"/>
                      <a:chExt cx="5830561" cy="2455864"/>
                    </a:xfrm>
                  </p:grpSpPr>
                  <p:grpSp>
                    <p:nvGrpSpPr>
                      <p:cNvPr id="353" name="Ryhmä 352"/>
                      <p:cNvGrpSpPr/>
                      <p:nvPr/>
                    </p:nvGrpSpPr>
                    <p:grpSpPr>
                      <a:xfrm rot="10800000">
                        <a:off x="553778" y="2111750"/>
                        <a:ext cx="681755" cy="2455864"/>
                        <a:chOff x="3477540" y="6297188"/>
                        <a:chExt cx="681755" cy="2455864"/>
                      </a:xfrm>
                    </p:grpSpPr>
                    <p:cxnSp>
                      <p:nvCxnSpPr>
                        <p:cNvPr id="360" name="Suora yhdysviiva 359"/>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uora yhdysviiva 360"/>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uora yhdysviiva 361"/>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uora yhdysviiva 362"/>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uora yhdysviiva 363"/>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uora yhdysviiva 364"/>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kstiruutu 365"/>
                        <p:cNvSpPr txBox="1"/>
                        <p:nvPr/>
                      </p:nvSpPr>
                      <p:spPr>
                        <a:xfrm>
                          <a:off x="3650982" y="7464545"/>
                          <a:ext cx="484540" cy="1780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sp>
                      <p:nvSpPr>
                        <p:cNvPr id="367" name="Tekstiruutu 366"/>
                        <p:cNvSpPr txBox="1"/>
                        <p:nvPr/>
                      </p:nvSpPr>
                      <p:spPr>
                        <a:xfrm>
                          <a:off x="3655191" y="8290247"/>
                          <a:ext cx="457792"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700 m</a:t>
                          </a:r>
                        </a:p>
                      </p:txBody>
                    </p:sp>
                    <p:sp>
                      <p:nvSpPr>
                        <p:cNvPr id="368" name="Tekstiruutu 367"/>
                        <p:cNvSpPr txBox="1"/>
                        <p:nvPr/>
                      </p:nvSpPr>
                      <p:spPr>
                        <a:xfrm>
                          <a:off x="3656914" y="8588413"/>
                          <a:ext cx="502381" cy="16463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 m</a:t>
                          </a:r>
                        </a:p>
                      </p:txBody>
                    </p:sp>
                    <p:sp>
                      <p:nvSpPr>
                        <p:cNvPr id="369" name="Tekstiruutu 368"/>
                        <p:cNvSpPr txBox="1"/>
                        <p:nvPr/>
                      </p:nvSpPr>
                      <p:spPr>
                        <a:xfrm>
                          <a:off x="3648769" y="6858934"/>
                          <a:ext cx="498132"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370" name="Tekstiruutu 369"/>
                        <p:cNvSpPr txBox="1"/>
                        <p:nvPr/>
                      </p:nvSpPr>
                      <p:spPr>
                        <a:xfrm>
                          <a:off x="3654412" y="6297188"/>
                          <a:ext cx="256863" cy="1780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354" name="Ryhmä 353"/>
                      <p:cNvGrpSpPr/>
                      <p:nvPr/>
                    </p:nvGrpSpPr>
                    <p:grpSpPr>
                      <a:xfrm>
                        <a:off x="5630914" y="4123417"/>
                        <a:ext cx="753425" cy="416164"/>
                        <a:chOff x="3470915" y="6407096"/>
                        <a:chExt cx="753425" cy="416164"/>
                      </a:xfrm>
                    </p:grpSpPr>
                    <p:cxnSp>
                      <p:nvCxnSpPr>
                        <p:cNvPr id="355" name="Suora yhdysviiva 354"/>
                        <p:cNvCxnSpPr/>
                        <p:nvPr/>
                      </p:nvCxnSpPr>
                      <p:spPr>
                        <a:xfrm flipV="1">
                          <a:off x="3545357" y="6469941"/>
                          <a:ext cx="1266" cy="283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uora yhdysviiva 355"/>
                        <p:cNvCxnSpPr/>
                        <p:nvPr/>
                      </p:nvCxnSpPr>
                      <p:spPr>
                        <a:xfrm rot="10800000">
                          <a:off x="3473357" y="647242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Tekstiruutu 356"/>
                        <p:cNvSpPr txBox="1"/>
                        <p:nvPr/>
                      </p:nvSpPr>
                      <p:spPr>
                        <a:xfrm>
                          <a:off x="3633319" y="6407096"/>
                          <a:ext cx="591021" cy="1619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cxnSp>
                      <p:nvCxnSpPr>
                        <p:cNvPr id="358" name="Suora yhdysviiva 357"/>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kstiruutu 358"/>
                        <p:cNvSpPr txBox="1"/>
                        <p:nvPr/>
                      </p:nvSpPr>
                      <p:spPr>
                        <a:xfrm>
                          <a:off x="3638387" y="6669372"/>
                          <a:ext cx="36108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cxnSp>
                  <p:nvCxnSpPr>
                    <p:cNvPr id="342" name="Suora yhdysviiva 341"/>
                    <p:cNvCxnSpPr>
                      <a:cxnSpLocks/>
                    </p:cNvCxnSpPr>
                    <p:nvPr/>
                  </p:nvCxnSpPr>
                  <p:spPr>
                    <a:xfrm rot="10800000" flipH="1">
                      <a:off x="1235534" y="4466839"/>
                      <a:ext cx="4397823"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43" name="Ryhmä 342"/>
                    <p:cNvGrpSpPr/>
                    <p:nvPr/>
                  </p:nvGrpSpPr>
                  <p:grpSpPr>
                    <a:xfrm>
                      <a:off x="4179381" y="1977596"/>
                      <a:ext cx="978699" cy="2863146"/>
                      <a:chOff x="4179381" y="1977596"/>
                      <a:chExt cx="978699" cy="2863146"/>
                    </a:xfrm>
                  </p:grpSpPr>
                  <p:pic>
                    <p:nvPicPr>
                      <p:cNvPr id="344" name="Kuva 343"/>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651826" y="3955874"/>
                        <a:ext cx="506254" cy="443817"/>
                      </a:xfrm>
                      <a:prstGeom prst="rect">
                        <a:avLst/>
                      </a:prstGeom>
                    </p:spPr>
                  </p:pic>
                  <p:grpSp>
                    <p:nvGrpSpPr>
                      <p:cNvPr id="345" name="Ryhmä 344"/>
                      <p:cNvGrpSpPr/>
                      <p:nvPr/>
                    </p:nvGrpSpPr>
                    <p:grpSpPr>
                      <a:xfrm>
                        <a:off x="4179381" y="1977596"/>
                        <a:ext cx="974743" cy="2863146"/>
                        <a:chOff x="4179381" y="1977596"/>
                        <a:chExt cx="974743" cy="2863146"/>
                      </a:xfrm>
                    </p:grpSpPr>
                    <p:pic>
                      <p:nvPicPr>
                        <p:cNvPr id="346" name="Kuva 34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179381" y="3149063"/>
                          <a:ext cx="359568" cy="359568"/>
                        </a:xfrm>
                        <a:prstGeom prst="rect">
                          <a:avLst/>
                        </a:prstGeom>
                      </p:spPr>
                    </p:pic>
                    <p:pic>
                      <p:nvPicPr>
                        <p:cNvPr id="347" name="Kuva 346"/>
                        <p:cNvPicPr>
                          <a:picLocks noChangeAspect="1"/>
                        </p:cNvPicPr>
                        <p:nvPr/>
                      </p:nvPicPr>
                      <p:blipFill>
                        <a:blip r:embed="rId10">
                          <a:extLst>
                            <a:ext uri="{28A0092B-C50C-407E-A947-70E740481C1C}">
                              <a14:useLocalDpi xmlns:a14="http://schemas.microsoft.com/office/drawing/2010/main" val="0"/>
                            </a:ext>
                          </a:extLst>
                        </a:blip>
                        <a:srcRect/>
                        <a:stretch/>
                      </p:blipFill>
                      <p:spPr>
                        <a:xfrm>
                          <a:off x="4187664" y="4480697"/>
                          <a:ext cx="360044" cy="360045"/>
                        </a:xfrm>
                        <a:prstGeom prst="rect">
                          <a:avLst/>
                        </a:prstGeom>
                      </p:spPr>
                    </p:pic>
                    <p:grpSp>
                      <p:nvGrpSpPr>
                        <p:cNvPr id="348" name="Ryhmä 347"/>
                        <p:cNvGrpSpPr/>
                        <p:nvPr/>
                      </p:nvGrpSpPr>
                      <p:grpSpPr>
                        <a:xfrm>
                          <a:off x="4641049" y="1977596"/>
                          <a:ext cx="506254" cy="821443"/>
                          <a:chOff x="1769239" y="1977596"/>
                          <a:chExt cx="506254" cy="821443"/>
                        </a:xfrm>
                      </p:grpSpPr>
                      <p:pic>
                        <p:nvPicPr>
                          <p:cNvPr id="351" name="Kuva 350"/>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837922" y="1977596"/>
                            <a:ext cx="360044" cy="360045"/>
                          </a:xfrm>
                          <a:prstGeom prst="rect">
                            <a:avLst/>
                          </a:prstGeom>
                        </p:spPr>
                      </p:pic>
                      <p:pic>
                        <p:nvPicPr>
                          <p:cNvPr id="352" name="Kuva 351"/>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769239" y="2355222"/>
                            <a:ext cx="506254" cy="443817"/>
                          </a:xfrm>
                          <a:prstGeom prst="rect">
                            <a:avLst/>
                          </a:prstGeom>
                        </p:spPr>
                      </p:pic>
                    </p:grpSp>
                    <p:pic>
                      <p:nvPicPr>
                        <p:cNvPr id="349" name="Kuva 348"/>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647869" y="3173987"/>
                          <a:ext cx="506255" cy="443817"/>
                        </a:xfrm>
                        <a:prstGeom prst="rect">
                          <a:avLst/>
                        </a:prstGeom>
                      </p:spPr>
                    </p:pic>
                    <p:pic>
                      <p:nvPicPr>
                        <p:cNvPr id="350"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815268" y="358786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328" name="Kuva 327"/>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75500" y="2177903"/>
                  <a:ext cx="439200" cy="122050"/>
                </a:xfrm>
                <a:prstGeom prst="rect">
                  <a:avLst/>
                </a:prstGeom>
              </p:spPr>
            </p:pic>
            <p:pic>
              <p:nvPicPr>
                <p:cNvPr id="329" name="Kuva 328"/>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37500" y="2177903"/>
                  <a:ext cx="439200" cy="122050"/>
                </a:xfrm>
                <a:prstGeom prst="rect">
                  <a:avLst/>
                </a:prstGeom>
              </p:spPr>
            </p:pic>
            <p:pic>
              <p:nvPicPr>
                <p:cNvPr id="325" name="Kuva 324"/>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40920" y="2859281"/>
                  <a:ext cx="439200" cy="122050"/>
                </a:xfrm>
                <a:prstGeom prst="rect">
                  <a:avLst/>
                </a:prstGeom>
              </p:spPr>
            </p:pic>
            <p:pic>
              <p:nvPicPr>
                <p:cNvPr id="326" name="Kuva 325"/>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78920" y="2859281"/>
                  <a:ext cx="439200" cy="122050"/>
                </a:xfrm>
                <a:prstGeom prst="rect">
                  <a:avLst/>
                </a:prstGeom>
              </p:spPr>
            </p:pic>
          </p:grpSp>
          <p:pic>
            <p:nvPicPr>
              <p:cNvPr id="323" name="Kuva 322"/>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476761" y="2056604"/>
                <a:ext cx="440460" cy="122400"/>
              </a:xfrm>
              <a:prstGeom prst="rect">
                <a:avLst/>
              </a:prstGeom>
            </p:spPr>
          </p:pic>
          <p:pic>
            <p:nvPicPr>
              <p:cNvPr id="324" name="Kuva 323"/>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938761" y="2056604"/>
                <a:ext cx="440460" cy="122400"/>
              </a:xfrm>
              <a:prstGeom prst="rect">
                <a:avLst/>
              </a:prstGeom>
            </p:spPr>
          </p:pic>
        </p:grpSp>
        <p:pic>
          <p:nvPicPr>
            <p:cNvPr id="319"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3019246" y="175175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188918" y="34794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3024938" y="347944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7" name="Ryhmä 566"/>
          <p:cNvGrpSpPr/>
          <p:nvPr/>
        </p:nvGrpSpPr>
        <p:grpSpPr>
          <a:xfrm rot="10800000">
            <a:off x="4019513" y="3658550"/>
            <a:ext cx="2208861" cy="3284282"/>
            <a:chOff x="667164" y="3685775"/>
            <a:chExt cx="2208861" cy="3284282"/>
          </a:xfrm>
        </p:grpSpPr>
        <p:pic>
          <p:nvPicPr>
            <p:cNvPr id="568"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9"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0"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2389457" y="506186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2" name="Ryhmä 571"/>
            <p:cNvGrpSpPr/>
            <p:nvPr/>
          </p:nvGrpSpPr>
          <p:grpSpPr>
            <a:xfrm>
              <a:off x="667164" y="3685775"/>
              <a:ext cx="1665940" cy="3284282"/>
              <a:chOff x="667164" y="3685775"/>
              <a:chExt cx="1665940" cy="3284282"/>
            </a:xfrm>
          </p:grpSpPr>
          <p:grpSp>
            <p:nvGrpSpPr>
              <p:cNvPr id="575" name="Ryhmä 574"/>
              <p:cNvGrpSpPr>
                <a:grpSpLocks noChangeAspect="1"/>
              </p:cNvGrpSpPr>
              <p:nvPr/>
            </p:nvGrpSpPr>
            <p:grpSpPr>
              <a:xfrm rot="16200000">
                <a:off x="-142007" y="4494946"/>
                <a:ext cx="3284282" cy="1665940"/>
                <a:chOff x="1213937" y="1443526"/>
                <a:chExt cx="3808908" cy="1932051"/>
              </a:xfrm>
            </p:grpSpPr>
            <p:grpSp>
              <p:nvGrpSpPr>
                <p:cNvPr id="576" name="Ryhmä 575"/>
                <p:cNvGrpSpPr/>
                <p:nvPr/>
              </p:nvGrpSpPr>
              <p:grpSpPr>
                <a:xfrm rot="10800000">
                  <a:off x="1213937" y="1704622"/>
                  <a:ext cx="654014" cy="1651189"/>
                  <a:chOff x="2831742" y="7023077"/>
                  <a:chExt cx="654014" cy="1651190"/>
                </a:xfrm>
              </p:grpSpPr>
              <p:cxnSp>
                <p:nvCxnSpPr>
                  <p:cNvPr id="610" name="Suora yhdysviiva 609"/>
                  <p:cNvCxnSpPr/>
                  <p:nvPr/>
                </p:nvCxnSpPr>
                <p:spPr>
                  <a:xfrm rot="16200000">
                    <a:off x="2152264" y="783473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uora yhdysviiva 610"/>
                  <p:cNvCxnSpPr/>
                  <p:nvPr/>
                </p:nvCxnSpPr>
                <p:spPr>
                  <a:xfrm rot="10800000">
                    <a:off x="2835474" y="707915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uora yhdysviiva 611"/>
                  <p:cNvCxnSpPr/>
                  <p:nvPr/>
                </p:nvCxnSpPr>
                <p:spPr>
                  <a:xfrm rot="10800000">
                    <a:off x="2831742" y="783356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uora yhdysviiva 612"/>
                  <p:cNvCxnSpPr/>
                  <p:nvPr/>
                </p:nvCxnSpPr>
                <p:spPr>
                  <a:xfrm rot="10800000">
                    <a:off x="2838701" y="858716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4" name="Tekstiruutu 613"/>
                  <p:cNvSpPr txBox="1"/>
                  <p:nvPr/>
                </p:nvSpPr>
                <p:spPr>
                  <a:xfrm>
                    <a:off x="2997900" y="7023077"/>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615" name="Tekstiruutu 614"/>
                  <p:cNvSpPr txBox="1"/>
                  <p:nvPr/>
                </p:nvSpPr>
                <p:spPr>
                  <a:xfrm>
                    <a:off x="2995211" y="7752052"/>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616" name="Tekstiruutu 615"/>
                  <p:cNvSpPr txBox="1"/>
                  <p:nvPr/>
                </p:nvSpPr>
                <p:spPr>
                  <a:xfrm>
                    <a:off x="3011190" y="8495797"/>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581" name="Ryhmä 580"/>
                <p:cNvGrpSpPr/>
                <p:nvPr/>
              </p:nvGrpSpPr>
              <p:grpSpPr>
                <a:xfrm>
                  <a:off x="4400010" y="2847220"/>
                  <a:ext cx="622835" cy="528357"/>
                  <a:chOff x="2239263" y="6334276"/>
                  <a:chExt cx="622835" cy="528357"/>
                </a:xfrm>
              </p:grpSpPr>
              <p:cxnSp>
                <p:nvCxnSpPr>
                  <p:cNvPr id="605" name="Suora yhdysviiva 604"/>
                  <p:cNvCxnSpPr/>
                  <p:nvPr/>
                </p:nvCxnSpPr>
                <p:spPr>
                  <a:xfrm flipV="1">
                    <a:off x="2309881" y="6414118"/>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uora yhdysviiva 605"/>
                  <p:cNvCxnSpPr/>
                  <p:nvPr/>
                </p:nvCxnSpPr>
                <p:spPr>
                  <a:xfrm rot="10800000">
                    <a:off x="2239263" y="64137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uora yhdysviiva 606"/>
                  <p:cNvCxnSpPr/>
                  <p:nvPr/>
                </p:nvCxnSpPr>
                <p:spPr>
                  <a:xfrm rot="10800000">
                    <a:off x="2239672" y="678503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8" name="Tekstiruutu 607"/>
                  <p:cNvSpPr txBox="1"/>
                  <p:nvPr/>
                </p:nvSpPr>
                <p:spPr>
                  <a:xfrm>
                    <a:off x="2432882" y="633427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609" name="Tekstiruutu 608"/>
                  <p:cNvSpPr txBox="1"/>
                  <p:nvPr/>
                </p:nvSpPr>
                <p:spPr>
                  <a:xfrm>
                    <a:off x="2440643" y="6708745"/>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582" name="Ryhmä 581"/>
                <p:cNvGrpSpPr/>
                <p:nvPr/>
              </p:nvGrpSpPr>
              <p:grpSpPr>
                <a:xfrm rot="10800000">
                  <a:off x="1865374" y="1443526"/>
                  <a:ext cx="2547078" cy="1824710"/>
                  <a:chOff x="2445795" y="7470926"/>
                  <a:chExt cx="2547078" cy="1824710"/>
                </a:xfrm>
              </p:grpSpPr>
              <p:pic>
                <p:nvPicPr>
                  <p:cNvPr id="583" name="Kuva 582"/>
                  <p:cNvPicPr>
                    <a:picLocks noChangeAspect="1"/>
                  </p:cNvPicPr>
                  <p:nvPr/>
                </p:nvPicPr>
                <p:blipFill>
                  <a:blip r:embed="rId6">
                    <a:extLst>
                      <a:ext uri="{28A0092B-C50C-407E-A947-70E740481C1C}">
                        <a14:useLocalDpi xmlns:a14="http://schemas.microsoft.com/office/drawing/2010/main" val="0"/>
                      </a:ext>
                    </a:extLst>
                  </a:blip>
                  <a:srcRect/>
                  <a:stretch/>
                </p:blipFill>
                <p:spPr>
                  <a:xfrm>
                    <a:off x="4560904" y="8929263"/>
                    <a:ext cx="359569" cy="359568"/>
                  </a:xfrm>
                  <a:prstGeom prst="rect">
                    <a:avLst/>
                  </a:prstGeom>
                </p:spPr>
              </p:pic>
              <p:grpSp>
                <p:nvGrpSpPr>
                  <p:cNvPr id="584" name="Ryhmä 583"/>
                  <p:cNvGrpSpPr/>
                  <p:nvPr/>
                </p:nvGrpSpPr>
                <p:grpSpPr>
                  <a:xfrm rot="10800000">
                    <a:off x="3274730" y="7804260"/>
                    <a:ext cx="899839" cy="1151437"/>
                    <a:chOff x="2690011" y="2022875"/>
                    <a:chExt cx="899839" cy="1151437"/>
                  </a:xfrm>
                </p:grpSpPr>
                <p:pic>
                  <p:nvPicPr>
                    <p:cNvPr id="599"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0"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2"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5" name="Ryhmä 584"/>
                  <p:cNvGrpSpPr/>
                  <p:nvPr/>
                </p:nvGrpSpPr>
                <p:grpSpPr>
                  <a:xfrm>
                    <a:off x="2698922" y="7804261"/>
                    <a:ext cx="623417" cy="1151438"/>
                    <a:chOff x="2704981" y="7462206"/>
                    <a:chExt cx="623417" cy="1151438"/>
                  </a:xfrm>
                </p:grpSpPr>
                <p:cxnSp>
                  <p:nvCxnSpPr>
                    <p:cNvPr id="596" name="Suora yhdysviiva 595"/>
                    <p:cNvCxnSpPr>
                      <a:stCxn id="599" idx="2"/>
                      <a:endCxn id="595" idx="0"/>
                    </p:cNvCxnSpPr>
                    <p:nvPr/>
                  </p:nvCxnSpPr>
                  <p:spPr>
                    <a:xfrm rot="5400000">
                      <a:off x="3161073" y="7323957"/>
                      <a:ext cx="26710" cy="3032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uora yhdysviiva 596"/>
                    <p:cNvCxnSpPr>
                      <a:stCxn id="602" idx="2"/>
                      <a:endCxn id="593" idx="2"/>
                    </p:cNvCxnSpPr>
                    <p:nvPr/>
                  </p:nvCxnSpPr>
                  <p:spPr>
                    <a:xfrm rot="5400000" flipH="1">
                      <a:off x="2956016" y="7490941"/>
                      <a:ext cx="119354" cy="62142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uora yhdysviiva 597"/>
                    <p:cNvCxnSpPr>
                      <a:stCxn id="604" idx="2"/>
                      <a:endCxn id="594" idx="2"/>
                    </p:cNvCxnSpPr>
                    <p:nvPr/>
                  </p:nvCxnSpPr>
                  <p:spPr>
                    <a:xfrm rot="5400000" flipH="1">
                      <a:off x="3002689" y="8287935"/>
                      <a:ext cx="37211"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6" name="Ryhmä 585"/>
                  <p:cNvGrpSpPr/>
                  <p:nvPr/>
                </p:nvGrpSpPr>
                <p:grpSpPr>
                  <a:xfrm rot="10800000">
                    <a:off x="2445795" y="7470926"/>
                    <a:ext cx="750994" cy="1824710"/>
                    <a:chOff x="899491" y="4031519"/>
                    <a:chExt cx="750994" cy="1824710"/>
                  </a:xfrm>
                </p:grpSpPr>
                <p:pic>
                  <p:nvPicPr>
                    <p:cNvPr id="591" name="Kuva 590"/>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202451" y="4031519"/>
                      <a:ext cx="359569" cy="359568"/>
                    </a:xfrm>
                    <a:prstGeom prst="rect">
                      <a:avLst/>
                    </a:prstGeom>
                  </p:spPr>
                </p:pic>
                <p:grpSp>
                  <p:nvGrpSpPr>
                    <p:cNvPr id="592" name="Ryhmä 591"/>
                    <p:cNvGrpSpPr/>
                    <p:nvPr/>
                  </p:nvGrpSpPr>
                  <p:grpSpPr>
                    <a:xfrm>
                      <a:off x="899491" y="4408668"/>
                      <a:ext cx="741784" cy="1447561"/>
                      <a:chOff x="790740" y="2053148"/>
                      <a:chExt cx="741784" cy="1447561"/>
                    </a:xfrm>
                  </p:grpSpPr>
                  <p:pic>
                    <p:nvPicPr>
                      <p:cNvPr id="594" name="Kuva 593"/>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026270" y="2053148"/>
                        <a:ext cx="506254" cy="443815"/>
                      </a:xfrm>
                      <a:prstGeom prst="rect">
                        <a:avLst/>
                      </a:prstGeom>
                    </p:spPr>
                  </p:pic>
                  <p:pic>
                    <p:nvPicPr>
                      <p:cNvPr id="595" name="Kuva 594"/>
                      <p:cNvPicPr>
                        <a:picLocks noChangeAspect="1"/>
                      </p:cNvPicPr>
                      <p:nvPr/>
                    </p:nvPicPr>
                    <p:blipFill>
                      <a:blip r:embed="rId4">
                        <a:extLst>
                          <a:ext uri="{28A0092B-C50C-407E-A947-70E740481C1C}">
                            <a14:useLocalDpi xmlns:a14="http://schemas.microsoft.com/office/drawing/2010/main" val="0"/>
                          </a:ext>
                        </a:extLst>
                      </a:blip>
                      <a:srcRect/>
                      <a:stretch/>
                    </p:blipFill>
                    <p:spPr>
                      <a:xfrm>
                        <a:off x="790740" y="3140664"/>
                        <a:ext cx="360045" cy="360045"/>
                      </a:xfrm>
                      <a:prstGeom prst="rect">
                        <a:avLst/>
                      </a:prstGeom>
                    </p:spPr>
                  </p:pic>
                </p:grpSp>
                <p:pic>
                  <p:nvPicPr>
                    <p:cNvPr id="593" name="Kuva 592"/>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144231" y="5243125"/>
                      <a:ext cx="506254" cy="443815"/>
                    </a:xfrm>
                    <a:prstGeom prst="rect">
                      <a:avLst/>
                    </a:prstGeom>
                  </p:spPr>
                </p:pic>
              </p:grpSp>
              <p:pic>
                <p:nvPicPr>
                  <p:cNvPr id="587" name="Kuva 586"/>
                  <p:cNvPicPr>
                    <a:picLocks noChangeAspect="1"/>
                  </p:cNvPicPr>
                  <p:nvPr/>
                </p:nvPicPr>
                <p:blipFill>
                  <a:blip r:embed="rId5">
                    <a:extLst>
                      <a:ext uri="{28A0092B-C50C-407E-A947-70E740481C1C}">
                        <a14:useLocalDpi xmlns:a14="http://schemas.microsoft.com/office/drawing/2010/main" val="0"/>
                      </a:ext>
                    </a:extLst>
                  </a:blip>
                  <a:srcRect/>
                  <a:stretch/>
                </p:blipFill>
                <p:spPr>
                  <a:xfrm>
                    <a:off x="4486619" y="8470630"/>
                    <a:ext cx="506254" cy="443815"/>
                  </a:xfrm>
                  <a:prstGeom prst="rect">
                    <a:avLst/>
                  </a:prstGeom>
                </p:spPr>
              </p:pic>
              <p:pic>
                <p:nvPicPr>
                  <p:cNvPr id="588" name="Kuva 587"/>
                  <p:cNvPicPr>
                    <a:picLocks noChangeAspect="1"/>
                  </p:cNvPicPr>
                  <p:nvPr/>
                </p:nvPicPr>
                <p:blipFill>
                  <a:blip r:embed="rId7">
                    <a:extLst>
                      <a:ext uri="{28A0092B-C50C-407E-A947-70E740481C1C}">
                        <a14:useLocalDpi xmlns:a14="http://schemas.microsoft.com/office/drawing/2010/main" val="0"/>
                      </a:ext>
                    </a:extLst>
                  </a:blip>
                  <a:srcRect/>
                  <a:stretch/>
                </p:blipFill>
                <p:spPr>
                  <a:xfrm>
                    <a:off x="4467166" y="7573342"/>
                    <a:ext cx="506254" cy="443815"/>
                  </a:xfrm>
                  <a:prstGeom prst="rect">
                    <a:avLst/>
                  </a:prstGeom>
                </p:spPr>
              </p:pic>
              <p:cxnSp>
                <p:nvCxnSpPr>
                  <p:cNvPr id="589" name="Suora yhdysviiva 588"/>
                  <p:cNvCxnSpPr>
                    <a:stCxn id="588" idx="2"/>
                    <a:endCxn id="600" idx="2"/>
                  </p:cNvCxnSpPr>
                  <p:nvPr/>
                </p:nvCxnSpPr>
                <p:spPr>
                  <a:xfrm rot="5400000">
                    <a:off x="4328094" y="7811187"/>
                    <a:ext cx="186228" cy="5981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uora yhdysviiva 589"/>
                  <p:cNvCxnSpPr>
                    <a:stCxn id="587" idx="2"/>
                    <a:endCxn id="601" idx="2"/>
                  </p:cNvCxnSpPr>
                  <p:nvPr/>
                </p:nvCxnSpPr>
                <p:spPr>
                  <a:xfrm rot="5400000">
                    <a:off x="4413909" y="8629861"/>
                    <a:ext cx="41253" cy="61042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73" name="Kuva 572"/>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418571" y="4365735"/>
                <a:ext cx="439200" cy="122050"/>
              </a:xfrm>
              <a:prstGeom prst="rect">
                <a:avLst/>
              </a:prstGeom>
            </p:spPr>
          </p:pic>
          <p:pic>
            <p:nvPicPr>
              <p:cNvPr id="574" name="Kuva 573"/>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475827" y="6108721"/>
                <a:ext cx="439200" cy="122050"/>
              </a:xfrm>
              <a:prstGeom prst="rect">
                <a:avLst/>
              </a:prstGeom>
            </p:spPr>
          </p:pic>
        </p:grpSp>
      </p:grpSp>
      <p:cxnSp>
        <p:nvCxnSpPr>
          <p:cNvPr id="294" name="Suora yhdysviiva 293"/>
          <p:cNvCxnSpPr/>
          <p:nvPr/>
        </p:nvCxnSpPr>
        <p:spPr>
          <a:xfrm flipV="1">
            <a:off x="2270731" y="4225486"/>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 name="Ryhmä 13"/>
          <p:cNvGrpSpPr/>
          <p:nvPr/>
        </p:nvGrpSpPr>
        <p:grpSpPr>
          <a:xfrm>
            <a:off x="629623" y="3685775"/>
            <a:ext cx="2251718" cy="3284282"/>
            <a:chOff x="629623" y="3685775"/>
            <a:chExt cx="2251718" cy="3284282"/>
          </a:xfrm>
        </p:grpSpPr>
        <p:pic>
          <p:nvPicPr>
            <p:cNvPr id="563"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6"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Ryhmä 1"/>
            <p:cNvGrpSpPr/>
            <p:nvPr/>
          </p:nvGrpSpPr>
          <p:grpSpPr>
            <a:xfrm>
              <a:off x="629623" y="3685775"/>
              <a:ext cx="1947870" cy="3284282"/>
              <a:chOff x="629623" y="3685775"/>
              <a:chExt cx="1947870" cy="3284282"/>
            </a:xfrm>
          </p:grpSpPr>
          <p:grpSp>
            <p:nvGrpSpPr>
              <p:cNvPr id="469" name="Ryhmä 468"/>
              <p:cNvGrpSpPr>
                <a:grpSpLocks noChangeAspect="1"/>
              </p:cNvGrpSpPr>
              <p:nvPr/>
            </p:nvGrpSpPr>
            <p:grpSpPr>
              <a:xfrm rot="16200000">
                <a:off x="-38583" y="4353981"/>
                <a:ext cx="3284282" cy="1947870"/>
                <a:chOff x="1213937" y="1399988"/>
                <a:chExt cx="3808908" cy="2259014"/>
              </a:xfrm>
            </p:grpSpPr>
            <p:grpSp>
              <p:nvGrpSpPr>
                <p:cNvPr id="470" name="Ryhmä 469"/>
                <p:cNvGrpSpPr/>
                <p:nvPr/>
              </p:nvGrpSpPr>
              <p:grpSpPr>
                <a:xfrm rot="10800000">
                  <a:off x="1213937" y="1704622"/>
                  <a:ext cx="654014" cy="1651189"/>
                  <a:chOff x="2831742" y="7023077"/>
                  <a:chExt cx="654014" cy="1651190"/>
                </a:xfrm>
              </p:grpSpPr>
              <p:cxnSp>
                <p:nvCxnSpPr>
                  <p:cNvPr id="502" name="Suora yhdysviiva 501"/>
                  <p:cNvCxnSpPr/>
                  <p:nvPr/>
                </p:nvCxnSpPr>
                <p:spPr>
                  <a:xfrm rot="16200000">
                    <a:off x="2152264" y="783473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35474" y="707915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31742" y="783356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38701" y="858716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2997900" y="7023077"/>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507" name="Tekstiruutu 506"/>
                  <p:cNvSpPr txBox="1"/>
                  <p:nvPr/>
                </p:nvSpPr>
                <p:spPr>
                  <a:xfrm>
                    <a:off x="2995211" y="7752052"/>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508" name="Tekstiruutu 507"/>
                  <p:cNvSpPr txBox="1"/>
                  <p:nvPr/>
                </p:nvSpPr>
                <p:spPr>
                  <a:xfrm>
                    <a:off x="3011190" y="8495797"/>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471" name="Ryhmä 470"/>
                <p:cNvGrpSpPr/>
                <p:nvPr/>
              </p:nvGrpSpPr>
              <p:grpSpPr>
                <a:xfrm>
                  <a:off x="4400010" y="2847220"/>
                  <a:ext cx="622835" cy="528357"/>
                  <a:chOff x="2239263" y="6334276"/>
                  <a:chExt cx="622835" cy="528357"/>
                </a:xfrm>
              </p:grpSpPr>
              <p:cxnSp>
                <p:nvCxnSpPr>
                  <p:cNvPr id="497" name="Suora yhdysviiva 496"/>
                  <p:cNvCxnSpPr/>
                  <p:nvPr/>
                </p:nvCxnSpPr>
                <p:spPr>
                  <a:xfrm flipV="1">
                    <a:off x="2309881" y="6414118"/>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uora yhdysviiva 497"/>
                  <p:cNvCxnSpPr/>
                  <p:nvPr/>
                </p:nvCxnSpPr>
                <p:spPr>
                  <a:xfrm rot="10800000">
                    <a:off x="2239263" y="64137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uora yhdysviiva 498"/>
                  <p:cNvCxnSpPr/>
                  <p:nvPr/>
                </p:nvCxnSpPr>
                <p:spPr>
                  <a:xfrm rot="10800000">
                    <a:off x="2239672" y="678503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Tekstiruutu 499"/>
                  <p:cNvSpPr txBox="1"/>
                  <p:nvPr/>
                </p:nvSpPr>
                <p:spPr>
                  <a:xfrm>
                    <a:off x="2432882" y="633427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501" name="Tekstiruutu 500"/>
                  <p:cNvSpPr txBox="1"/>
                  <p:nvPr/>
                </p:nvSpPr>
                <p:spPr>
                  <a:xfrm>
                    <a:off x="2440643" y="6708745"/>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472" name="Ryhmä 471"/>
                <p:cNvGrpSpPr/>
                <p:nvPr/>
              </p:nvGrpSpPr>
              <p:grpSpPr>
                <a:xfrm rot="10800000">
                  <a:off x="1865374" y="1399988"/>
                  <a:ext cx="2589500" cy="2259014"/>
                  <a:chOff x="2403373" y="7080160"/>
                  <a:chExt cx="2589500" cy="2259014"/>
                </a:xfrm>
              </p:grpSpPr>
              <p:pic>
                <p:nvPicPr>
                  <p:cNvPr id="476" name="Kuva 475"/>
                  <p:cNvPicPr>
                    <a:picLocks noChangeAspect="1"/>
                  </p:cNvPicPr>
                  <p:nvPr/>
                </p:nvPicPr>
                <p:blipFill>
                  <a:blip r:embed="rId6">
                    <a:extLst>
                      <a:ext uri="{28A0092B-C50C-407E-A947-70E740481C1C}">
                        <a14:useLocalDpi xmlns:a14="http://schemas.microsoft.com/office/drawing/2010/main" val="0"/>
                      </a:ext>
                    </a:extLst>
                  </a:blip>
                  <a:srcRect/>
                  <a:stretch/>
                </p:blipFill>
                <p:spPr>
                  <a:xfrm>
                    <a:off x="4560904" y="8972799"/>
                    <a:ext cx="359569" cy="359568"/>
                  </a:xfrm>
                  <a:prstGeom prst="rect">
                    <a:avLst/>
                  </a:prstGeom>
                </p:spPr>
              </p:pic>
              <p:grpSp>
                <p:nvGrpSpPr>
                  <p:cNvPr id="473" name="Ryhmä 472"/>
                  <p:cNvGrpSpPr/>
                  <p:nvPr/>
                </p:nvGrpSpPr>
                <p:grpSpPr>
                  <a:xfrm rot="10800000">
                    <a:off x="3274730" y="7804260"/>
                    <a:ext cx="899839" cy="1151437"/>
                    <a:chOff x="2690011" y="2022875"/>
                    <a:chExt cx="899839" cy="1151437"/>
                  </a:xfrm>
                </p:grpSpPr>
                <p:pic>
                  <p:nvPicPr>
                    <p:cNvPr id="492"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56501" y="7440203"/>
                    <a:ext cx="665839" cy="1521819"/>
                    <a:chOff x="2662560" y="7098148"/>
                    <a:chExt cx="665839" cy="1521819"/>
                  </a:xfrm>
                </p:grpSpPr>
                <p:cxnSp>
                  <p:nvCxnSpPr>
                    <p:cNvPr id="489" name="Suora yhdysviiva 488"/>
                    <p:cNvCxnSpPr>
                      <a:stCxn id="492" idx="2"/>
                      <a:endCxn id="488" idx="0"/>
                    </p:cNvCxnSpPr>
                    <p:nvPr/>
                  </p:nvCxnSpPr>
                  <p:spPr>
                    <a:xfrm rot="16200000" flipV="1">
                      <a:off x="2946199" y="7082370"/>
                      <a:ext cx="364055" cy="3956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uora yhdysviiva 489"/>
                    <p:cNvCxnSpPr>
                      <a:stCxn id="495" idx="2"/>
                      <a:endCxn id="485" idx="2"/>
                    </p:cNvCxnSpPr>
                    <p:nvPr/>
                  </p:nvCxnSpPr>
                  <p:spPr>
                    <a:xfrm rot="16200000" flipV="1">
                      <a:off x="2918323" y="7453244"/>
                      <a:ext cx="152321" cy="66384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H="1" flipV="1">
                      <a:off x="3018131" y="8309699"/>
                      <a:ext cx="6328" cy="6142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03373" y="7080160"/>
                    <a:ext cx="701013" cy="2259014"/>
                    <a:chOff x="991894" y="3987981"/>
                    <a:chExt cx="701013" cy="2259014"/>
                  </a:xfrm>
                </p:grpSpPr>
                <p:pic>
                  <p:nvPicPr>
                    <p:cNvPr id="482" name="Kuva 481"/>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202451" y="3987981"/>
                      <a:ext cx="359569" cy="359568"/>
                    </a:xfrm>
                    <a:prstGeom prst="rect">
                      <a:avLst/>
                    </a:prstGeom>
                  </p:spPr>
                </p:pic>
                <p:grpSp>
                  <p:nvGrpSpPr>
                    <p:cNvPr id="483" name="Ryhmä 482"/>
                    <p:cNvGrpSpPr/>
                    <p:nvPr/>
                  </p:nvGrpSpPr>
                  <p:grpSpPr>
                    <a:xfrm>
                      <a:off x="991894" y="4365132"/>
                      <a:ext cx="649382" cy="1881863"/>
                      <a:chOff x="883143" y="2009612"/>
                      <a:chExt cx="649382" cy="1881863"/>
                    </a:xfrm>
                  </p:grpSpPr>
                  <p:pic>
                    <p:nvPicPr>
                      <p:cNvPr id="487" name="Kuva 486"/>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026271" y="2009612"/>
                        <a:ext cx="506254" cy="443814"/>
                      </a:xfrm>
                      <a:prstGeom prst="rect">
                        <a:avLst/>
                      </a:prstGeom>
                    </p:spPr>
                  </p:pic>
                  <p:pic>
                    <p:nvPicPr>
                      <p:cNvPr id="488" name="Kuva 487"/>
                      <p:cNvPicPr>
                        <a:picLocks noChangeAspect="1"/>
                      </p:cNvPicPr>
                      <p:nvPr/>
                    </p:nvPicPr>
                    <p:blipFill>
                      <a:blip r:embed="rId4">
                        <a:extLst>
                          <a:ext uri="{28A0092B-C50C-407E-A947-70E740481C1C}">
                            <a14:useLocalDpi xmlns:a14="http://schemas.microsoft.com/office/drawing/2010/main" val="0"/>
                          </a:ext>
                        </a:extLst>
                      </a:blip>
                      <a:srcRect/>
                      <a:stretch/>
                    </p:blipFill>
                    <p:spPr>
                      <a:xfrm>
                        <a:off x="883143" y="3531430"/>
                        <a:ext cx="360047" cy="360045"/>
                      </a:xfrm>
                      <a:prstGeom prst="rect">
                        <a:avLst/>
                      </a:prstGeom>
                    </p:spPr>
                  </p:pic>
                </p:grpSp>
                <p:pic>
                  <p:nvPicPr>
                    <p:cNvPr id="485" name="Kuva 48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186653" y="5276091"/>
                      <a:ext cx="506254" cy="443815"/>
                    </a:xfrm>
                    <a:prstGeom prst="rect">
                      <a:avLst/>
                    </a:prstGeom>
                  </p:spPr>
                </p:pic>
              </p:grpSp>
              <p:pic>
                <p:nvPicPr>
                  <p:cNvPr id="477" name="Kuva 476"/>
                  <p:cNvPicPr>
                    <a:picLocks noChangeAspect="1"/>
                  </p:cNvPicPr>
                  <p:nvPr/>
                </p:nvPicPr>
                <p:blipFill>
                  <a:blip r:embed="rId5">
                    <a:extLst>
                      <a:ext uri="{28A0092B-C50C-407E-A947-70E740481C1C}">
                        <a14:useLocalDpi xmlns:a14="http://schemas.microsoft.com/office/drawing/2010/main" val="0"/>
                      </a:ext>
                    </a:extLst>
                  </a:blip>
                  <a:srcRect/>
                  <a:stretch/>
                </p:blipFill>
                <p:spPr>
                  <a:xfrm>
                    <a:off x="4486619" y="8514164"/>
                    <a:ext cx="506254" cy="443815"/>
                  </a:xfrm>
                  <a:prstGeom prst="rect">
                    <a:avLst/>
                  </a:prstGeom>
                </p:spPr>
              </p:pic>
              <p:pic>
                <p:nvPicPr>
                  <p:cNvPr id="478" name="Kuva 477"/>
                  <p:cNvPicPr>
                    <a:picLocks noChangeAspect="1"/>
                  </p:cNvPicPr>
                  <p:nvPr/>
                </p:nvPicPr>
                <p:blipFill>
                  <a:blip r:embed="rId7">
                    <a:extLst>
                      <a:ext uri="{28A0092B-C50C-407E-A947-70E740481C1C}">
                        <a14:useLocalDpi xmlns:a14="http://schemas.microsoft.com/office/drawing/2010/main" val="0"/>
                      </a:ext>
                    </a:extLst>
                  </a:blip>
                  <a:srcRect/>
                  <a:stretch/>
                </p:blipFill>
                <p:spPr>
                  <a:xfrm>
                    <a:off x="4479886" y="7627548"/>
                    <a:ext cx="506254" cy="443815"/>
                  </a:xfrm>
                  <a:prstGeom prst="rect">
                    <a:avLst/>
                  </a:prstGeom>
                </p:spPr>
              </p:pic>
              <p:cxnSp>
                <p:nvCxnSpPr>
                  <p:cNvPr id="480" name="Suora yhdysviiva 479"/>
                  <p:cNvCxnSpPr>
                    <a:stCxn id="478" idx="2"/>
                    <a:endCxn id="493" idx="2"/>
                  </p:cNvCxnSpPr>
                  <p:nvPr/>
                </p:nvCxnSpPr>
                <p:spPr>
                  <a:xfrm rot="16200000" flipH="1" flipV="1">
                    <a:off x="4361559" y="7831930"/>
                    <a:ext cx="132021" cy="6108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V="1">
                    <a:off x="4433393" y="8651627"/>
                    <a:ext cx="2285" cy="61042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86" name="Kuva 285"/>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446995" y="4340040"/>
                <a:ext cx="439200" cy="122050"/>
              </a:xfrm>
              <a:prstGeom prst="rect">
                <a:avLst/>
              </a:prstGeom>
            </p:spPr>
          </p:pic>
          <p:pic>
            <p:nvPicPr>
              <p:cNvPr id="287" name="Kuva 286"/>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429089" y="6119689"/>
                <a:ext cx="439200" cy="122050"/>
              </a:xfrm>
              <a:prstGeom prst="rect">
                <a:avLst/>
              </a:prstGeom>
            </p:spPr>
          </p:pic>
        </p:grpSp>
      </p:grpSp>
      <p:grpSp>
        <p:nvGrpSpPr>
          <p:cNvPr id="10" name="Ryhmä 9"/>
          <p:cNvGrpSpPr/>
          <p:nvPr/>
        </p:nvGrpSpPr>
        <p:grpSpPr>
          <a:xfrm>
            <a:off x="941260" y="1318196"/>
            <a:ext cx="5038586" cy="2772439"/>
            <a:chOff x="941260" y="1318196"/>
            <a:chExt cx="5038586" cy="2772439"/>
          </a:xfrm>
        </p:grpSpPr>
        <p:pic>
          <p:nvPicPr>
            <p:cNvPr id="30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5619" y="1751175"/>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941260" y="1318196"/>
              <a:ext cx="5038586" cy="2244517"/>
              <a:chOff x="935808" y="1280355"/>
              <a:chExt cx="5038586" cy="2244517"/>
            </a:xfrm>
          </p:grpSpPr>
          <p:grpSp>
            <p:nvGrpSpPr>
              <p:cNvPr id="4" name="Ryhmä 3"/>
              <p:cNvGrpSpPr/>
              <p:nvPr/>
            </p:nvGrpSpPr>
            <p:grpSpPr>
              <a:xfrm>
                <a:off x="935808" y="1280355"/>
                <a:ext cx="5038586" cy="2244517"/>
                <a:chOff x="935808" y="1280355"/>
                <a:chExt cx="5038586" cy="2244517"/>
              </a:xfrm>
            </p:grpSpPr>
            <p:pic>
              <p:nvPicPr>
                <p:cNvPr id="292" name="Kuva 291"/>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40920" y="2859280"/>
                  <a:ext cx="439200" cy="122050"/>
                </a:xfrm>
                <a:prstGeom prst="rect">
                  <a:avLst/>
                </a:prstGeom>
              </p:spPr>
            </p:pic>
            <p:pic>
              <p:nvPicPr>
                <p:cNvPr id="293" name="Kuva 292"/>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78920" y="2859280"/>
                  <a:ext cx="439200" cy="122050"/>
                </a:xfrm>
                <a:prstGeom prst="rect">
                  <a:avLst/>
                </a:prstGeom>
              </p:spPr>
            </p:pic>
            <p:grpSp>
              <p:nvGrpSpPr>
                <p:cNvPr id="394" name="Ryhmä 393"/>
                <p:cNvGrpSpPr>
                  <a:grpSpLocks noChangeAspect="1"/>
                </p:cNvGrpSpPr>
                <p:nvPr/>
              </p:nvGrpSpPr>
              <p:grpSpPr>
                <a:xfrm rot="10800000">
                  <a:off x="935808" y="1280355"/>
                  <a:ext cx="5038586" cy="2244517"/>
                  <a:chOff x="727657" y="6887759"/>
                  <a:chExt cx="5336419" cy="2377197"/>
                </a:xfrm>
              </p:grpSpPr>
              <p:cxnSp>
                <p:nvCxnSpPr>
                  <p:cNvPr id="395" name="Suora yhdysviiva 394"/>
                  <p:cNvCxnSpPr>
                    <a:stCxn id="462" idx="2"/>
                    <a:endCxn id="417"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8" name="Ryhmä 397"/>
                  <p:cNvGrpSpPr/>
                  <p:nvPr/>
                </p:nvGrpSpPr>
                <p:grpSpPr>
                  <a:xfrm rot="10800000">
                    <a:off x="4546779" y="8513133"/>
                    <a:ext cx="463349" cy="751823"/>
                    <a:chOff x="1705319" y="1970297"/>
                    <a:chExt cx="506254" cy="821441"/>
                  </a:xfrm>
                </p:grpSpPr>
                <p:pic>
                  <p:nvPicPr>
                    <p:cNvPr id="467" name="Kuva 466"/>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774002" y="1970297"/>
                      <a:ext cx="360044" cy="360045"/>
                    </a:xfrm>
                    <a:prstGeom prst="rect">
                      <a:avLst/>
                    </a:prstGeom>
                  </p:spPr>
                </p:pic>
                <p:pic>
                  <p:nvPicPr>
                    <p:cNvPr id="468" name="Kuva 467"/>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705319" y="2347921"/>
                      <a:ext cx="506254" cy="443817"/>
                    </a:xfrm>
                    <a:prstGeom prst="rect">
                      <a:avLst/>
                    </a:prstGeom>
                  </p:spPr>
                </p:pic>
              </p:grpSp>
              <p:pic>
                <p:nvPicPr>
                  <p:cNvPr id="399" name="Kuva 398"/>
                  <p:cNvPicPr>
                    <a:picLocks noChangeAspect="1"/>
                  </p:cNvPicPr>
                  <p:nvPr/>
                </p:nvPicPr>
                <p:blipFill>
                  <a:blip r:embed="rId6">
                    <a:extLst>
                      <a:ext uri="{28A0092B-C50C-407E-A947-70E740481C1C}">
                        <a14:useLocalDpi xmlns:a14="http://schemas.microsoft.com/office/drawing/2010/main" val="0"/>
                      </a:ext>
                    </a:extLst>
                  </a:blip>
                  <a:srcRect/>
                  <a:stretch/>
                </p:blipFill>
                <p:spPr>
                  <a:xfrm>
                    <a:off x="4113410" y="7856996"/>
                    <a:ext cx="329094" cy="329095"/>
                  </a:xfrm>
                  <a:prstGeom prst="rect">
                    <a:avLst/>
                  </a:prstGeom>
                </p:spPr>
              </p:pic>
              <p:pic>
                <p:nvPicPr>
                  <p:cNvPr id="400" name="Kuva 399"/>
                  <p:cNvPicPr>
                    <a:picLocks noChangeAspect="1"/>
                  </p:cNvPicPr>
                  <p:nvPr/>
                </p:nvPicPr>
                <p:blipFill>
                  <a:blip r:embed="rId7">
                    <a:extLst>
                      <a:ext uri="{28A0092B-C50C-407E-A947-70E740481C1C}">
                        <a14:useLocalDpi xmlns:a14="http://schemas.microsoft.com/office/drawing/2010/main" val="0"/>
                      </a:ext>
                    </a:extLst>
                  </a:blip>
                  <a:srcRect/>
                  <a:stretch/>
                </p:blipFill>
                <p:spPr>
                  <a:xfrm>
                    <a:off x="4540537" y="7763758"/>
                    <a:ext cx="463349" cy="406204"/>
                  </a:xfrm>
                  <a:prstGeom prst="rect">
                    <a:avLst/>
                  </a:prstGeom>
                </p:spPr>
              </p:pic>
              <p:pic>
                <p:nvPicPr>
                  <p:cNvPr id="465" name="Kuva 464"/>
                  <p:cNvPicPr>
                    <a:picLocks noChangeAspect="1"/>
                  </p:cNvPicPr>
                  <p:nvPr/>
                </p:nvPicPr>
                <p:blipFill>
                  <a:blip r:embed="rId7">
                    <a:extLst>
                      <a:ext uri="{28A0092B-C50C-407E-A947-70E740481C1C}">
                        <a14:useLocalDpi xmlns:a14="http://schemas.microsoft.com/office/drawing/2010/main" val="0"/>
                      </a:ext>
                    </a:extLst>
                  </a:blip>
                  <a:srcRect/>
                  <a:stretch/>
                </p:blipFill>
                <p:spPr>
                  <a:xfrm>
                    <a:off x="4536916" y="7041477"/>
                    <a:ext cx="463349" cy="406204"/>
                  </a:xfrm>
                  <a:prstGeom prst="rect">
                    <a:avLst/>
                  </a:prstGeom>
                </p:spPr>
              </p:pic>
              <p:cxnSp>
                <p:nvCxnSpPr>
                  <p:cNvPr id="403" name="Suora yhdysviiva 402"/>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4"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488" y="7618685"/>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5" name="Ryhmä 404"/>
                  <p:cNvGrpSpPr/>
                  <p:nvPr/>
                </p:nvGrpSpPr>
                <p:grpSpPr>
                  <a:xfrm rot="10800000">
                    <a:off x="727657" y="6887759"/>
                    <a:ext cx="5336419" cy="2370516"/>
                    <a:chOff x="553778" y="1977596"/>
                    <a:chExt cx="5830561" cy="2590018"/>
                  </a:xfrm>
                </p:grpSpPr>
                <p:grpSp>
                  <p:nvGrpSpPr>
                    <p:cNvPr id="409" name="Ryhmä 408"/>
                    <p:cNvGrpSpPr/>
                    <p:nvPr/>
                  </p:nvGrpSpPr>
                  <p:grpSpPr>
                    <a:xfrm>
                      <a:off x="2851976" y="2192624"/>
                      <a:ext cx="1156653" cy="2004044"/>
                      <a:chOff x="2851976" y="2192624"/>
                      <a:chExt cx="1156653" cy="2004044"/>
                    </a:xfrm>
                  </p:grpSpPr>
                  <p:pic>
                    <p:nvPicPr>
                      <p:cNvPr id="456"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15205" y="413158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 name="Ryhmä 409"/>
                    <p:cNvGrpSpPr/>
                    <p:nvPr/>
                  </p:nvGrpSpPr>
                  <p:grpSpPr>
                    <a:xfrm rot="10800000">
                      <a:off x="3958318" y="2192624"/>
                      <a:ext cx="946635" cy="2014613"/>
                      <a:chOff x="1952454" y="6505454"/>
                      <a:chExt cx="946635" cy="2014613"/>
                    </a:xfrm>
                  </p:grpSpPr>
                  <p:cxnSp>
                    <p:nvCxnSpPr>
                      <p:cNvPr id="454" name="Suora yhdysviiva 453"/>
                      <p:cNvCxnSpPr>
                        <a:stCxn id="463" idx="2"/>
                        <a:endCxn id="422" idx="2"/>
                      </p:cNvCxnSpPr>
                      <p:nvPr/>
                    </p:nvCxnSpPr>
                    <p:spPr>
                      <a:xfrm rot="10800000">
                        <a:off x="1956410" y="7538967"/>
                        <a:ext cx="942481" cy="7013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uora yhdysviiva 451"/>
                      <p:cNvCxnSpPr>
                        <a:stCxn id="456" idx="2"/>
                        <a:endCxn id="418" idx="1"/>
                      </p:cNvCxnSpPr>
                      <p:nvPr/>
                    </p:nvCxnSpPr>
                    <p:spPr>
                      <a:xfrm rot="10800000">
                        <a:off x="2669982" y="6505454"/>
                        <a:ext cx="226977" cy="105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uora yhdysviiva 452"/>
                      <p:cNvCxnSpPr>
                        <a:stCxn id="461" idx="2"/>
                        <a:endCxn id="428" idx="2"/>
                      </p:cNvCxnSpPr>
                      <p:nvPr/>
                    </p:nvCxnSpPr>
                    <p:spPr>
                      <a:xfrm rot="10800000">
                        <a:off x="1952454" y="6757079"/>
                        <a:ext cx="941566" cy="643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uora yhdysviiva 454"/>
                      <p:cNvCxnSpPr>
                        <a:stCxn id="464" idx="2"/>
                        <a:endCxn id="427" idx="2"/>
                      </p:cNvCxnSpPr>
                      <p:nvPr/>
                    </p:nvCxnSpPr>
                    <p:spPr>
                      <a:xfrm rot="10800000">
                        <a:off x="1963231" y="8357732"/>
                        <a:ext cx="935858" cy="1623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1" name="Ryhmä 410"/>
                    <p:cNvGrpSpPr/>
                    <p:nvPr/>
                  </p:nvGrpSpPr>
                  <p:grpSpPr>
                    <a:xfrm>
                      <a:off x="1958447" y="2194614"/>
                      <a:ext cx="945071" cy="1760974"/>
                      <a:chOff x="1958447" y="2194614"/>
                      <a:chExt cx="945071" cy="1760974"/>
                    </a:xfrm>
                  </p:grpSpPr>
                  <p:cxnSp>
                    <p:nvCxnSpPr>
                      <p:cNvPr id="448" name="Suora yhdysviiva 447"/>
                      <p:cNvCxnSpPr>
                        <a:stCxn id="400" idx="2"/>
                        <a:endCxn id="459" idx="2"/>
                      </p:cNvCxnSpPr>
                      <p:nvPr/>
                    </p:nvCxnSpPr>
                    <p:spPr>
                      <a:xfrm flipV="1">
                        <a:off x="1965266" y="2472363"/>
                        <a:ext cx="937678" cy="6940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uora yhdysviiva 448"/>
                      <p:cNvCxnSpPr>
                        <a:stCxn id="457" idx="2"/>
                        <a:endCxn id="465" idx="2"/>
                      </p:cNvCxnSpPr>
                      <p:nvPr/>
                    </p:nvCxnSpPr>
                    <p:spPr>
                      <a:xfrm flipH="1">
                        <a:off x="1969223" y="3888629"/>
                        <a:ext cx="927998" cy="669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uora yhdysviiva 449"/>
                      <p:cNvCxnSpPr>
                        <a:stCxn id="399" idx="1"/>
                        <a:endCxn id="458"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uora yhdysviiva 450"/>
                      <p:cNvCxnSpPr>
                        <a:stCxn id="468" idx="2"/>
                        <a:endCxn id="460" idx="2"/>
                      </p:cNvCxnSpPr>
                      <p:nvPr/>
                    </p:nvCxnSpPr>
                    <p:spPr>
                      <a:xfrm flipV="1">
                        <a:off x="1958447" y="2194614"/>
                        <a:ext cx="945071" cy="15304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2" name="Ryhmä 411"/>
                    <p:cNvGrpSpPr/>
                    <p:nvPr/>
                  </p:nvGrpSpPr>
                  <p:grpSpPr>
                    <a:xfrm>
                      <a:off x="553778" y="2111750"/>
                      <a:ext cx="5830561" cy="2455864"/>
                      <a:chOff x="553778" y="2111750"/>
                      <a:chExt cx="5830561" cy="2455864"/>
                    </a:xfrm>
                  </p:grpSpPr>
                  <p:grpSp>
                    <p:nvGrpSpPr>
                      <p:cNvPr id="430" name="Ryhmä 429"/>
                      <p:cNvGrpSpPr/>
                      <p:nvPr/>
                    </p:nvGrpSpPr>
                    <p:grpSpPr>
                      <a:xfrm rot="10800000">
                        <a:off x="553778" y="2111750"/>
                        <a:ext cx="681755" cy="2455864"/>
                        <a:chOff x="3477540" y="6297188"/>
                        <a:chExt cx="681755" cy="2455864"/>
                      </a:xfrm>
                    </p:grpSpPr>
                    <p:cxnSp>
                      <p:nvCxnSpPr>
                        <p:cNvPr id="437" name="Suora yhdysviiva 436"/>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uora yhdysviiva 437"/>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uora yhdysviiva 438"/>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uora yhdysviiva 439"/>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uora yhdysviiva 440"/>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uora yhdysviiva 441"/>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Tekstiruutu 442"/>
                        <p:cNvSpPr txBox="1"/>
                        <p:nvPr/>
                      </p:nvSpPr>
                      <p:spPr>
                        <a:xfrm>
                          <a:off x="3650982" y="7464545"/>
                          <a:ext cx="484540" cy="1780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sp>
                      <p:nvSpPr>
                        <p:cNvPr id="444" name="Tekstiruutu 443"/>
                        <p:cNvSpPr txBox="1"/>
                        <p:nvPr/>
                      </p:nvSpPr>
                      <p:spPr>
                        <a:xfrm>
                          <a:off x="3655191" y="8290247"/>
                          <a:ext cx="457792"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700 m</a:t>
                          </a:r>
                        </a:p>
                      </p:txBody>
                    </p:sp>
                    <p:sp>
                      <p:nvSpPr>
                        <p:cNvPr id="445" name="Tekstiruutu 444"/>
                        <p:cNvSpPr txBox="1"/>
                        <p:nvPr/>
                      </p:nvSpPr>
                      <p:spPr>
                        <a:xfrm>
                          <a:off x="3656914" y="8588413"/>
                          <a:ext cx="502381" cy="16463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 m</a:t>
                          </a:r>
                        </a:p>
                      </p:txBody>
                    </p:sp>
                    <p:sp>
                      <p:nvSpPr>
                        <p:cNvPr id="446" name="Tekstiruutu 445"/>
                        <p:cNvSpPr txBox="1"/>
                        <p:nvPr/>
                      </p:nvSpPr>
                      <p:spPr>
                        <a:xfrm>
                          <a:off x="3648769" y="6858934"/>
                          <a:ext cx="498132" cy="1619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447" name="Tekstiruutu 446"/>
                        <p:cNvSpPr txBox="1"/>
                        <p:nvPr/>
                      </p:nvSpPr>
                      <p:spPr>
                        <a:xfrm>
                          <a:off x="3654412" y="6297188"/>
                          <a:ext cx="256863" cy="1780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431" name="Ryhmä 430"/>
                      <p:cNvGrpSpPr/>
                      <p:nvPr/>
                    </p:nvGrpSpPr>
                    <p:grpSpPr>
                      <a:xfrm>
                        <a:off x="5630914" y="4123417"/>
                        <a:ext cx="753425" cy="416164"/>
                        <a:chOff x="3470915" y="6407096"/>
                        <a:chExt cx="753425" cy="416164"/>
                      </a:xfrm>
                    </p:grpSpPr>
                    <p:cxnSp>
                      <p:nvCxnSpPr>
                        <p:cNvPr id="432" name="Suora yhdysviiva 431"/>
                        <p:cNvCxnSpPr/>
                        <p:nvPr/>
                      </p:nvCxnSpPr>
                      <p:spPr>
                        <a:xfrm flipV="1">
                          <a:off x="3545357" y="6469941"/>
                          <a:ext cx="1266" cy="283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uora yhdysviiva 432"/>
                        <p:cNvCxnSpPr/>
                        <p:nvPr/>
                      </p:nvCxnSpPr>
                      <p:spPr>
                        <a:xfrm rot="10800000">
                          <a:off x="3473357" y="647242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Tekstiruutu 433"/>
                        <p:cNvSpPr txBox="1"/>
                        <p:nvPr/>
                      </p:nvSpPr>
                      <p:spPr>
                        <a:xfrm>
                          <a:off x="3633319" y="6407096"/>
                          <a:ext cx="591021" cy="1619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cxnSp>
                      <p:nvCxnSpPr>
                        <p:cNvPr id="435" name="Suora yhdysviiva 434"/>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6" name="Tekstiruutu 435"/>
                        <p:cNvSpPr txBox="1"/>
                        <p:nvPr/>
                      </p:nvSpPr>
                      <p:spPr>
                        <a:xfrm>
                          <a:off x="3638387" y="6669372"/>
                          <a:ext cx="36108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cxnSp>
                  <p:nvCxnSpPr>
                    <p:cNvPr id="413" name="Suora yhdysviiva 412"/>
                    <p:cNvCxnSpPr>
                      <a:cxnSpLocks/>
                    </p:cNvCxnSpPr>
                    <p:nvPr/>
                  </p:nvCxnSpPr>
                  <p:spPr>
                    <a:xfrm>
                      <a:off x="1229557" y="4464707"/>
                      <a:ext cx="4401357"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14" name="Ryhmä 413"/>
                    <p:cNvGrpSpPr/>
                    <p:nvPr/>
                  </p:nvGrpSpPr>
                  <p:grpSpPr>
                    <a:xfrm>
                      <a:off x="4179381" y="1977596"/>
                      <a:ext cx="978699" cy="2422095"/>
                      <a:chOff x="4179381" y="1977596"/>
                      <a:chExt cx="978699" cy="2422095"/>
                    </a:xfrm>
                  </p:grpSpPr>
                  <p:pic>
                    <p:nvPicPr>
                      <p:cNvPr id="428" name="Kuva 427"/>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651826" y="3955874"/>
                        <a:ext cx="506254" cy="443817"/>
                      </a:xfrm>
                      <a:prstGeom prst="rect">
                        <a:avLst/>
                      </a:prstGeom>
                    </p:spPr>
                  </p:pic>
                  <p:grpSp>
                    <p:nvGrpSpPr>
                      <p:cNvPr id="416" name="Ryhmä 415"/>
                      <p:cNvGrpSpPr/>
                      <p:nvPr/>
                    </p:nvGrpSpPr>
                    <p:grpSpPr>
                      <a:xfrm>
                        <a:off x="4179381" y="1977596"/>
                        <a:ext cx="974743" cy="2409662"/>
                        <a:chOff x="4179381" y="1977596"/>
                        <a:chExt cx="974743" cy="2409662"/>
                      </a:xfrm>
                    </p:grpSpPr>
                    <p:pic>
                      <p:nvPicPr>
                        <p:cNvPr id="417" name="Kuva 416"/>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179381" y="3149063"/>
                          <a:ext cx="359568" cy="359568"/>
                        </a:xfrm>
                        <a:prstGeom prst="rect">
                          <a:avLst/>
                        </a:prstGeom>
                      </p:spPr>
                    </p:pic>
                    <p:pic>
                      <p:nvPicPr>
                        <p:cNvPr id="418" name="Kuva 417"/>
                        <p:cNvPicPr>
                          <a:picLocks noChangeAspect="1"/>
                        </p:cNvPicPr>
                        <p:nvPr/>
                      </p:nvPicPr>
                      <p:blipFill>
                        <a:blip r:embed="rId10">
                          <a:extLst>
                            <a:ext uri="{28A0092B-C50C-407E-A947-70E740481C1C}">
                              <a14:useLocalDpi xmlns:a14="http://schemas.microsoft.com/office/drawing/2010/main" val="0"/>
                            </a:ext>
                          </a:extLst>
                        </a:blip>
                        <a:srcRect/>
                        <a:stretch/>
                      </p:blipFill>
                      <p:spPr>
                        <a:xfrm>
                          <a:off x="4187663" y="4027213"/>
                          <a:ext cx="360044" cy="360045"/>
                        </a:xfrm>
                        <a:prstGeom prst="rect">
                          <a:avLst/>
                        </a:prstGeom>
                      </p:spPr>
                    </p:pic>
                    <p:grpSp>
                      <p:nvGrpSpPr>
                        <p:cNvPr id="419" name="Ryhmä 418"/>
                        <p:cNvGrpSpPr/>
                        <p:nvPr/>
                      </p:nvGrpSpPr>
                      <p:grpSpPr>
                        <a:xfrm>
                          <a:off x="4641049" y="1977596"/>
                          <a:ext cx="506254" cy="821442"/>
                          <a:chOff x="1769239" y="1977596"/>
                          <a:chExt cx="506254" cy="821442"/>
                        </a:xfrm>
                      </p:grpSpPr>
                      <p:pic>
                        <p:nvPicPr>
                          <p:cNvPr id="426" name="Kuva 425"/>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837922" y="1977596"/>
                            <a:ext cx="360044" cy="360045"/>
                          </a:xfrm>
                          <a:prstGeom prst="rect">
                            <a:avLst/>
                          </a:prstGeom>
                        </p:spPr>
                      </p:pic>
                      <p:pic>
                        <p:nvPicPr>
                          <p:cNvPr id="427" name="Kuva 426"/>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769239" y="2355221"/>
                            <a:ext cx="506254" cy="443817"/>
                          </a:xfrm>
                          <a:prstGeom prst="rect">
                            <a:avLst/>
                          </a:prstGeom>
                        </p:spPr>
                      </p:pic>
                    </p:grpSp>
                    <p:pic>
                      <p:nvPicPr>
                        <p:cNvPr id="422" name="Kuva 421"/>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647869" y="3173986"/>
                          <a:ext cx="506255" cy="443817"/>
                        </a:xfrm>
                        <a:prstGeom prst="rect">
                          <a:avLst/>
                        </a:prstGeom>
                      </p:spPr>
                    </p:pic>
                    <p:pic>
                      <p:nvPicPr>
                        <p:cNvPr id="421"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815268" y="358786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297" name="Kuva 296"/>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75500" y="2177902"/>
                  <a:ext cx="439200" cy="122050"/>
                </a:xfrm>
                <a:prstGeom prst="rect">
                  <a:avLst/>
                </a:prstGeom>
              </p:spPr>
            </p:pic>
            <p:pic>
              <p:nvPicPr>
                <p:cNvPr id="296" name="Kuva 295"/>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37500" y="2177902"/>
                  <a:ext cx="439200" cy="122050"/>
                </a:xfrm>
                <a:prstGeom prst="rect">
                  <a:avLst/>
                </a:prstGeom>
              </p:spPr>
            </p:pic>
          </p:grpSp>
          <p:pic>
            <p:nvPicPr>
              <p:cNvPr id="284" name="Kuva 283"/>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474240" y="2054841"/>
                <a:ext cx="440460" cy="122400"/>
              </a:xfrm>
              <a:prstGeom prst="rect">
                <a:avLst/>
              </a:prstGeom>
            </p:spPr>
          </p:pic>
          <p:pic>
            <p:nvPicPr>
              <p:cNvPr id="285" name="Kuva 284"/>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936241" y="2055274"/>
                <a:ext cx="440459" cy="122400"/>
              </a:xfrm>
              <a:prstGeom prst="rect">
                <a:avLst/>
              </a:prstGeom>
            </p:spPr>
          </p:pic>
        </p:grpSp>
        <p:pic>
          <p:nvPicPr>
            <p:cNvPr id="302"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3019246" y="175175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188918" y="34794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3024938" y="347944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Dian numeron paikkamerkki 5"/>
          <p:cNvSpPr>
            <a:spLocks noGrp="1"/>
          </p:cNvSpPr>
          <p:nvPr>
            <p:ph type="sldNum" sz="quarter" idx="12"/>
          </p:nvPr>
        </p:nvSpPr>
        <p:spPr>
          <a:xfrm>
            <a:off x="2513597" y="9335981"/>
            <a:ext cx="1800000" cy="5274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.16</a:t>
            </a:r>
          </a:p>
        </p:txBody>
      </p:sp>
      <p:grpSp>
        <p:nvGrpSpPr>
          <p:cNvPr id="280" name="Ryhmä 279"/>
          <p:cNvGrpSpPr/>
          <p:nvPr/>
        </p:nvGrpSpPr>
        <p:grpSpPr>
          <a:xfrm>
            <a:off x="2783466" y="5322323"/>
            <a:ext cx="1742583" cy="1345565"/>
            <a:chOff x="2783466" y="5322323"/>
            <a:chExt cx="1742583" cy="1345565"/>
          </a:xfrm>
        </p:grpSpPr>
        <p:grpSp>
          <p:nvGrpSpPr>
            <p:cNvPr id="281" name="Ryhmä 280"/>
            <p:cNvGrpSpPr>
              <a:grpSpLocks noChangeAspect="1"/>
            </p:cNvGrpSpPr>
            <p:nvPr/>
          </p:nvGrpSpPr>
          <p:grpSpPr>
            <a:xfrm>
              <a:off x="3819366" y="5677843"/>
              <a:ext cx="706683" cy="775753"/>
              <a:chOff x="7026485" y="5923712"/>
              <a:chExt cx="844708" cy="927268"/>
            </a:xfrm>
          </p:grpSpPr>
          <p:pic>
            <p:nvPicPr>
              <p:cNvPr id="532" name="Kuva 5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533"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 name="Kuva 30"/>
              <p:cNvPicPr>
                <a:picLocks noChangeAspect="1"/>
              </p:cNvPicPr>
              <p:nvPr/>
            </p:nvPicPr>
            <p:blipFill>
              <a:blip r:embed="rId16">
                <a:extLst>
                  <a:ext uri="{28A0092B-C50C-407E-A947-70E740481C1C}">
                    <a14:useLocalDpi xmlns:a14="http://schemas.microsoft.com/office/drawing/2010/main" val="0"/>
                  </a:ext>
                </a:extLst>
              </a:blip>
              <a:srcRect/>
              <a:stretch/>
            </p:blipFill>
            <p:spPr bwMode="auto">
              <a:xfrm>
                <a:off x="7026485" y="6186442"/>
                <a:ext cx="244800"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2" name="Ryhmä 281"/>
            <p:cNvGrpSpPr/>
            <p:nvPr/>
          </p:nvGrpSpPr>
          <p:grpSpPr>
            <a:xfrm>
              <a:off x="2783466" y="5322323"/>
              <a:ext cx="1401217" cy="1345565"/>
              <a:chOff x="2783466" y="5322323"/>
              <a:chExt cx="1401217" cy="1345565"/>
            </a:xfrm>
          </p:grpSpPr>
          <p:grpSp>
            <p:nvGrpSpPr>
              <p:cNvPr id="288" name="Ryhmä 287"/>
              <p:cNvGrpSpPr/>
              <p:nvPr/>
            </p:nvGrpSpPr>
            <p:grpSpPr>
              <a:xfrm>
                <a:off x="2783466" y="5322323"/>
                <a:ext cx="1401217" cy="1345565"/>
                <a:chOff x="2783466" y="5322323"/>
                <a:chExt cx="1401217" cy="1345565"/>
              </a:xfrm>
            </p:grpSpPr>
            <p:pic>
              <p:nvPicPr>
                <p:cNvPr id="298"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9" name="Ryhmä 298"/>
                <p:cNvGrpSpPr/>
                <p:nvPr/>
              </p:nvGrpSpPr>
              <p:grpSpPr>
                <a:xfrm>
                  <a:off x="2892423" y="5322323"/>
                  <a:ext cx="1292260" cy="1173040"/>
                  <a:chOff x="2892423" y="5322323"/>
                  <a:chExt cx="1292260" cy="1173040"/>
                </a:xfrm>
              </p:grpSpPr>
              <p:grpSp>
                <p:nvGrpSpPr>
                  <p:cNvPr id="300" name="Ryhmä 299"/>
                  <p:cNvGrpSpPr/>
                  <p:nvPr/>
                </p:nvGrpSpPr>
                <p:grpSpPr>
                  <a:xfrm>
                    <a:off x="2892423" y="5322323"/>
                    <a:ext cx="1022605" cy="1173040"/>
                    <a:chOff x="3056662" y="4879718"/>
                    <a:chExt cx="1022602" cy="1173040"/>
                  </a:xfrm>
                </p:grpSpPr>
                <p:cxnSp>
                  <p:nvCxnSpPr>
                    <p:cNvPr id="309" name="Suora yhdysviiva 387"/>
                    <p:cNvCxnSpPr>
                      <a:cxnSpLocks noChangeShapeType="1"/>
                      <a:endCxn id="295"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509"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512"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3"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4"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5"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9"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20"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21"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22"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23"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24"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525" name="Suora yhdysviiva 387"/>
                    <p:cNvCxnSpPr>
                      <a:cxnSpLocks noChangeShapeType="1"/>
                      <a:stCxn id="513"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526"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527"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528"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529"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30"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31"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305"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6"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8"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pic>
            <p:nvPicPr>
              <p:cNvPr id="295" name="Kuva 2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 name="Picture 134" descr="T:\tie2014\1510014798_Liikenne tietyomaalla\Suunnittelu\Tienrakennustyömaat\Powerpoint\työ\png - värieroteltu\valo-01.png">
            <a:extLst>
              <a:ext uri="{FF2B5EF4-FFF2-40B4-BE49-F238E27FC236}">
                <a16:creationId xmlns:a16="http://schemas.microsoft.com/office/drawing/2014/main" id="{B3872F2E-ED48-9C34-199B-02FF5C38F9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1314642" y="434096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4" descr="T:\tie2014\1510014798_Liikenne tietyomaalla\Suunnittelu\Tienrakennustyömaat\Powerpoint\työ\png - värieroteltu\valo-01.png">
            <a:extLst>
              <a:ext uri="{FF2B5EF4-FFF2-40B4-BE49-F238E27FC236}">
                <a16:creationId xmlns:a16="http://schemas.microsoft.com/office/drawing/2014/main" id="{8DCFFF15-73BB-D058-8240-A2633789C2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1315713" y="608778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4" descr="T:\tie2014\1510014798_Liikenne tietyomaalla\Suunnittelu\Tienrakennustyömaat\Powerpoint\työ\png - värieroteltu\valo-01.png">
            <a:extLst>
              <a:ext uri="{FF2B5EF4-FFF2-40B4-BE49-F238E27FC236}">
                <a16:creationId xmlns:a16="http://schemas.microsoft.com/office/drawing/2014/main" id="{8B1D5E9F-B983-A463-8CC9-731DEA9D8D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5381383" y="4356091"/>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4" descr="T:\tie2014\1510014798_Liikenne tietyomaalla\Suunnittelu\Tienrakennustyömaat\Powerpoint\työ\png - värieroteltu\valo-01.png">
            <a:extLst>
              <a:ext uri="{FF2B5EF4-FFF2-40B4-BE49-F238E27FC236}">
                <a16:creationId xmlns:a16="http://schemas.microsoft.com/office/drawing/2014/main" id="{193D6F7F-CEFF-04AE-CADE-1AFA21F146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5384232" y="610876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orakulmio 244">
            <a:extLst>
              <a:ext uri="{FF2B5EF4-FFF2-40B4-BE49-F238E27FC236}">
                <a16:creationId xmlns:a16="http://schemas.microsoft.com/office/drawing/2014/main" id="{26D635EE-CE6C-EE2B-FCB5-6B87D88F8B2A}"/>
              </a:ext>
            </a:extLst>
          </p:cNvPr>
          <p:cNvSpPr>
            <a:spLocks noChangeArrowheads="1"/>
          </p:cNvSpPr>
          <p:nvPr/>
        </p:nvSpPr>
        <p:spPr bwMode="auto">
          <a:xfrm>
            <a:off x="803408" y="8036112"/>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
        <p:nvSpPr>
          <p:cNvPr id="16" name="Suorakulmio 244">
            <a:extLst>
              <a:ext uri="{FF2B5EF4-FFF2-40B4-BE49-F238E27FC236}">
                <a16:creationId xmlns:a16="http://schemas.microsoft.com/office/drawing/2014/main" id="{9B51326C-40B9-7EC5-B631-8915F0125129}"/>
              </a:ext>
            </a:extLst>
          </p:cNvPr>
          <p:cNvSpPr>
            <a:spLocks noChangeArrowheads="1"/>
          </p:cNvSpPr>
          <p:nvPr/>
        </p:nvSpPr>
        <p:spPr bwMode="auto">
          <a:xfrm>
            <a:off x="5101131" y="2073000"/>
            <a:ext cx="1036449"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Varoitusvilkut asetetaan pysäytyksestä varoittavien</a:t>
            </a:r>
          </a:p>
          <a:p>
            <a:pPr marL="0" marR="0" lvl="0" indent="0"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ennakkomerkkien yhteyteen.</a:t>
            </a:r>
          </a:p>
        </p:txBody>
      </p:sp>
      <p:sp>
        <p:nvSpPr>
          <p:cNvPr id="3" name="Text Box 3">
            <a:extLst>
              <a:ext uri="{FF2B5EF4-FFF2-40B4-BE49-F238E27FC236}">
                <a16:creationId xmlns:a16="http://schemas.microsoft.com/office/drawing/2014/main" id="{97700D52-F568-2B1E-1618-86A56E9460D9}"/>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 risteysalueella tai läheisyydessä.</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Päätien tiekohtainen nopeusrajoitus 100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Tree>
    <p:extLst>
      <p:ext uri="{BB962C8B-B14F-4D97-AF65-F5344CB8AC3E}">
        <p14:creationId xmlns:p14="http://schemas.microsoft.com/office/powerpoint/2010/main" val="141660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10" name="Ryhmä 9"/>
          <p:cNvGrpSpPr/>
          <p:nvPr/>
        </p:nvGrpSpPr>
        <p:grpSpPr>
          <a:xfrm>
            <a:off x="1112668" y="1333075"/>
            <a:ext cx="4631791" cy="2685221"/>
            <a:chOff x="1112668" y="1333075"/>
            <a:chExt cx="4631791" cy="2685221"/>
          </a:xfrm>
        </p:grpSpPr>
        <p:pic>
          <p:nvPicPr>
            <p:cNvPr id="40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Ryhmä 8"/>
            <p:cNvGrpSpPr/>
            <p:nvPr/>
          </p:nvGrpSpPr>
          <p:grpSpPr>
            <a:xfrm>
              <a:off x="1112668" y="1333075"/>
              <a:ext cx="4631791" cy="2147783"/>
              <a:chOff x="1122193" y="1333075"/>
              <a:chExt cx="4631791" cy="2147783"/>
            </a:xfrm>
          </p:grpSpPr>
          <p:grpSp>
            <p:nvGrpSpPr>
              <p:cNvPr id="3" name="Ryhmä 2"/>
              <p:cNvGrpSpPr/>
              <p:nvPr/>
            </p:nvGrpSpPr>
            <p:grpSpPr>
              <a:xfrm>
                <a:off x="1122193" y="1333075"/>
                <a:ext cx="4631791" cy="2147783"/>
                <a:chOff x="1122193" y="1333075"/>
                <a:chExt cx="4631791" cy="2147783"/>
              </a:xfrm>
            </p:grpSpPr>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53" name="Ryhmä 252"/>
                  <p:cNvGrpSpPr/>
                  <p:nvPr/>
                </p:nvGrpSpPr>
                <p:grpSpPr>
                  <a:xfrm rot="10800000">
                    <a:off x="1745720" y="1561893"/>
                    <a:ext cx="3370303" cy="2390384"/>
                    <a:chOff x="1742224" y="6786885"/>
                    <a:chExt cx="3370303" cy="2390384"/>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146930"/>
                      <a:ext cx="932230" cy="1746611"/>
                      <a:chOff x="2001410" y="6804875"/>
                      <a:chExt cx="932230" cy="1746611"/>
                    </a:xfrm>
                  </p:grpSpPr>
                  <p:cxnSp>
                    <p:nvCxnSpPr>
                      <p:cNvPr id="272" name="Suora yhdysviiva 271"/>
                      <p:cNvCxnSpPr>
                        <a:stCxn id="275" idx="2"/>
                        <a:endCxn id="271" idx="0"/>
                      </p:cNvCxnSpPr>
                      <p:nvPr/>
                    </p:nvCxnSpPr>
                    <p:spPr>
                      <a:xfrm rot="10800000">
                        <a:off x="2015877" y="6804875"/>
                        <a:ext cx="917760" cy="1337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6786885"/>
                      <a:ext cx="507243" cy="2390384"/>
                      <a:chOff x="1846813" y="4149886"/>
                      <a:chExt cx="507243" cy="2390384"/>
                    </a:xfrm>
                  </p:grpSpPr>
                  <p:pic>
                    <p:nvPicPr>
                      <p:cNvPr id="265" name="Kuva 26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grpSp>
                    <p:nvGrpSpPr>
                      <p:cNvPr id="266" name="Ryhmä 265"/>
                      <p:cNvGrpSpPr/>
                      <p:nvPr/>
                    </p:nvGrpSpPr>
                    <p:grpSpPr>
                      <a:xfrm>
                        <a:off x="1846813" y="4527036"/>
                        <a:ext cx="506254" cy="2013234"/>
                        <a:chOff x="1738062" y="2171516"/>
                        <a:chExt cx="506254" cy="2013234"/>
                      </a:xfrm>
                    </p:grpSpPr>
                    <p:pic>
                      <p:nvPicPr>
                        <p:cNvPr id="270" name="Kuva 269"/>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38062" y="2171516"/>
                          <a:ext cx="506254" cy="443815"/>
                        </a:xfrm>
                        <a:prstGeom prst="rect">
                          <a:avLst/>
                        </a:prstGeom>
                      </p:spPr>
                    </p:pic>
                    <p:pic>
                      <p:nvPicPr>
                        <p:cNvPr id="271" name="Kuva 270"/>
                        <p:cNvPicPr>
                          <a:picLocks noChangeAspect="1"/>
                        </p:cNvPicPr>
                        <p:nvPr/>
                      </p:nvPicPr>
                      <p:blipFill>
                        <a:blip r:embed="rId9">
                          <a:extLst>
                            <a:ext uri="{28A0092B-C50C-407E-A947-70E740481C1C}">
                              <a14:useLocalDpi xmlns:a14="http://schemas.microsoft.com/office/drawing/2010/main" val="0"/>
                            </a:ext>
                          </a:extLst>
                        </a:blip>
                        <a:srcRect/>
                        <a:stretch/>
                      </p:blipFill>
                      <p:spPr>
                        <a:xfrm>
                          <a:off x="1797686" y="3824705"/>
                          <a:ext cx="360046" cy="360045"/>
                        </a:xfrm>
                        <a:prstGeom prst="rect">
                          <a:avLst/>
                        </a:prstGeom>
                      </p:spPr>
                    </p:pic>
                  </p:grpSp>
                  <p:pic>
                    <p:nvPicPr>
                      <p:cNvPr id="268" name="Kuva 267"/>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259" name="Kuva 258"/>
                    <p:cNvPicPr>
                      <a:picLocks noChangeAspect="1"/>
                    </p:cNvPicPr>
                    <p:nvPr/>
                  </p:nvPicPr>
                  <p:blipFill>
                    <a:blip r:embed="rId7">
                      <a:extLst>
                        <a:ext uri="{28A0092B-C50C-407E-A947-70E740481C1C}">
                          <a14:useLocalDpi xmlns:a14="http://schemas.microsoft.com/office/drawing/2010/main" val="0"/>
                        </a:ext>
                      </a:extLst>
                    </a:blip>
                    <a:srcRect/>
                    <a:stretch/>
                  </p:blipFill>
                  <p:spPr>
                    <a:xfrm>
                      <a:off x="4685526" y="8817700"/>
                      <a:ext cx="359569" cy="359569"/>
                    </a:xfrm>
                    <a:prstGeom prst="rect">
                      <a:avLst/>
                    </a:prstGeom>
                  </p:spPr>
                </p:pic>
                <p:pic>
                  <p:nvPicPr>
                    <p:cNvPr id="260" name="Kuva 259"/>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261" name="Kuva 260"/>
                    <p:cNvPicPr>
                      <a:picLocks noChangeAspect="1"/>
                    </p:cNvPicPr>
                    <p:nvPr/>
                  </p:nvPicPr>
                  <p:blipFill>
                    <a:blip r:embed="rId10">
                      <a:extLst>
                        <a:ext uri="{28A0092B-C50C-407E-A947-70E740481C1C}">
                          <a14:useLocalDpi xmlns:a14="http://schemas.microsoft.com/office/drawing/2010/main" val="0"/>
                        </a:ext>
                      </a:extLst>
                    </a:blip>
                    <a:srcRect/>
                    <a:stretch/>
                  </p:blipFill>
                  <p:spPr>
                    <a:xfrm>
                      <a:off x="4605283" y="7292160"/>
                      <a:ext cx="506254" cy="443815"/>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28" name="Suora yhdysviiva 227"/>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238" name="Kuva 237"/>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49600" y="2433723"/>
                <a:ext cx="435600" cy="121050"/>
              </a:xfrm>
              <a:prstGeom prst="rect">
                <a:avLst/>
              </a:prstGeom>
            </p:spPr>
          </p:pic>
          <p:pic>
            <p:nvPicPr>
              <p:cNvPr id="237" name="Kuva 236"/>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97342" y="2433723"/>
                <a:ext cx="435600" cy="121050"/>
              </a:xfrm>
              <a:prstGeom prst="rect">
                <a:avLst/>
              </a:prstGeom>
            </p:spPr>
          </p:pic>
        </p:grpSp>
      </p:grpSp>
      <p:grpSp>
        <p:nvGrpSpPr>
          <p:cNvPr id="11" name="Ryhmä 10"/>
          <p:cNvGrpSpPr/>
          <p:nvPr/>
        </p:nvGrpSpPr>
        <p:grpSpPr>
          <a:xfrm>
            <a:off x="629625" y="3685775"/>
            <a:ext cx="2251716" cy="3284282"/>
            <a:chOff x="629625" y="3685775"/>
            <a:chExt cx="2251716" cy="3284282"/>
          </a:xfrm>
        </p:grpSpPr>
        <p:cxnSp>
          <p:nvCxnSpPr>
            <p:cNvPr id="456" name="Suora yhdysviiva 455"/>
            <p:cNvCxnSpPr/>
            <p:nvPr/>
          </p:nvCxnSpPr>
          <p:spPr>
            <a:xfrm flipV="1">
              <a:off x="2262829" y="4248906"/>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22" name="Ryhmä 321"/>
            <p:cNvGrpSpPr/>
            <p:nvPr/>
          </p:nvGrpSpPr>
          <p:grpSpPr>
            <a:xfrm>
              <a:off x="629625" y="3685775"/>
              <a:ext cx="2251716" cy="3284282"/>
              <a:chOff x="629625" y="3685775"/>
              <a:chExt cx="2251716" cy="3284282"/>
            </a:xfrm>
          </p:grpSpPr>
          <p:pic>
            <p:nvPicPr>
              <p:cNvPr id="323"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 name="Ryhmä 326"/>
              <p:cNvGrpSpPr/>
              <p:nvPr/>
            </p:nvGrpSpPr>
            <p:grpSpPr>
              <a:xfrm>
                <a:off x="629625" y="3685775"/>
                <a:ext cx="1703482" cy="3284282"/>
                <a:chOff x="629625" y="3685775"/>
                <a:chExt cx="1703482" cy="3284282"/>
              </a:xfrm>
            </p:grpSpPr>
            <p:grpSp>
              <p:nvGrpSpPr>
                <p:cNvPr id="330" name="Ryhmä 329"/>
                <p:cNvGrpSpPr>
                  <a:grpSpLocks noChangeAspect="1"/>
                </p:cNvGrpSpPr>
                <p:nvPr/>
              </p:nvGrpSpPr>
              <p:grpSpPr>
                <a:xfrm rot="16200000">
                  <a:off x="-160775" y="4476175"/>
                  <a:ext cx="3284282" cy="1703482"/>
                  <a:chOff x="1213937" y="1399989"/>
                  <a:chExt cx="3808908" cy="1975588"/>
                </a:xfrm>
              </p:grpSpPr>
              <p:grpSp>
                <p:nvGrpSpPr>
                  <p:cNvPr id="331" name="Ryhmä 330"/>
                  <p:cNvGrpSpPr/>
                  <p:nvPr/>
                </p:nvGrpSpPr>
                <p:grpSpPr>
                  <a:xfrm rot="10800000">
                    <a:off x="1213937" y="1704622"/>
                    <a:ext cx="654014" cy="1651189"/>
                    <a:chOff x="2831742" y="7023077"/>
                    <a:chExt cx="654014" cy="1651190"/>
                  </a:xfrm>
                </p:grpSpPr>
                <p:cxnSp>
                  <p:nvCxnSpPr>
                    <p:cNvPr id="360" name="Suora yhdysviiva 359"/>
                    <p:cNvCxnSpPr/>
                    <p:nvPr/>
                  </p:nvCxnSpPr>
                  <p:spPr>
                    <a:xfrm rot="16200000">
                      <a:off x="2152264" y="783473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uora yhdysviiva 360"/>
                    <p:cNvCxnSpPr/>
                    <p:nvPr/>
                  </p:nvCxnSpPr>
                  <p:spPr>
                    <a:xfrm rot="10800000">
                      <a:off x="2835474" y="707915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uora yhdysviiva 361"/>
                    <p:cNvCxnSpPr/>
                    <p:nvPr/>
                  </p:nvCxnSpPr>
                  <p:spPr>
                    <a:xfrm rot="10800000">
                      <a:off x="2831742" y="783356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uora yhdysviiva 362"/>
                    <p:cNvCxnSpPr/>
                    <p:nvPr/>
                  </p:nvCxnSpPr>
                  <p:spPr>
                    <a:xfrm rot="10800000">
                      <a:off x="2838701" y="858716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Tekstiruutu 363"/>
                    <p:cNvSpPr txBox="1"/>
                    <p:nvPr/>
                  </p:nvSpPr>
                  <p:spPr>
                    <a:xfrm>
                      <a:off x="2997900" y="7023077"/>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365" name="Tekstiruutu 364"/>
                    <p:cNvSpPr txBox="1"/>
                    <p:nvPr/>
                  </p:nvSpPr>
                  <p:spPr>
                    <a:xfrm>
                      <a:off x="2995211" y="7752052"/>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366" name="Tekstiruutu 365"/>
                    <p:cNvSpPr txBox="1"/>
                    <p:nvPr/>
                  </p:nvSpPr>
                  <p:spPr>
                    <a:xfrm>
                      <a:off x="3011190" y="8495797"/>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332" name="Ryhmä 331"/>
                  <p:cNvGrpSpPr/>
                  <p:nvPr/>
                </p:nvGrpSpPr>
                <p:grpSpPr>
                  <a:xfrm>
                    <a:off x="4400010" y="2847220"/>
                    <a:ext cx="622835" cy="528357"/>
                    <a:chOff x="2239263" y="6334276"/>
                    <a:chExt cx="622835" cy="528357"/>
                  </a:xfrm>
                </p:grpSpPr>
                <p:cxnSp>
                  <p:nvCxnSpPr>
                    <p:cNvPr id="355" name="Suora yhdysviiva 354"/>
                    <p:cNvCxnSpPr/>
                    <p:nvPr/>
                  </p:nvCxnSpPr>
                  <p:spPr>
                    <a:xfrm flipV="1">
                      <a:off x="2309881" y="6414118"/>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uora yhdysviiva 355"/>
                    <p:cNvCxnSpPr/>
                    <p:nvPr/>
                  </p:nvCxnSpPr>
                  <p:spPr>
                    <a:xfrm rot="10800000">
                      <a:off x="2239263" y="64137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uora yhdysviiva 356"/>
                    <p:cNvCxnSpPr/>
                    <p:nvPr/>
                  </p:nvCxnSpPr>
                  <p:spPr>
                    <a:xfrm rot="10800000">
                      <a:off x="2239672" y="678503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Tekstiruutu 357"/>
                    <p:cNvSpPr txBox="1"/>
                    <p:nvPr/>
                  </p:nvSpPr>
                  <p:spPr>
                    <a:xfrm>
                      <a:off x="2432882" y="633427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359" name="Tekstiruutu 358"/>
                    <p:cNvSpPr txBox="1"/>
                    <p:nvPr/>
                  </p:nvSpPr>
                  <p:spPr>
                    <a:xfrm>
                      <a:off x="2440643" y="6708745"/>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333" name="Ryhmä 332"/>
                  <p:cNvGrpSpPr/>
                  <p:nvPr/>
                </p:nvGrpSpPr>
                <p:grpSpPr>
                  <a:xfrm rot="10800000">
                    <a:off x="1865370" y="1399989"/>
                    <a:ext cx="2546060" cy="1881923"/>
                    <a:chOff x="2446817" y="7457250"/>
                    <a:chExt cx="2546060" cy="1881923"/>
                  </a:xfrm>
                </p:grpSpPr>
                <p:pic>
                  <p:nvPicPr>
                    <p:cNvPr id="334" name="Kuva 333"/>
                    <p:cNvPicPr>
                      <a:picLocks noChangeAspect="1"/>
                    </p:cNvPicPr>
                    <p:nvPr/>
                  </p:nvPicPr>
                  <p:blipFill>
                    <a:blip r:embed="rId7">
                      <a:extLst>
                        <a:ext uri="{28A0092B-C50C-407E-A947-70E740481C1C}">
                          <a14:useLocalDpi xmlns:a14="http://schemas.microsoft.com/office/drawing/2010/main" val="0"/>
                        </a:ext>
                      </a:extLst>
                    </a:blip>
                    <a:srcRect/>
                    <a:stretch/>
                  </p:blipFill>
                  <p:spPr>
                    <a:xfrm>
                      <a:off x="4560908" y="8972798"/>
                      <a:ext cx="359569" cy="359568"/>
                    </a:xfrm>
                    <a:prstGeom prst="rect">
                      <a:avLst/>
                    </a:prstGeom>
                  </p:spPr>
                </p:pic>
                <p:grpSp>
                  <p:nvGrpSpPr>
                    <p:cNvPr id="335" name="Ryhmä 334"/>
                    <p:cNvGrpSpPr/>
                    <p:nvPr/>
                  </p:nvGrpSpPr>
                  <p:grpSpPr>
                    <a:xfrm rot="10800000">
                      <a:off x="3274730" y="7804260"/>
                      <a:ext cx="899839" cy="1151437"/>
                      <a:chOff x="2690011" y="2022875"/>
                      <a:chExt cx="899839" cy="1151437"/>
                    </a:xfrm>
                  </p:grpSpPr>
                  <p:pic>
                    <p:nvPicPr>
                      <p:cNvPr id="35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6" name="Ryhmä 335"/>
                    <p:cNvGrpSpPr/>
                    <p:nvPr/>
                  </p:nvGrpSpPr>
                  <p:grpSpPr>
                    <a:xfrm>
                      <a:off x="2699946" y="7804259"/>
                      <a:ext cx="622393" cy="1157759"/>
                      <a:chOff x="2706005" y="7462204"/>
                      <a:chExt cx="622393" cy="1157759"/>
                    </a:xfrm>
                  </p:grpSpPr>
                  <p:cxnSp>
                    <p:nvCxnSpPr>
                      <p:cNvPr id="347" name="Suora yhdysviiva 346"/>
                      <p:cNvCxnSpPr>
                        <a:stCxn id="350" idx="2"/>
                        <a:endCxn id="346" idx="0"/>
                      </p:cNvCxnSpPr>
                      <p:nvPr/>
                    </p:nvCxnSpPr>
                    <p:spPr>
                      <a:xfrm rot="16200000" flipH="1" flipV="1">
                        <a:off x="3155423" y="7304629"/>
                        <a:ext cx="13035" cy="32818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uora yhdysviiva 347"/>
                      <p:cNvCxnSpPr>
                        <a:stCxn id="353" idx="2"/>
                        <a:endCxn id="344" idx="2"/>
                      </p:cNvCxnSpPr>
                      <p:nvPr/>
                    </p:nvCxnSpPr>
                    <p:spPr>
                      <a:xfrm rot="16200000" flipV="1">
                        <a:off x="2983897" y="7518818"/>
                        <a:ext cx="64618" cy="6204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uora yhdysviiva 348"/>
                      <p:cNvCxnSpPr>
                        <a:stCxn id="354" idx="2"/>
                        <a:endCxn id="345" idx="2"/>
                      </p:cNvCxnSpPr>
                      <p:nvPr/>
                    </p:nvCxnSpPr>
                    <p:spPr>
                      <a:xfrm rot="16200000" flipH="1" flipV="1">
                        <a:off x="3018134" y="8309700"/>
                        <a:ext cx="6323" cy="6142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7" name="Ryhmä 336"/>
                    <p:cNvGrpSpPr/>
                    <p:nvPr/>
                  </p:nvGrpSpPr>
                  <p:grpSpPr>
                    <a:xfrm rot="10800000">
                      <a:off x="2446817" y="7457250"/>
                      <a:ext cx="724993" cy="1881923"/>
                      <a:chOff x="924470" y="3987982"/>
                      <a:chExt cx="724993" cy="1881923"/>
                    </a:xfrm>
                  </p:grpSpPr>
                  <p:pic>
                    <p:nvPicPr>
                      <p:cNvPr id="342" name="Kuva 341"/>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202448" y="3987982"/>
                        <a:ext cx="359569" cy="359568"/>
                      </a:xfrm>
                      <a:prstGeom prst="rect">
                        <a:avLst/>
                      </a:prstGeom>
                    </p:spPr>
                  </p:pic>
                  <p:grpSp>
                    <p:nvGrpSpPr>
                      <p:cNvPr id="343" name="Ryhmä 342"/>
                      <p:cNvGrpSpPr/>
                      <p:nvPr/>
                    </p:nvGrpSpPr>
                    <p:grpSpPr>
                      <a:xfrm>
                        <a:off x="924470" y="4365136"/>
                        <a:ext cx="716803" cy="1504769"/>
                        <a:chOff x="815719" y="2009616"/>
                        <a:chExt cx="716803" cy="1504769"/>
                      </a:xfrm>
                    </p:grpSpPr>
                    <p:pic>
                      <p:nvPicPr>
                        <p:cNvPr id="345" name="Kuva 34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026269" y="2009616"/>
                          <a:ext cx="506253" cy="443815"/>
                        </a:xfrm>
                        <a:prstGeom prst="rect">
                          <a:avLst/>
                        </a:prstGeom>
                      </p:spPr>
                    </p:pic>
                    <p:pic>
                      <p:nvPicPr>
                        <p:cNvPr id="346" name="Kuva 345"/>
                        <p:cNvPicPr>
                          <a:picLocks noChangeAspect="1"/>
                        </p:cNvPicPr>
                        <p:nvPr/>
                      </p:nvPicPr>
                      <p:blipFill>
                        <a:blip r:embed="rId9">
                          <a:extLst>
                            <a:ext uri="{28A0092B-C50C-407E-A947-70E740481C1C}">
                              <a14:useLocalDpi xmlns:a14="http://schemas.microsoft.com/office/drawing/2010/main" val="0"/>
                            </a:ext>
                          </a:extLst>
                        </a:blip>
                        <a:srcRect/>
                        <a:stretch/>
                      </p:blipFill>
                      <p:spPr>
                        <a:xfrm>
                          <a:off x="815719" y="3154340"/>
                          <a:ext cx="360045" cy="360045"/>
                        </a:xfrm>
                        <a:prstGeom prst="rect">
                          <a:avLst/>
                        </a:prstGeom>
                      </p:spPr>
                    </p:pic>
                  </p:grpSp>
                  <p:pic>
                    <p:nvPicPr>
                      <p:cNvPr id="344" name="Kuva 343"/>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143209" y="5188652"/>
                        <a:ext cx="506254" cy="443815"/>
                      </a:xfrm>
                      <a:prstGeom prst="rect">
                        <a:avLst/>
                      </a:prstGeom>
                    </p:spPr>
                  </p:pic>
                </p:grpSp>
                <p:pic>
                  <p:nvPicPr>
                    <p:cNvPr id="338" name="Kuva 337"/>
                    <p:cNvPicPr>
                      <a:picLocks noChangeAspect="1"/>
                    </p:cNvPicPr>
                    <p:nvPr/>
                  </p:nvPicPr>
                  <p:blipFill>
                    <a:blip r:embed="rId8">
                      <a:extLst>
                        <a:ext uri="{28A0092B-C50C-407E-A947-70E740481C1C}">
                          <a14:useLocalDpi xmlns:a14="http://schemas.microsoft.com/office/drawing/2010/main" val="0"/>
                        </a:ext>
                      </a:extLst>
                    </a:blip>
                    <a:srcRect/>
                    <a:stretch/>
                  </p:blipFill>
                  <p:spPr>
                    <a:xfrm>
                      <a:off x="4486623" y="8514166"/>
                      <a:ext cx="506254" cy="443816"/>
                    </a:xfrm>
                    <a:prstGeom prst="rect">
                      <a:avLst/>
                    </a:prstGeom>
                  </p:spPr>
                </p:pic>
                <p:pic>
                  <p:nvPicPr>
                    <p:cNvPr id="339" name="Kuva 338"/>
                    <p:cNvPicPr>
                      <a:picLocks noChangeAspect="1"/>
                    </p:cNvPicPr>
                    <p:nvPr/>
                  </p:nvPicPr>
                  <p:blipFill>
                    <a:blip r:embed="rId10">
                      <a:extLst>
                        <a:ext uri="{28A0092B-C50C-407E-A947-70E740481C1C}">
                          <a14:useLocalDpi xmlns:a14="http://schemas.microsoft.com/office/drawing/2010/main" val="0"/>
                        </a:ext>
                      </a:extLst>
                    </a:blip>
                    <a:srcRect/>
                    <a:stretch/>
                  </p:blipFill>
                  <p:spPr>
                    <a:xfrm>
                      <a:off x="4478430" y="7694219"/>
                      <a:ext cx="506254" cy="443815"/>
                    </a:xfrm>
                    <a:prstGeom prst="rect">
                      <a:avLst/>
                    </a:prstGeom>
                  </p:spPr>
                </p:pic>
                <p:cxnSp>
                  <p:nvCxnSpPr>
                    <p:cNvPr id="340" name="Suora yhdysviiva 339"/>
                    <p:cNvCxnSpPr>
                      <a:stCxn id="339" idx="2"/>
                      <a:endCxn id="351"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uora yhdysviiva 340"/>
                    <p:cNvCxnSpPr>
                      <a:stCxn id="338" idx="2"/>
                      <a:endCxn id="352" idx="2"/>
                    </p:cNvCxnSpPr>
                    <p:nvPr/>
                  </p:nvCxnSpPr>
                  <p:spPr>
                    <a:xfrm rot="16200000" flipV="1">
                      <a:off x="4433395" y="8651626"/>
                      <a:ext cx="2286" cy="6104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28" name="Kuva 327"/>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371600" y="4366614"/>
                  <a:ext cx="439200" cy="122050"/>
                </a:xfrm>
                <a:prstGeom prst="rect">
                  <a:avLst/>
                </a:prstGeom>
              </p:spPr>
            </p:pic>
            <p:pic>
              <p:nvPicPr>
                <p:cNvPr id="329" name="Kuva 328"/>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371600" y="6118433"/>
                  <a:ext cx="439200" cy="122050"/>
                </a:xfrm>
                <a:prstGeom prst="rect">
                  <a:avLst/>
                </a:prstGeom>
              </p:spPr>
            </p:pic>
          </p:grpSp>
        </p:grpSp>
      </p:grpSp>
      <p:grpSp>
        <p:nvGrpSpPr>
          <p:cNvPr id="409" name="Ryhmä 408"/>
          <p:cNvGrpSpPr/>
          <p:nvPr/>
        </p:nvGrpSpPr>
        <p:grpSpPr>
          <a:xfrm rot="10800000">
            <a:off x="1118873" y="6606364"/>
            <a:ext cx="4631791" cy="2685221"/>
            <a:chOff x="1112668" y="1333075"/>
            <a:chExt cx="4631791" cy="2685221"/>
          </a:xfrm>
        </p:grpSpPr>
        <p:pic>
          <p:nvPicPr>
            <p:cNvPr id="41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 name="Ryhmä 413"/>
            <p:cNvGrpSpPr/>
            <p:nvPr/>
          </p:nvGrpSpPr>
          <p:grpSpPr>
            <a:xfrm>
              <a:off x="1112668" y="1333075"/>
              <a:ext cx="4631791" cy="2147783"/>
              <a:chOff x="1122193" y="1333075"/>
              <a:chExt cx="4631791" cy="2147783"/>
            </a:xfrm>
          </p:grpSpPr>
          <p:grpSp>
            <p:nvGrpSpPr>
              <p:cNvPr id="417" name="Ryhmä 416"/>
              <p:cNvGrpSpPr/>
              <p:nvPr/>
            </p:nvGrpSpPr>
            <p:grpSpPr>
              <a:xfrm>
                <a:off x="1122193" y="1333075"/>
                <a:ext cx="4631791" cy="2147783"/>
                <a:chOff x="1122193" y="1333075"/>
                <a:chExt cx="4631791" cy="2147783"/>
              </a:xfrm>
            </p:grpSpPr>
            <p:grpSp>
              <p:nvGrpSpPr>
                <p:cNvPr id="418" name="Ryhmä 417"/>
                <p:cNvGrpSpPr>
                  <a:grpSpLocks noChangeAspect="1"/>
                </p:cNvGrpSpPr>
                <p:nvPr/>
              </p:nvGrpSpPr>
              <p:grpSpPr>
                <a:xfrm>
                  <a:off x="1122193" y="1333075"/>
                  <a:ext cx="4631791" cy="2147783"/>
                  <a:chOff x="722679" y="1561893"/>
                  <a:chExt cx="5410144" cy="2508707"/>
                </a:xfrm>
              </p:grpSpPr>
              <p:grpSp>
                <p:nvGrpSpPr>
                  <p:cNvPr id="420" name="Ryhmä 419"/>
                  <p:cNvGrpSpPr/>
                  <p:nvPr/>
                </p:nvGrpSpPr>
                <p:grpSpPr>
                  <a:xfrm rot="10800000">
                    <a:off x="722679" y="1741676"/>
                    <a:ext cx="620014" cy="2328924"/>
                    <a:chOff x="3357000" y="6308288"/>
                    <a:chExt cx="620014" cy="2328924"/>
                  </a:xfrm>
                </p:grpSpPr>
                <p:cxnSp>
                  <p:nvCxnSpPr>
                    <p:cNvPr id="449" name="Suora yhdysviiva 44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uora yhdysviiva 44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uora yhdysviiva 450"/>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uora yhdysviiva 45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Tekstiruutu 452"/>
                    <p:cNvSpPr txBox="1"/>
                    <p:nvPr/>
                  </p:nvSpPr>
                  <p:spPr>
                    <a:xfrm>
                      <a:off x="3499823" y="6308288"/>
                      <a:ext cx="274170"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454" name="Tekstiruutu 453"/>
                    <p:cNvSpPr txBox="1"/>
                    <p:nvPr/>
                  </p:nvSpPr>
                  <p:spPr>
                    <a:xfrm>
                      <a:off x="3497544" y="7385706"/>
                      <a:ext cx="413543"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455" name="Tekstiruutu 454"/>
                    <p:cNvSpPr txBox="1"/>
                    <p:nvPr/>
                  </p:nvSpPr>
                  <p:spPr>
                    <a:xfrm>
                      <a:off x="3507768" y="8457464"/>
                      <a:ext cx="469246"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421" name="Ryhmä 420"/>
                  <p:cNvGrpSpPr/>
                  <p:nvPr/>
                </p:nvGrpSpPr>
                <p:grpSpPr>
                  <a:xfrm>
                    <a:off x="5510399" y="3369000"/>
                    <a:ext cx="622424" cy="693888"/>
                    <a:chOff x="3349652" y="6856056"/>
                    <a:chExt cx="622424" cy="693888"/>
                  </a:xfrm>
                </p:grpSpPr>
                <p:cxnSp>
                  <p:nvCxnSpPr>
                    <p:cNvPr id="444" name="Suora yhdysviiva 443"/>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uora yhdysviiva 444"/>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uora yhdysviiva 445"/>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7" name="Tekstiruutu 446"/>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448" name="Tekstiruutu 447"/>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422" name="Ryhmä 421"/>
                  <p:cNvGrpSpPr/>
                  <p:nvPr/>
                </p:nvGrpSpPr>
                <p:grpSpPr>
                  <a:xfrm rot="10800000">
                    <a:off x="1745720" y="1561893"/>
                    <a:ext cx="3370303" cy="2352236"/>
                    <a:chOff x="1742224" y="6825033"/>
                    <a:chExt cx="3370303" cy="2352236"/>
                  </a:xfrm>
                </p:grpSpPr>
                <p:grpSp>
                  <p:nvGrpSpPr>
                    <p:cNvPr id="423" name="Ryhmä 422"/>
                    <p:cNvGrpSpPr/>
                    <p:nvPr/>
                  </p:nvGrpSpPr>
                  <p:grpSpPr>
                    <a:xfrm rot="10800000">
                      <a:off x="2877130" y="7280630"/>
                      <a:ext cx="1103988" cy="1612911"/>
                      <a:chOff x="2883462" y="2085031"/>
                      <a:chExt cx="1103988" cy="1612911"/>
                    </a:xfrm>
                  </p:grpSpPr>
                  <p:pic>
                    <p:nvPicPr>
                      <p:cNvPr id="43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4" name="Ryhmä 423"/>
                    <p:cNvGrpSpPr/>
                    <p:nvPr/>
                  </p:nvGrpSpPr>
                  <p:grpSpPr>
                    <a:xfrm>
                      <a:off x="1995351" y="7185079"/>
                      <a:ext cx="932230" cy="1708462"/>
                      <a:chOff x="2001410" y="6843024"/>
                      <a:chExt cx="932230" cy="1708462"/>
                    </a:xfrm>
                  </p:grpSpPr>
                  <p:cxnSp>
                    <p:nvCxnSpPr>
                      <p:cNvPr id="436" name="Suora yhdysviiva 435"/>
                      <p:cNvCxnSpPr>
                        <a:stCxn id="439" idx="2"/>
                        <a:endCxn id="435" idx="0"/>
                      </p:cNvCxnSpPr>
                      <p:nvPr/>
                    </p:nvCxnSpPr>
                    <p:spPr>
                      <a:xfrm flipH="1" flipV="1">
                        <a:off x="2015877" y="6843024"/>
                        <a:ext cx="917760" cy="9555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uora yhdysviiva 436"/>
                      <p:cNvCxnSpPr>
                        <a:stCxn id="442" idx="2"/>
                        <a:endCxn id="433"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uora yhdysviiva 437"/>
                      <p:cNvCxnSpPr>
                        <a:stCxn id="443" idx="2"/>
                        <a:endCxn id="434"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5" name="Ryhmä 424"/>
                    <p:cNvGrpSpPr/>
                    <p:nvPr/>
                  </p:nvGrpSpPr>
                  <p:grpSpPr>
                    <a:xfrm rot="10800000">
                      <a:off x="1742224" y="6825033"/>
                      <a:ext cx="507243" cy="2352236"/>
                      <a:chOff x="1846813" y="4149886"/>
                      <a:chExt cx="507243" cy="2352236"/>
                    </a:xfrm>
                  </p:grpSpPr>
                  <p:pic>
                    <p:nvPicPr>
                      <p:cNvPr id="431" name="Kuva 430"/>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14247" y="4149886"/>
                        <a:ext cx="359569" cy="359569"/>
                      </a:xfrm>
                      <a:prstGeom prst="rect">
                        <a:avLst/>
                      </a:prstGeom>
                    </p:spPr>
                  </p:pic>
                  <p:grpSp>
                    <p:nvGrpSpPr>
                      <p:cNvPr id="432" name="Ryhmä 431"/>
                      <p:cNvGrpSpPr/>
                      <p:nvPr/>
                    </p:nvGrpSpPr>
                    <p:grpSpPr>
                      <a:xfrm>
                        <a:off x="1846813" y="4527036"/>
                        <a:ext cx="506254" cy="1975086"/>
                        <a:chOff x="1738062" y="2171516"/>
                        <a:chExt cx="506254" cy="1975086"/>
                      </a:xfrm>
                    </p:grpSpPr>
                    <p:pic>
                      <p:nvPicPr>
                        <p:cNvPr id="434" name="Kuva 43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38062" y="2171516"/>
                          <a:ext cx="506254" cy="443815"/>
                        </a:xfrm>
                        <a:prstGeom prst="rect">
                          <a:avLst/>
                        </a:prstGeom>
                      </p:spPr>
                    </p:pic>
                    <p:pic>
                      <p:nvPicPr>
                        <p:cNvPr id="435" name="Kuva 434"/>
                        <p:cNvPicPr>
                          <a:picLocks noChangeAspect="1"/>
                        </p:cNvPicPr>
                        <p:nvPr/>
                      </p:nvPicPr>
                      <p:blipFill>
                        <a:blip r:embed="rId9">
                          <a:extLst>
                            <a:ext uri="{28A0092B-C50C-407E-A947-70E740481C1C}">
                              <a14:useLocalDpi xmlns:a14="http://schemas.microsoft.com/office/drawing/2010/main" val="0"/>
                            </a:ext>
                          </a:extLst>
                        </a:blip>
                        <a:srcRect/>
                        <a:stretch/>
                      </p:blipFill>
                      <p:spPr>
                        <a:xfrm>
                          <a:off x="1797687" y="3786557"/>
                          <a:ext cx="360046" cy="360045"/>
                        </a:xfrm>
                        <a:prstGeom prst="rect">
                          <a:avLst/>
                        </a:prstGeom>
                      </p:spPr>
                    </p:pic>
                  </p:grpSp>
                  <p:pic>
                    <p:nvPicPr>
                      <p:cNvPr id="433" name="Kuva 432"/>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426" name="Kuva 425"/>
                    <p:cNvPicPr>
                      <a:picLocks noChangeAspect="1"/>
                    </p:cNvPicPr>
                    <p:nvPr/>
                  </p:nvPicPr>
                  <p:blipFill>
                    <a:blip r:embed="rId7">
                      <a:extLst>
                        <a:ext uri="{28A0092B-C50C-407E-A947-70E740481C1C}">
                          <a14:useLocalDpi xmlns:a14="http://schemas.microsoft.com/office/drawing/2010/main" val="0"/>
                        </a:ext>
                      </a:extLst>
                    </a:blip>
                    <a:srcRect/>
                    <a:stretch/>
                  </p:blipFill>
                  <p:spPr>
                    <a:xfrm>
                      <a:off x="4685524" y="8817700"/>
                      <a:ext cx="359569" cy="359569"/>
                    </a:xfrm>
                    <a:prstGeom prst="rect">
                      <a:avLst/>
                    </a:prstGeom>
                  </p:spPr>
                </p:pic>
                <p:pic>
                  <p:nvPicPr>
                    <p:cNvPr id="427" name="Kuva 426"/>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428" name="Kuva 427"/>
                    <p:cNvPicPr>
                      <a:picLocks noChangeAspect="1"/>
                    </p:cNvPicPr>
                    <p:nvPr/>
                  </p:nvPicPr>
                  <p:blipFill>
                    <a:blip r:embed="rId10">
                      <a:extLst>
                        <a:ext uri="{28A0092B-C50C-407E-A947-70E740481C1C}">
                          <a14:useLocalDpi xmlns:a14="http://schemas.microsoft.com/office/drawing/2010/main" val="0"/>
                        </a:ext>
                      </a:extLst>
                    </a:blip>
                    <a:srcRect/>
                    <a:stretch/>
                  </p:blipFill>
                  <p:spPr>
                    <a:xfrm>
                      <a:off x="4605284" y="7292160"/>
                      <a:ext cx="506254" cy="443815"/>
                    </a:xfrm>
                    <a:prstGeom prst="rect">
                      <a:avLst/>
                    </a:prstGeom>
                  </p:spPr>
                </p:pic>
                <p:cxnSp>
                  <p:nvCxnSpPr>
                    <p:cNvPr id="429" name="Suora yhdysviiva 428"/>
                    <p:cNvCxnSpPr>
                      <a:stCxn id="428" idx="2"/>
                      <a:endCxn id="44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uora yhdysviiva 429"/>
                    <p:cNvCxnSpPr>
                      <a:stCxn id="427" idx="2"/>
                      <a:endCxn id="44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19" name="Suora yhdysviiva 418"/>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415" name="Kuva 414"/>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49600" y="2433724"/>
                <a:ext cx="435600" cy="121050"/>
              </a:xfrm>
              <a:prstGeom prst="rect">
                <a:avLst/>
              </a:prstGeom>
            </p:spPr>
          </p:pic>
          <p:pic>
            <p:nvPicPr>
              <p:cNvPr id="416" name="Kuva 415"/>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97342" y="2433724"/>
                <a:ext cx="435600" cy="121050"/>
              </a:xfrm>
              <a:prstGeom prst="rect">
                <a:avLst/>
              </a:prstGeom>
            </p:spPr>
          </p:pic>
        </p:grpSp>
      </p:grpSp>
      <p:grpSp>
        <p:nvGrpSpPr>
          <p:cNvPr id="12" name="Ryhmä 11"/>
          <p:cNvGrpSpPr/>
          <p:nvPr/>
        </p:nvGrpSpPr>
        <p:grpSpPr>
          <a:xfrm>
            <a:off x="4020516" y="3665771"/>
            <a:ext cx="2207858" cy="3284282"/>
            <a:chOff x="4020516" y="3665771"/>
            <a:chExt cx="2207858" cy="3284282"/>
          </a:xfrm>
        </p:grpSpPr>
        <p:cxnSp>
          <p:nvCxnSpPr>
            <p:cNvPr id="457" name="Suora yhdysviiva 456"/>
            <p:cNvCxnSpPr/>
            <p:nvPr/>
          </p:nvCxnSpPr>
          <p:spPr>
            <a:xfrm flipV="1">
              <a:off x="4629817" y="4241312"/>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6" name="Ryhmä 235"/>
            <p:cNvGrpSpPr/>
            <p:nvPr/>
          </p:nvGrpSpPr>
          <p:grpSpPr>
            <a:xfrm rot="10800000">
              <a:off x="4020516" y="3665771"/>
              <a:ext cx="2207858" cy="3284282"/>
              <a:chOff x="668167" y="3685774"/>
              <a:chExt cx="2207858" cy="3284282"/>
            </a:xfrm>
          </p:grpSpPr>
          <p:pic>
            <p:nvPicPr>
              <p:cNvPr id="23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89457" y="506186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3" name="Ryhmä 242"/>
              <p:cNvGrpSpPr/>
              <p:nvPr/>
            </p:nvGrpSpPr>
            <p:grpSpPr>
              <a:xfrm>
                <a:off x="668167" y="3685774"/>
                <a:ext cx="1664938" cy="3284282"/>
                <a:chOff x="668167" y="3685774"/>
                <a:chExt cx="1664938" cy="3284282"/>
              </a:xfrm>
            </p:grpSpPr>
            <p:grpSp>
              <p:nvGrpSpPr>
                <p:cNvPr id="246" name="Ryhmä 245"/>
                <p:cNvGrpSpPr>
                  <a:grpSpLocks noChangeAspect="1"/>
                </p:cNvGrpSpPr>
                <p:nvPr/>
              </p:nvGrpSpPr>
              <p:grpSpPr>
                <a:xfrm rot="16200000">
                  <a:off x="-141505" y="4495446"/>
                  <a:ext cx="3284282" cy="1664938"/>
                  <a:chOff x="1213937" y="1444689"/>
                  <a:chExt cx="3808908" cy="1930888"/>
                </a:xfrm>
              </p:grpSpPr>
              <p:grpSp>
                <p:nvGrpSpPr>
                  <p:cNvPr id="247" name="Ryhmä 246"/>
                  <p:cNvGrpSpPr/>
                  <p:nvPr/>
                </p:nvGrpSpPr>
                <p:grpSpPr>
                  <a:xfrm rot="10800000">
                    <a:off x="1213937" y="1704622"/>
                    <a:ext cx="650282" cy="1651189"/>
                    <a:chOff x="2835474" y="7023077"/>
                    <a:chExt cx="650282" cy="1651190"/>
                  </a:xfrm>
                </p:grpSpPr>
                <p:cxnSp>
                  <p:nvCxnSpPr>
                    <p:cNvPr id="315" name="Suora yhdysviiva 314"/>
                    <p:cNvCxnSpPr/>
                    <p:nvPr/>
                  </p:nvCxnSpPr>
                  <p:spPr>
                    <a:xfrm rot="16200000">
                      <a:off x="2152264" y="783473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uora yhdysviiva 315"/>
                    <p:cNvCxnSpPr/>
                    <p:nvPr/>
                  </p:nvCxnSpPr>
                  <p:spPr>
                    <a:xfrm rot="10800000">
                      <a:off x="2835474" y="707915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uora yhdysviiva 316"/>
                    <p:cNvCxnSpPr/>
                    <p:nvPr/>
                  </p:nvCxnSpPr>
                  <p:spPr>
                    <a:xfrm rot="10800000">
                      <a:off x="2839609" y="78360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uora yhdysviiva 317"/>
                    <p:cNvCxnSpPr/>
                    <p:nvPr/>
                  </p:nvCxnSpPr>
                  <p:spPr>
                    <a:xfrm rot="10800000">
                      <a:off x="2838701" y="858716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kstiruutu 318"/>
                    <p:cNvSpPr txBox="1"/>
                    <p:nvPr/>
                  </p:nvSpPr>
                  <p:spPr>
                    <a:xfrm>
                      <a:off x="2997900" y="7023077"/>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320" name="Tekstiruutu 319"/>
                    <p:cNvSpPr txBox="1"/>
                    <p:nvPr/>
                  </p:nvSpPr>
                  <p:spPr>
                    <a:xfrm>
                      <a:off x="2995211" y="7752052"/>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321" name="Tekstiruutu 320"/>
                    <p:cNvSpPr txBox="1"/>
                    <p:nvPr/>
                  </p:nvSpPr>
                  <p:spPr>
                    <a:xfrm>
                      <a:off x="3011190" y="8495797"/>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48" name="Ryhmä 247"/>
                  <p:cNvGrpSpPr/>
                  <p:nvPr/>
                </p:nvGrpSpPr>
                <p:grpSpPr>
                  <a:xfrm>
                    <a:off x="4400010" y="2847220"/>
                    <a:ext cx="622835" cy="528357"/>
                    <a:chOff x="2239263" y="6334276"/>
                    <a:chExt cx="622835" cy="528357"/>
                  </a:xfrm>
                </p:grpSpPr>
                <p:cxnSp>
                  <p:nvCxnSpPr>
                    <p:cNvPr id="310" name="Suora yhdysviiva 309"/>
                    <p:cNvCxnSpPr/>
                    <p:nvPr/>
                  </p:nvCxnSpPr>
                  <p:spPr>
                    <a:xfrm flipV="1">
                      <a:off x="2309881" y="6414118"/>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uora yhdysviiva 310"/>
                    <p:cNvCxnSpPr/>
                    <p:nvPr/>
                  </p:nvCxnSpPr>
                  <p:spPr>
                    <a:xfrm rot="10800000">
                      <a:off x="2239263" y="64137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uora yhdysviiva 311"/>
                    <p:cNvCxnSpPr/>
                    <p:nvPr/>
                  </p:nvCxnSpPr>
                  <p:spPr>
                    <a:xfrm rot="10800000">
                      <a:off x="2239672" y="678503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Tekstiruutu 312"/>
                    <p:cNvSpPr txBox="1"/>
                    <p:nvPr/>
                  </p:nvSpPr>
                  <p:spPr>
                    <a:xfrm>
                      <a:off x="2432882" y="633427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314" name="Tekstiruutu 313"/>
                    <p:cNvSpPr txBox="1"/>
                    <p:nvPr/>
                  </p:nvSpPr>
                  <p:spPr>
                    <a:xfrm>
                      <a:off x="2440643" y="6708745"/>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49" name="Ryhmä 248"/>
                  <p:cNvGrpSpPr/>
                  <p:nvPr/>
                </p:nvGrpSpPr>
                <p:grpSpPr>
                  <a:xfrm rot="10800000">
                    <a:off x="1865374" y="1444689"/>
                    <a:ext cx="2544098" cy="1823546"/>
                    <a:chOff x="2448775" y="7470927"/>
                    <a:chExt cx="2544098" cy="1823546"/>
                  </a:xfrm>
                </p:grpSpPr>
                <p:pic>
                  <p:nvPicPr>
                    <p:cNvPr id="262" name="Kuva 261"/>
                    <p:cNvPicPr>
                      <a:picLocks noChangeAspect="1"/>
                    </p:cNvPicPr>
                    <p:nvPr/>
                  </p:nvPicPr>
                  <p:blipFill>
                    <a:blip r:embed="rId7">
                      <a:extLst>
                        <a:ext uri="{28A0092B-C50C-407E-A947-70E740481C1C}">
                          <a14:useLocalDpi xmlns:a14="http://schemas.microsoft.com/office/drawing/2010/main" val="0"/>
                        </a:ext>
                      </a:extLst>
                    </a:blip>
                    <a:srcRect/>
                    <a:stretch/>
                  </p:blipFill>
                  <p:spPr>
                    <a:xfrm>
                      <a:off x="4560904" y="8928099"/>
                      <a:ext cx="359569" cy="359568"/>
                    </a:xfrm>
                    <a:prstGeom prst="rect">
                      <a:avLst/>
                    </a:prstGeom>
                  </p:spPr>
                </p:pic>
                <p:grpSp>
                  <p:nvGrpSpPr>
                    <p:cNvPr id="267" name="Ryhmä 266"/>
                    <p:cNvGrpSpPr/>
                    <p:nvPr/>
                  </p:nvGrpSpPr>
                  <p:grpSpPr>
                    <a:xfrm rot="10800000">
                      <a:off x="3274730" y="7804260"/>
                      <a:ext cx="899839" cy="1151437"/>
                      <a:chOff x="2690011" y="2022875"/>
                      <a:chExt cx="899839" cy="1151437"/>
                    </a:xfrm>
                  </p:grpSpPr>
                  <p:pic>
                    <p:nvPicPr>
                      <p:cNvPr id="30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9" name="Ryhmä 268"/>
                    <p:cNvGrpSpPr/>
                    <p:nvPr/>
                  </p:nvGrpSpPr>
                  <p:grpSpPr>
                    <a:xfrm>
                      <a:off x="2701903" y="7804261"/>
                      <a:ext cx="620435" cy="1151437"/>
                      <a:chOff x="2707962" y="7462206"/>
                      <a:chExt cx="620435" cy="1151437"/>
                    </a:xfrm>
                  </p:grpSpPr>
                  <p:cxnSp>
                    <p:nvCxnSpPr>
                      <p:cNvPr id="302" name="Suora yhdysviiva 301"/>
                      <p:cNvCxnSpPr>
                        <a:stCxn id="305" idx="2"/>
                        <a:endCxn id="301" idx="0"/>
                      </p:cNvCxnSpPr>
                      <p:nvPr/>
                    </p:nvCxnSpPr>
                    <p:spPr>
                      <a:xfrm rot="5400000">
                        <a:off x="3161070" y="7323957"/>
                        <a:ext cx="26712" cy="3032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uora yhdysviiva 302"/>
                      <p:cNvCxnSpPr>
                        <a:stCxn id="308" idx="2"/>
                        <a:endCxn id="299" idx="2"/>
                      </p:cNvCxnSpPr>
                      <p:nvPr/>
                    </p:nvCxnSpPr>
                    <p:spPr>
                      <a:xfrm rot="5400000" flipH="1">
                        <a:off x="2940429" y="7475354"/>
                        <a:ext cx="153509" cy="6184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uora yhdysviiva 303"/>
                      <p:cNvCxnSpPr>
                        <a:stCxn id="309" idx="2"/>
                        <a:endCxn id="300" idx="2"/>
                      </p:cNvCxnSpPr>
                      <p:nvPr/>
                    </p:nvCxnSpPr>
                    <p:spPr>
                      <a:xfrm rot="5400000" flipH="1">
                        <a:off x="3002109" y="8287355"/>
                        <a:ext cx="38372" cy="6142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Ryhmä 291"/>
                    <p:cNvGrpSpPr/>
                    <p:nvPr/>
                  </p:nvGrpSpPr>
                  <p:grpSpPr>
                    <a:xfrm rot="10800000">
                      <a:off x="2448775" y="7470927"/>
                      <a:ext cx="748013" cy="1823546"/>
                      <a:chOff x="899492" y="4032682"/>
                      <a:chExt cx="748013" cy="1823546"/>
                    </a:xfrm>
                  </p:grpSpPr>
                  <p:pic>
                    <p:nvPicPr>
                      <p:cNvPr id="297" name="Kuva 29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202451" y="4032682"/>
                        <a:ext cx="359569" cy="359568"/>
                      </a:xfrm>
                      <a:prstGeom prst="rect">
                        <a:avLst/>
                      </a:prstGeom>
                    </p:spPr>
                  </p:pic>
                  <p:grpSp>
                    <p:nvGrpSpPr>
                      <p:cNvPr id="298" name="Ryhmä 297"/>
                      <p:cNvGrpSpPr/>
                      <p:nvPr/>
                    </p:nvGrpSpPr>
                    <p:grpSpPr>
                      <a:xfrm>
                        <a:off x="899492" y="4409830"/>
                        <a:ext cx="741782" cy="1446398"/>
                        <a:chOff x="790741" y="2054310"/>
                        <a:chExt cx="741782" cy="1446398"/>
                      </a:xfrm>
                    </p:grpSpPr>
                    <p:pic>
                      <p:nvPicPr>
                        <p:cNvPr id="300" name="Kuva 299"/>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026269" y="2054310"/>
                          <a:ext cx="506254" cy="443815"/>
                        </a:xfrm>
                        <a:prstGeom prst="rect">
                          <a:avLst/>
                        </a:prstGeom>
                      </p:spPr>
                    </p:pic>
                    <p:pic>
                      <p:nvPicPr>
                        <p:cNvPr id="301" name="Kuva 300"/>
                        <p:cNvPicPr>
                          <a:picLocks noChangeAspect="1"/>
                        </p:cNvPicPr>
                        <p:nvPr/>
                      </p:nvPicPr>
                      <p:blipFill>
                        <a:blip r:embed="rId9">
                          <a:extLst>
                            <a:ext uri="{28A0092B-C50C-407E-A947-70E740481C1C}">
                              <a14:useLocalDpi xmlns:a14="http://schemas.microsoft.com/office/drawing/2010/main" val="0"/>
                            </a:ext>
                          </a:extLst>
                        </a:blip>
                        <a:srcRect/>
                        <a:stretch/>
                      </p:blipFill>
                      <p:spPr>
                        <a:xfrm>
                          <a:off x="790741" y="3140663"/>
                          <a:ext cx="360045" cy="360045"/>
                        </a:xfrm>
                        <a:prstGeom prst="rect">
                          <a:avLst/>
                        </a:prstGeom>
                      </p:spPr>
                    </p:pic>
                  </p:grpSp>
                  <p:pic>
                    <p:nvPicPr>
                      <p:cNvPr id="299" name="Kuva 298"/>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141251" y="5277278"/>
                        <a:ext cx="506254" cy="443815"/>
                      </a:xfrm>
                      <a:prstGeom prst="rect">
                        <a:avLst/>
                      </a:prstGeom>
                    </p:spPr>
                  </p:pic>
                </p:grpSp>
                <p:pic>
                  <p:nvPicPr>
                    <p:cNvPr id="293" name="Kuva 292"/>
                    <p:cNvPicPr>
                      <a:picLocks noChangeAspect="1"/>
                    </p:cNvPicPr>
                    <p:nvPr/>
                  </p:nvPicPr>
                  <p:blipFill>
                    <a:blip r:embed="rId8">
                      <a:extLst>
                        <a:ext uri="{28A0092B-C50C-407E-A947-70E740481C1C}">
                          <a14:useLocalDpi xmlns:a14="http://schemas.microsoft.com/office/drawing/2010/main" val="0"/>
                        </a:ext>
                      </a:extLst>
                    </a:blip>
                    <a:srcRect/>
                    <a:stretch/>
                  </p:blipFill>
                  <p:spPr>
                    <a:xfrm>
                      <a:off x="4486619" y="8469467"/>
                      <a:ext cx="506254" cy="443815"/>
                    </a:xfrm>
                    <a:prstGeom prst="rect">
                      <a:avLst/>
                    </a:prstGeom>
                  </p:spPr>
                </p:pic>
                <p:pic>
                  <p:nvPicPr>
                    <p:cNvPr id="294" name="Kuva 293"/>
                    <p:cNvPicPr>
                      <a:picLocks noChangeAspect="1"/>
                    </p:cNvPicPr>
                    <p:nvPr/>
                  </p:nvPicPr>
                  <p:blipFill>
                    <a:blip r:embed="rId10">
                      <a:extLst>
                        <a:ext uri="{28A0092B-C50C-407E-A947-70E740481C1C}">
                          <a14:useLocalDpi xmlns:a14="http://schemas.microsoft.com/office/drawing/2010/main" val="0"/>
                        </a:ext>
                      </a:extLst>
                    </a:blip>
                    <a:srcRect/>
                    <a:stretch/>
                  </p:blipFill>
                  <p:spPr>
                    <a:xfrm>
                      <a:off x="4456690" y="7582352"/>
                      <a:ext cx="506254" cy="443815"/>
                    </a:xfrm>
                    <a:prstGeom prst="rect">
                      <a:avLst/>
                    </a:prstGeom>
                  </p:spPr>
                </p:pic>
                <p:cxnSp>
                  <p:nvCxnSpPr>
                    <p:cNvPr id="295" name="Suora yhdysviiva 294"/>
                    <p:cNvCxnSpPr>
                      <a:cxnSpLocks/>
                      <a:stCxn id="294" idx="2"/>
                      <a:endCxn id="306" idx="2"/>
                    </p:cNvCxnSpPr>
                    <p:nvPr/>
                  </p:nvCxnSpPr>
                  <p:spPr>
                    <a:xfrm rot="5400000">
                      <a:off x="4327361" y="7820930"/>
                      <a:ext cx="177219" cy="5876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uora yhdysviiva 295"/>
                    <p:cNvCxnSpPr>
                      <a:stCxn id="293" idx="2"/>
                      <a:endCxn id="307" idx="2"/>
                    </p:cNvCxnSpPr>
                    <p:nvPr/>
                  </p:nvCxnSpPr>
                  <p:spPr>
                    <a:xfrm rot="5400000">
                      <a:off x="4413328" y="8629279"/>
                      <a:ext cx="4241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44" name="Kuva 243"/>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448019" y="4368302"/>
                  <a:ext cx="439200" cy="122050"/>
                </a:xfrm>
                <a:prstGeom prst="rect">
                  <a:avLst/>
                </a:prstGeom>
              </p:spPr>
            </p:pic>
            <p:pic>
              <p:nvPicPr>
                <p:cNvPr id="245" name="Kuva 244"/>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468059" y="6099688"/>
                  <a:ext cx="439200" cy="122050"/>
                </a:xfrm>
                <a:prstGeom prst="rect">
                  <a:avLst/>
                </a:prstGeom>
              </p:spPr>
            </p:pic>
          </p:grpSp>
        </p:grpSp>
      </p:grpSp>
      <p:sp>
        <p:nvSpPr>
          <p:cNvPr id="4" name="Dian numeron paikkamerkki 3"/>
          <p:cNvSpPr>
            <a:spLocks noGrp="1"/>
          </p:cNvSpPr>
          <p:nvPr>
            <p:ph type="sldNum" sz="quarter" idx="12"/>
          </p:nvPr>
        </p:nvSpPr>
        <p:spPr>
          <a:xfrm>
            <a:off x="2490065" y="9310896"/>
            <a:ext cx="1800000" cy="5274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.17</a:t>
            </a:r>
          </a:p>
        </p:txBody>
      </p:sp>
      <p:grpSp>
        <p:nvGrpSpPr>
          <p:cNvPr id="229" name="Ryhmä 228"/>
          <p:cNvGrpSpPr/>
          <p:nvPr/>
        </p:nvGrpSpPr>
        <p:grpSpPr>
          <a:xfrm>
            <a:off x="2783466" y="5322323"/>
            <a:ext cx="1742583" cy="1345565"/>
            <a:chOff x="2783466" y="5322323"/>
            <a:chExt cx="1742583" cy="1345565"/>
          </a:xfrm>
        </p:grpSpPr>
        <p:grpSp>
          <p:nvGrpSpPr>
            <p:cNvPr id="230" name="Ryhmä 229"/>
            <p:cNvGrpSpPr>
              <a:grpSpLocks noChangeAspect="1"/>
            </p:cNvGrpSpPr>
            <p:nvPr/>
          </p:nvGrpSpPr>
          <p:grpSpPr>
            <a:xfrm>
              <a:off x="3819366" y="5677843"/>
              <a:ext cx="706683" cy="775753"/>
              <a:chOff x="7026485" y="5923712"/>
              <a:chExt cx="844708" cy="927268"/>
            </a:xfrm>
          </p:grpSpPr>
          <p:pic>
            <p:nvPicPr>
              <p:cNvPr id="478" name="Kuva 4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479"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0"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 name="Kuva 30"/>
              <p:cNvPicPr>
                <a:picLocks noChangeAspect="1"/>
              </p:cNvPicPr>
              <p:nvPr/>
            </p:nvPicPr>
            <p:blipFill>
              <a:blip r:embed="rId14">
                <a:extLst>
                  <a:ext uri="{28A0092B-C50C-407E-A947-70E740481C1C}">
                    <a14:useLocalDpi xmlns:a14="http://schemas.microsoft.com/office/drawing/2010/main" val="0"/>
                  </a:ext>
                </a:extLst>
              </a:blip>
              <a:srcRect/>
              <a:stretch/>
            </p:blipFill>
            <p:spPr bwMode="auto">
              <a:xfrm>
                <a:off x="7026485" y="6186442"/>
                <a:ext cx="244800"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1" name="Ryhmä 230"/>
            <p:cNvGrpSpPr/>
            <p:nvPr/>
          </p:nvGrpSpPr>
          <p:grpSpPr>
            <a:xfrm>
              <a:off x="2783466" y="5322323"/>
              <a:ext cx="1401217" cy="1345565"/>
              <a:chOff x="2783466" y="5322323"/>
              <a:chExt cx="1401217" cy="1345565"/>
            </a:xfrm>
          </p:grpSpPr>
          <p:grpSp>
            <p:nvGrpSpPr>
              <p:cNvPr id="232" name="Ryhmä 231"/>
              <p:cNvGrpSpPr/>
              <p:nvPr/>
            </p:nvGrpSpPr>
            <p:grpSpPr>
              <a:xfrm>
                <a:off x="2783466" y="5322323"/>
                <a:ext cx="1401217" cy="1345565"/>
                <a:chOff x="2783466" y="5322323"/>
                <a:chExt cx="1401217" cy="1345565"/>
              </a:xfrm>
            </p:grpSpPr>
            <p:pic>
              <p:nvPicPr>
                <p:cNvPr id="23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 name="Ryhmä 234"/>
                <p:cNvGrpSpPr/>
                <p:nvPr/>
              </p:nvGrpSpPr>
              <p:grpSpPr>
                <a:xfrm>
                  <a:off x="2892423" y="5322323"/>
                  <a:ext cx="1292260" cy="1173040"/>
                  <a:chOff x="2892423" y="5322323"/>
                  <a:chExt cx="1292260" cy="1173040"/>
                </a:xfrm>
              </p:grpSpPr>
              <p:grpSp>
                <p:nvGrpSpPr>
                  <p:cNvPr id="254" name="Ryhmä 253"/>
                  <p:cNvGrpSpPr/>
                  <p:nvPr/>
                </p:nvGrpSpPr>
                <p:grpSpPr>
                  <a:xfrm>
                    <a:off x="2892423" y="5322323"/>
                    <a:ext cx="1022605" cy="1173040"/>
                    <a:chOff x="3056662" y="4879718"/>
                    <a:chExt cx="1022602" cy="1173040"/>
                  </a:xfrm>
                </p:grpSpPr>
                <p:cxnSp>
                  <p:nvCxnSpPr>
                    <p:cNvPr id="459" name="Suora yhdysviiva 387"/>
                    <p:cNvCxnSpPr>
                      <a:cxnSpLocks noChangeShapeType="1"/>
                      <a:endCxn id="233"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460"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461"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2"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3"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4"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5"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6"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7"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8"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9"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70"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471" name="Suora yhdysviiva 387"/>
                    <p:cNvCxnSpPr>
                      <a:cxnSpLocks noChangeShapeType="1"/>
                      <a:stCxn id="462"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472"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73"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74"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475"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76"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77"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55"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02"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04"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58"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pic>
            <p:nvPicPr>
              <p:cNvPr id="233" name="Kuva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 name="Picture 134" descr="T:\tie2014\1510014798_Liikenne tietyomaalla\Suunnittelu\Tienrakennustyömaat\Powerpoint\työ\png - värieroteltu\valo-01.png">
            <a:extLst>
              <a:ext uri="{FF2B5EF4-FFF2-40B4-BE49-F238E27FC236}">
                <a16:creationId xmlns:a16="http://schemas.microsoft.com/office/drawing/2014/main" id="{B881F14F-7197-A77E-9442-13E0B521F1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7653" y="843457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4" descr="T:\tie2014\1510014798_Liikenne tietyomaalla\Suunnittelu\Tienrakennustyömaat\Powerpoint\työ\png - värieroteltu\valo-01.png">
            <a:extLst>
              <a:ext uri="{FF2B5EF4-FFF2-40B4-BE49-F238E27FC236}">
                <a16:creationId xmlns:a16="http://schemas.microsoft.com/office/drawing/2014/main" id="{8839214F-5BE5-92A2-802E-DA44FAF9C2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955" y="843457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4" descr="T:\tie2014\1510014798_Liikenne tietyomaalla\Suunnittelu\Tienrakennustyömaat\Powerpoint\työ\png - värieroteltu\valo-01.png">
            <a:extLst>
              <a:ext uri="{FF2B5EF4-FFF2-40B4-BE49-F238E27FC236}">
                <a16:creationId xmlns:a16="http://schemas.microsoft.com/office/drawing/2014/main" id="{D6E64DAC-B114-851F-13B2-49C24DE62D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8952" y="203312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4" descr="T:\tie2014\1510014798_Liikenne tietyomaalla\Suunnittelu\Tienrakennustyömaat\Powerpoint\työ\png - värieroteltu\valo-01.png">
            <a:extLst>
              <a:ext uri="{FF2B5EF4-FFF2-40B4-BE49-F238E27FC236}">
                <a16:creationId xmlns:a16="http://schemas.microsoft.com/office/drawing/2014/main" id="{C551BF3B-37F6-6F3C-F269-FA2B2C1C11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0254" y="203312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4" descr="T:\tie2014\1510014798_Liikenne tietyomaalla\Suunnittelu\Tienrakennustyömaat\Powerpoint\työ\png - värieroteltu\valo-01.png">
            <a:extLst>
              <a:ext uri="{FF2B5EF4-FFF2-40B4-BE49-F238E27FC236}">
                <a16:creationId xmlns:a16="http://schemas.microsoft.com/office/drawing/2014/main" id="{2A0E913F-DE2B-BA1A-925C-5CE01AF3F7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1316148" y="433513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4" descr="T:\tie2014\1510014798_Liikenne tietyomaalla\Suunnittelu\Tienrakennustyömaat\Powerpoint\työ\png - värieroteltu\valo-01.png">
            <a:extLst>
              <a:ext uri="{FF2B5EF4-FFF2-40B4-BE49-F238E27FC236}">
                <a16:creationId xmlns:a16="http://schemas.microsoft.com/office/drawing/2014/main" id="{B9404F05-F7A7-D28E-30E1-97A1B573CF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1313264" y="608888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4" descr="T:\tie2014\1510014798_Liikenne tietyomaalla\Suunnittelu\Tienrakennustyömaat\Powerpoint\työ\png - värieroteltu\valo-01.png">
            <a:extLst>
              <a:ext uri="{FF2B5EF4-FFF2-40B4-BE49-F238E27FC236}">
                <a16:creationId xmlns:a16="http://schemas.microsoft.com/office/drawing/2014/main" id="{E471742B-FD97-D1DF-6449-D738D1111E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5383274" y="436058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4" descr="T:\tie2014\1510014798_Liikenne tietyomaalla\Suunnittelu\Tienrakennustyömaat\Powerpoint\työ\png - värieroteltu\valo-01.png">
            <a:extLst>
              <a:ext uri="{FF2B5EF4-FFF2-40B4-BE49-F238E27FC236}">
                <a16:creationId xmlns:a16="http://schemas.microsoft.com/office/drawing/2014/main" id="{E32717E4-5BFC-6629-15F8-D5CA1A5AAE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5385741" y="611670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uorakulmio 244">
            <a:extLst>
              <a:ext uri="{FF2B5EF4-FFF2-40B4-BE49-F238E27FC236}">
                <a16:creationId xmlns:a16="http://schemas.microsoft.com/office/drawing/2014/main" id="{590A05C0-6442-58AD-7A0B-2C22B959F229}"/>
              </a:ext>
            </a:extLst>
          </p:cNvPr>
          <p:cNvSpPr>
            <a:spLocks noChangeArrowheads="1"/>
          </p:cNvSpPr>
          <p:nvPr/>
        </p:nvSpPr>
        <p:spPr bwMode="auto">
          <a:xfrm>
            <a:off x="803408" y="8036112"/>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
        <p:nvSpPr>
          <p:cNvPr id="14" name="Text Box 3">
            <a:extLst>
              <a:ext uri="{FF2B5EF4-FFF2-40B4-BE49-F238E27FC236}">
                <a16:creationId xmlns:a16="http://schemas.microsoft.com/office/drawing/2014/main" id="{2FE0EA2A-7269-05F5-9D3A-C4CA61D203E0}"/>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 risteysalueella tai läheisyydessä.</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Päätien tiekohtainen nopeusrajoitus 80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Tree>
    <p:extLst>
      <p:ext uri="{BB962C8B-B14F-4D97-AF65-F5344CB8AC3E}">
        <p14:creationId xmlns:p14="http://schemas.microsoft.com/office/powerpoint/2010/main" val="180003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15" name="Ryhmä 14"/>
          <p:cNvGrpSpPr/>
          <p:nvPr/>
        </p:nvGrpSpPr>
        <p:grpSpPr>
          <a:xfrm>
            <a:off x="4020515" y="3673537"/>
            <a:ext cx="2192581" cy="3255851"/>
            <a:chOff x="4020515" y="3673537"/>
            <a:chExt cx="2192581" cy="3255851"/>
          </a:xfrm>
        </p:grpSpPr>
        <p:pic>
          <p:nvPicPr>
            <p:cNvPr id="37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68779" y="538381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67370" y="484686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59815" y="48517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45134" y="496277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Ryhmä 9"/>
            <p:cNvGrpSpPr/>
            <p:nvPr/>
          </p:nvGrpSpPr>
          <p:grpSpPr>
            <a:xfrm>
              <a:off x="4531116" y="3673537"/>
              <a:ext cx="1681980" cy="3255851"/>
              <a:chOff x="4531116" y="3673537"/>
              <a:chExt cx="1681980" cy="3255851"/>
            </a:xfrm>
          </p:grpSpPr>
          <p:grpSp>
            <p:nvGrpSpPr>
              <p:cNvPr id="6" name="Ryhmä 5"/>
              <p:cNvGrpSpPr/>
              <p:nvPr/>
            </p:nvGrpSpPr>
            <p:grpSpPr>
              <a:xfrm>
                <a:off x="4531116" y="3673537"/>
                <a:ext cx="1681980" cy="3255851"/>
                <a:chOff x="4531116" y="3673537"/>
                <a:chExt cx="1681980" cy="3255851"/>
              </a:xfrm>
            </p:grpSpPr>
            <p:grpSp>
              <p:nvGrpSpPr>
                <p:cNvPr id="4" name="Ryhmä 3"/>
                <p:cNvGrpSpPr/>
                <p:nvPr/>
              </p:nvGrpSpPr>
              <p:grpSpPr>
                <a:xfrm>
                  <a:off x="4531116" y="3673537"/>
                  <a:ext cx="1681980" cy="3255851"/>
                  <a:chOff x="4531116" y="3673537"/>
                  <a:chExt cx="1681980" cy="3255851"/>
                </a:xfrm>
              </p:grpSpPr>
              <p:cxnSp>
                <p:nvCxnSpPr>
                  <p:cNvPr id="229" name="Suora yhdysviiva 228"/>
                  <p:cNvCxnSpPr/>
                  <p:nvPr/>
                </p:nvCxnSpPr>
                <p:spPr>
                  <a:xfrm flipV="1">
                    <a:off x="4593214" y="4234250"/>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59" name="Ryhmä 658"/>
                  <p:cNvGrpSpPr>
                    <a:grpSpLocks noChangeAspect="1"/>
                  </p:cNvGrpSpPr>
                  <p:nvPr/>
                </p:nvGrpSpPr>
                <p:grpSpPr>
                  <a:xfrm rot="5400000">
                    <a:off x="3744180" y="4460473"/>
                    <a:ext cx="3255851" cy="1681980"/>
                    <a:chOff x="1243408" y="1424562"/>
                    <a:chExt cx="3775936" cy="1950653"/>
                  </a:xfrm>
                </p:grpSpPr>
                <p:grpSp>
                  <p:nvGrpSpPr>
                    <p:cNvPr id="662" name="Ryhmä 661"/>
                    <p:cNvGrpSpPr/>
                    <p:nvPr/>
                  </p:nvGrpSpPr>
                  <p:grpSpPr>
                    <a:xfrm rot="10800000">
                      <a:off x="1243408" y="1706545"/>
                      <a:ext cx="650282" cy="1651187"/>
                      <a:chOff x="2806003" y="7021156"/>
                      <a:chExt cx="650282" cy="1651188"/>
                    </a:xfrm>
                  </p:grpSpPr>
                  <p:cxnSp>
                    <p:nvCxnSpPr>
                      <p:cNvPr id="694" name="Suora yhdysviiva 693"/>
                      <p:cNvCxnSpPr/>
                      <p:nvPr/>
                    </p:nvCxnSpPr>
                    <p:spPr>
                      <a:xfrm rot="16200000">
                        <a:off x="2122793" y="7832816"/>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uora yhdysviiva 694"/>
                      <p:cNvCxnSpPr/>
                      <p:nvPr/>
                    </p:nvCxnSpPr>
                    <p:spPr>
                      <a:xfrm rot="10800000">
                        <a:off x="2806003" y="70772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uora yhdysviiva 695"/>
                      <p:cNvCxnSpPr/>
                      <p:nvPr/>
                    </p:nvCxnSpPr>
                    <p:spPr>
                      <a:xfrm rot="10800000">
                        <a:off x="2834269" y="7842692"/>
                        <a:ext cx="1377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uora yhdysviiva 696"/>
                      <p:cNvCxnSpPr/>
                      <p:nvPr/>
                    </p:nvCxnSpPr>
                    <p:spPr>
                      <a:xfrm rot="10800000">
                        <a:off x="2809230" y="858524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8" name="Tekstiruutu 697"/>
                      <p:cNvSpPr txBox="1"/>
                      <p:nvPr/>
                    </p:nvSpPr>
                    <p:spPr>
                      <a:xfrm>
                        <a:off x="2968429" y="7021156"/>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699" name="Tekstiruutu 698"/>
                      <p:cNvSpPr txBox="1"/>
                      <p:nvPr/>
                    </p:nvSpPr>
                    <p:spPr>
                      <a:xfrm>
                        <a:off x="2965740" y="7750131"/>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700" name="Tekstiruutu 699"/>
                      <p:cNvSpPr txBox="1"/>
                      <p:nvPr/>
                    </p:nvSpPr>
                    <p:spPr>
                      <a:xfrm>
                        <a:off x="2981718" y="8493874"/>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663" name="Ryhmä 662"/>
                    <p:cNvGrpSpPr/>
                    <p:nvPr/>
                  </p:nvGrpSpPr>
                  <p:grpSpPr>
                    <a:xfrm>
                      <a:off x="4396510" y="2846858"/>
                      <a:ext cx="622834" cy="528357"/>
                      <a:chOff x="2235763" y="6333914"/>
                      <a:chExt cx="622834" cy="528357"/>
                    </a:xfrm>
                  </p:grpSpPr>
                  <p:cxnSp>
                    <p:nvCxnSpPr>
                      <p:cNvPr id="689" name="Suora yhdysviiva 688"/>
                      <p:cNvCxnSpPr/>
                      <p:nvPr/>
                    </p:nvCxnSpPr>
                    <p:spPr>
                      <a:xfrm flipV="1">
                        <a:off x="2306382" y="6413756"/>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uora yhdysviiva 689"/>
                      <p:cNvCxnSpPr/>
                      <p:nvPr/>
                    </p:nvCxnSpPr>
                    <p:spPr>
                      <a:xfrm rot="10800000">
                        <a:off x="2235763" y="64133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uora yhdysviiva 690"/>
                      <p:cNvCxnSpPr/>
                      <p:nvPr/>
                    </p:nvCxnSpPr>
                    <p:spPr>
                      <a:xfrm rot="10800000">
                        <a:off x="2236172" y="67846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2" name="Tekstiruutu 691"/>
                      <p:cNvSpPr txBox="1"/>
                      <p:nvPr/>
                    </p:nvSpPr>
                    <p:spPr>
                      <a:xfrm>
                        <a:off x="2429382" y="6333914"/>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693" name="Tekstiruutu 692"/>
                      <p:cNvSpPr txBox="1"/>
                      <p:nvPr/>
                    </p:nvSpPr>
                    <p:spPr>
                      <a:xfrm>
                        <a:off x="2437142" y="6708383"/>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664" name="Ryhmä 663"/>
                    <p:cNvGrpSpPr/>
                    <p:nvPr/>
                  </p:nvGrpSpPr>
                  <p:grpSpPr>
                    <a:xfrm rot="10800000">
                      <a:off x="1861640" y="1424562"/>
                      <a:ext cx="2549692" cy="1702676"/>
                      <a:chOff x="2446915" y="7611924"/>
                      <a:chExt cx="2549692" cy="1702676"/>
                    </a:xfrm>
                  </p:grpSpPr>
                  <p:pic>
                    <p:nvPicPr>
                      <p:cNvPr id="665" name="Kuva 664"/>
                      <p:cNvPicPr>
                        <a:picLocks noChangeAspect="1"/>
                      </p:cNvPicPr>
                      <p:nvPr/>
                    </p:nvPicPr>
                    <p:blipFill>
                      <a:blip r:embed="rId6">
                        <a:extLst>
                          <a:ext uri="{28A0092B-C50C-407E-A947-70E740481C1C}">
                            <a14:useLocalDpi xmlns:a14="http://schemas.microsoft.com/office/drawing/2010/main" val="0"/>
                          </a:ext>
                        </a:extLst>
                      </a:blip>
                      <a:srcRect/>
                      <a:stretch/>
                    </p:blipFill>
                    <p:spPr>
                      <a:xfrm>
                        <a:off x="4564634" y="8948224"/>
                        <a:ext cx="359569" cy="359568"/>
                      </a:xfrm>
                      <a:prstGeom prst="rect">
                        <a:avLst/>
                      </a:prstGeom>
                    </p:spPr>
                  </p:pic>
                  <p:grpSp>
                    <p:nvGrpSpPr>
                      <p:cNvPr id="666" name="Ryhmä 665"/>
                      <p:cNvGrpSpPr/>
                      <p:nvPr/>
                    </p:nvGrpSpPr>
                    <p:grpSpPr>
                      <a:xfrm rot="10800000">
                        <a:off x="3274730" y="7804260"/>
                        <a:ext cx="899839" cy="1151437"/>
                        <a:chOff x="2690011" y="2022875"/>
                        <a:chExt cx="899839" cy="1151437"/>
                      </a:xfrm>
                    </p:grpSpPr>
                    <p:pic>
                      <p:nvPicPr>
                        <p:cNvPr id="68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7" name="Ryhmä 666"/>
                      <p:cNvGrpSpPr/>
                      <p:nvPr/>
                    </p:nvGrpSpPr>
                    <p:grpSpPr>
                      <a:xfrm>
                        <a:off x="2700042" y="7804261"/>
                        <a:ext cx="622296" cy="1151438"/>
                        <a:chOff x="2706101" y="7462206"/>
                        <a:chExt cx="622296" cy="1151438"/>
                      </a:xfrm>
                    </p:grpSpPr>
                    <p:cxnSp>
                      <p:nvCxnSpPr>
                        <p:cNvPr id="681" name="Suora yhdysviiva 680"/>
                        <p:cNvCxnSpPr>
                          <a:stCxn id="684" idx="2"/>
                          <a:endCxn id="233" idx="0"/>
                        </p:cNvCxnSpPr>
                        <p:nvPr/>
                      </p:nvCxnSpPr>
                      <p:spPr>
                        <a:xfrm rot="5400000">
                          <a:off x="3150489" y="7289352"/>
                          <a:ext cx="2689" cy="3483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uora yhdysviiva 681"/>
                        <p:cNvCxnSpPr>
                          <a:stCxn id="687" idx="2"/>
                          <a:endCxn id="677" idx="2"/>
                        </p:cNvCxnSpPr>
                        <p:nvPr/>
                      </p:nvCxnSpPr>
                      <p:spPr>
                        <a:xfrm rot="5400000" flipH="1">
                          <a:off x="2958301" y="7493225"/>
                          <a:ext cx="115905" cy="6203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uora yhdysviiva 682"/>
                        <p:cNvCxnSpPr>
                          <a:stCxn id="688" idx="2"/>
                          <a:endCxn id="679" idx="2"/>
                        </p:cNvCxnSpPr>
                        <p:nvPr/>
                      </p:nvCxnSpPr>
                      <p:spPr>
                        <a:xfrm rot="5400000" flipH="1">
                          <a:off x="3014036" y="8299282"/>
                          <a:ext cx="18250" cy="6104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8" name="Ryhmä 667"/>
                      <p:cNvGrpSpPr/>
                      <p:nvPr/>
                    </p:nvGrpSpPr>
                    <p:grpSpPr>
                      <a:xfrm rot="10800000">
                        <a:off x="2446915" y="7643665"/>
                        <a:ext cx="518077" cy="1670935"/>
                        <a:chOff x="1131288" y="4012555"/>
                        <a:chExt cx="518077" cy="1670935"/>
                      </a:xfrm>
                    </p:grpSpPr>
                    <p:pic>
                      <p:nvPicPr>
                        <p:cNvPr id="674" name="Kuva 67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198719" y="4012555"/>
                          <a:ext cx="359568" cy="359568"/>
                        </a:xfrm>
                        <a:prstGeom prst="rect">
                          <a:avLst/>
                        </a:prstGeom>
                      </p:spPr>
                    </p:pic>
                    <p:pic>
                      <p:nvPicPr>
                        <p:cNvPr id="679" name="Kuva 67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31288" y="4389705"/>
                          <a:ext cx="506254" cy="443815"/>
                        </a:xfrm>
                        <a:prstGeom prst="rect">
                          <a:avLst/>
                        </a:prstGeom>
                      </p:spPr>
                    </p:pic>
                    <p:pic>
                      <p:nvPicPr>
                        <p:cNvPr id="677" name="Kuva 67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143111" y="5239675"/>
                          <a:ext cx="506254" cy="443815"/>
                        </a:xfrm>
                        <a:prstGeom prst="rect">
                          <a:avLst/>
                        </a:prstGeom>
                      </p:spPr>
                    </p:pic>
                  </p:grpSp>
                  <p:pic>
                    <p:nvPicPr>
                      <p:cNvPr id="669" name="Kuva 668"/>
                      <p:cNvPicPr>
                        <a:picLocks noChangeAspect="1"/>
                      </p:cNvPicPr>
                      <p:nvPr/>
                    </p:nvPicPr>
                    <p:blipFill>
                      <a:blip r:embed="rId8">
                        <a:extLst>
                          <a:ext uri="{28A0092B-C50C-407E-A947-70E740481C1C}">
                            <a14:useLocalDpi xmlns:a14="http://schemas.microsoft.com/office/drawing/2010/main" val="0"/>
                          </a:ext>
                        </a:extLst>
                      </a:blip>
                      <a:srcRect/>
                      <a:stretch/>
                    </p:blipFill>
                    <p:spPr>
                      <a:xfrm>
                        <a:off x="4490353" y="8489591"/>
                        <a:ext cx="506254" cy="443815"/>
                      </a:xfrm>
                      <a:prstGeom prst="rect">
                        <a:avLst/>
                      </a:prstGeom>
                    </p:spPr>
                  </p:pic>
                  <p:pic>
                    <p:nvPicPr>
                      <p:cNvPr id="670" name="Kuva 669"/>
                      <p:cNvPicPr>
                        <a:picLocks noChangeAspect="1"/>
                      </p:cNvPicPr>
                      <p:nvPr/>
                    </p:nvPicPr>
                    <p:blipFill>
                      <a:blip r:embed="rId9">
                        <a:extLst>
                          <a:ext uri="{28A0092B-C50C-407E-A947-70E740481C1C}">
                            <a14:useLocalDpi xmlns:a14="http://schemas.microsoft.com/office/drawing/2010/main" val="0"/>
                          </a:ext>
                        </a:extLst>
                      </a:blip>
                      <a:srcRect/>
                      <a:stretch/>
                    </p:blipFill>
                    <p:spPr>
                      <a:xfrm>
                        <a:off x="4465523" y="7611924"/>
                        <a:ext cx="506254" cy="443815"/>
                      </a:xfrm>
                      <a:prstGeom prst="rect">
                        <a:avLst/>
                      </a:prstGeom>
                    </p:spPr>
                  </p:pic>
                  <p:cxnSp>
                    <p:nvCxnSpPr>
                      <p:cNvPr id="672" name="Suora yhdysviiva 671"/>
                      <p:cNvCxnSpPr>
                        <a:stCxn id="670" idx="2"/>
                        <a:endCxn id="685" idx="2"/>
                      </p:cNvCxnSpPr>
                      <p:nvPr/>
                    </p:nvCxnSpPr>
                    <p:spPr>
                      <a:xfrm rot="5400000">
                        <a:off x="4346564" y="7831300"/>
                        <a:ext cx="147647" cy="59652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uora yhdysviiva 672"/>
                      <p:cNvCxnSpPr>
                        <a:stCxn id="669" idx="2"/>
                        <a:endCxn id="686" idx="2"/>
                      </p:cNvCxnSpPr>
                      <p:nvPr/>
                    </p:nvCxnSpPr>
                    <p:spPr>
                      <a:xfrm rot="5400000">
                        <a:off x="4425257" y="8637474"/>
                        <a:ext cx="22291" cy="6141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3" name="Kuva 232"/>
                <p:cNvPicPr>
                  <a:picLocks noChangeAspect="1"/>
                </p:cNvPicPr>
                <p:nvPr/>
              </p:nvPicPr>
              <p:blipFill>
                <a:blip r:embed="rId10">
                  <a:extLst>
                    <a:ext uri="{28A0092B-C50C-407E-A947-70E740481C1C}">
                      <a14:useLocalDpi xmlns:a14="http://schemas.microsoft.com/office/drawing/2010/main" val="0"/>
                    </a:ext>
                  </a:extLst>
                </a:blip>
                <a:srcRect/>
                <a:stretch/>
              </p:blipFill>
              <p:spPr>
                <a:xfrm rot="5400000">
                  <a:off x="4603502" y="5797924"/>
                  <a:ext cx="309600" cy="309600"/>
                </a:xfrm>
                <a:prstGeom prst="rect">
                  <a:avLst/>
                </a:prstGeom>
              </p:spPr>
            </p:pic>
          </p:grpSp>
          <p:pic>
            <p:nvPicPr>
              <p:cNvPr id="234" name="Kuva 233"/>
              <p:cNvPicPr>
                <a:picLocks noChangeAspect="1"/>
              </p:cNvPicPr>
              <p:nvPr/>
            </p:nvPicPr>
            <p:blipFill>
              <a:blip r:embed="rId11">
                <a:extLst>
                  <a:ext uri="{28A0092B-C50C-407E-A947-70E740481C1C}">
                    <a14:useLocalDpi xmlns:a14="http://schemas.microsoft.com/office/drawing/2010/main" val="0"/>
                  </a:ext>
                </a:extLst>
              </a:blip>
              <a:srcRect/>
              <a:stretch/>
            </p:blipFill>
            <p:spPr>
              <a:xfrm rot="16200000">
                <a:off x="4980147" y="4387192"/>
                <a:ext cx="435600" cy="121050"/>
              </a:xfrm>
              <a:prstGeom prst="rect">
                <a:avLst/>
              </a:prstGeom>
            </p:spPr>
          </p:pic>
          <p:pic>
            <p:nvPicPr>
              <p:cNvPr id="232" name="Kuva 231"/>
              <p:cNvPicPr>
                <a:picLocks noChangeAspect="1"/>
              </p:cNvPicPr>
              <p:nvPr/>
            </p:nvPicPr>
            <p:blipFill>
              <a:blip r:embed="rId11">
                <a:extLst>
                  <a:ext uri="{28A0092B-C50C-407E-A947-70E740481C1C}">
                    <a14:useLocalDpi xmlns:a14="http://schemas.microsoft.com/office/drawing/2010/main" val="0"/>
                  </a:ext>
                </a:extLst>
              </a:blip>
              <a:srcRect/>
              <a:stretch/>
            </p:blipFill>
            <p:spPr>
              <a:xfrm rot="16200000">
                <a:off x="5007678" y="6127797"/>
                <a:ext cx="435600" cy="121050"/>
              </a:xfrm>
              <a:prstGeom prst="rect">
                <a:avLst/>
              </a:prstGeom>
            </p:spPr>
          </p:pic>
        </p:grpSp>
      </p:grpSp>
      <p:grpSp>
        <p:nvGrpSpPr>
          <p:cNvPr id="14" name="Ryhmä 13"/>
          <p:cNvGrpSpPr/>
          <p:nvPr/>
        </p:nvGrpSpPr>
        <p:grpSpPr>
          <a:xfrm>
            <a:off x="629623" y="3673984"/>
            <a:ext cx="2251718" cy="3293433"/>
            <a:chOff x="629623" y="3673984"/>
            <a:chExt cx="2251718" cy="3293433"/>
          </a:xfrm>
        </p:grpSpPr>
        <p:pic>
          <p:nvPicPr>
            <p:cNvPr id="367"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yhmä 7"/>
            <p:cNvGrpSpPr/>
            <p:nvPr/>
          </p:nvGrpSpPr>
          <p:grpSpPr>
            <a:xfrm>
              <a:off x="629623" y="3673984"/>
              <a:ext cx="1700065" cy="3293433"/>
              <a:chOff x="629623" y="3673984"/>
              <a:chExt cx="1700065" cy="3293433"/>
            </a:xfrm>
          </p:grpSpPr>
          <p:grpSp>
            <p:nvGrpSpPr>
              <p:cNvPr id="9" name="Ryhmä 8"/>
              <p:cNvGrpSpPr/>
              <p:nvPr/>
            </p:nvGrpSpPr>
            <p:grpSpPr>
              <a:xfrm>
                <a:off x="629623" y="3673984"/>
                <a:ext cx="1700065" cy="3293433"/>
                <a:chOff x="629623" y="3673984"/>
                <a:chExt cx="1700065" cy="3293433"/>
              </a:xfrm>
            </p:grpSpPr>
            <p:grpSp>
              <p:nvGrpSpPr>
                <p:cNvPr id="5" name="Ryhmä 4"/>
                <p:cNvGrpSpPr/>
                <p:nvPr/>
              </p:nvGrpSpPr>
              <p:grpSpPr>
                <a:xfrm>
                  <a:off x="629623" y="3673984"/>
                  <a:ext cx="1700065" cy="3293433"/>
                  <a:chOff x="629623" y="3673984"/>
                  <a:chExt cx="1700065" cy="3293433"/>
                </a:xfrm>
              </p:grpSpPr>
              <p:cxnSp>
                <p:nvCxnSpPr>
                  <p:cNvPr id="230" name="Suora yhdysviiva 229"/>
                  <p:cNvCxnSpPr/>
                  <p:nvPr/>
                </p:nvCxnSpPr>
                <p:spPr>
                  <a:xfrm flipV="1">
                    <a:off x="2270731" y="4225486"/>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9" name="Ryhmä 468"/>
                  <p:cNvGrpSpPr>
                    <a:grpSpLocks noChangeAspect="1"/>
                  </p:cNvGrpSpPr>
                  <p:nvPr/>
                </p:nvGrpSpPr>
                <p:grpSpPr>
                  <a:xfrm rot="16200000">
                    <a:off x="-167061" y="4470668"/>
                    <a:ext cx="3293433" cy="1700065"/>
                    <a:chOff x="1217000" y="1399986"/>
                    <a:chExt cx="3819522" cy="1971629"/>
                  </a:xfrm>
                </p:grpSpPr>
                <p:grpSp>
                  <p:nvGrpSpPr>
                    <p:cNvPr id="470" name="Ryhmä 469"/>
                    <p:cNvGrpSpPr/>
                    <p:nvPr/>
                  </p:nvGrpSpPr>
                  <p:grpSpPr>
                    <a:xfrm rot="10800000">
                      <a:off x="1217000" y="1703742"/>
                      <a:ext cx="650282" cy="1651188"/>
                      <a:chOff x="2832411" y="7023958"/>
                      <a:chExt cx="650282" cy="1651189"/>
                    </a:xfrm>
                  </p:grpSpPr>
                  <p:cxnSp>
                    <p:nvCxnSpPr>
                      <p:cNvPr id="502" name="Suora yhdysviiva 501"/>
                      <p:cNvCxnSpPr/>
                      <p:nvPr/>
                    </p:nvCxnSpPr>
                    <p:spPr>
                      <a:xfrm rot="16200000">
                        <a:off x="2149202" y="783561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32411" y="708003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38928" y="783900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35638" y="858804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2994837" y="7023958"/>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507" name="Tekstiruutu 506"/>
                      <p:cNvSpPr txBox="1"/>
                      <p:nvPr/>
                    </p:nvSpPr>
                    <p:spPr>
                      <a:xfrm>
                        <a:off x="2992148" y="7752932"/>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508" name="Tekstiruutu 507"/>
                      <p:cNvSpPr txBox="1"/>
                      <p:nvPr/>
                    </p:nvSpPr>
                    <p:spPr>
                      <a:xfrm>
                        <a:off x="3008126" y="8496677"/>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471" name="Ryhmä 470"/>
                    <p:cNvGrpSpPr/>
                    <p:nvPr/>
                  </p:nvGrpSpPr>
                  <p:grpSpPr>
                    <a:xfrm>
                      <a:off x="4413687" y="2843258"/>
                      <a:ext cx="622835" cy="528357"/>
                      <a:chOff x="2252940" y="6330314"/>
                      <a:chExt cx="622835" cy="528357"/>
                    </a:xfrm>
                  </p:grpSpPr>
                  <p:cxnSp>
                    <p:nvCxnSpPr>
                      <p:cNvPr id="497" name="Suora yhdysviiva 496"/>
                      <p:cNvCxnSpPr/>
                      <p:nvPr/>
                    </p:nvCxnSpPr>
                    <p:spPr>
                      <a:xfrm flipV="1">
                        <a:off x="2323559" y="6410157"/>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uora yhdysviiva 497"/>
                      <p:cNvCxnSpPr/>
                      <p:nvPr/>
                    </p:nvCxnSpPr>
                    <p:spPr>
                      <a:xfrm rot="10800000">
                        <a:off x="2252940" y="64097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uora yhdysviiva 498"/>
                      <p:cNvCxnSpPr/>
                      <p:nvPr/>
                    </p:nvCxnSpPr>
                    <p:spPr>
                      <a:xfrm rot="10800000">
                        <a:off x="2253350" y="67810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Tekstiruutu 499"/>
                      <p:cNvSpPr txBox="1"/>
                      <p:nvPr/>
                    </p:nvSpPr>
                    <p:spPr>
                      <a:xfrm>
                        <a:off x="2446561" y="6330314"/>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501" name="Tekstiruutu 500"/>
                      <p:cNvSpPr txBox="1"/>
                      <p:nvPr/>
                    </p:nvSpPr>
                    <p:spPr>
                      <a:xfrm>
                        <a:off x="2454320" y="6704783"/>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472" name="Ryhmä 471"/>
                    <p:cNvGrpSpPr/>
                    <p:nvPr/>
                  </p:nvGrpSpPr>
                  <p:grpSpPr>
                    <a:xfrm rot="10800000">
                      <a:off x="1872385" y="1399986"/>
                      <a:ext cx="2539044" cy="1709365"/>
                      <a:chOff x="2446818" y="7629811"/>
                      <a:chExt cx="2539044" cy="1709365"/>
                    </a:xfrm>
                  </p:grpSpPr>
                  <p:pic>
                    <p:nvPicPr>
                      <p:cNvPr id="476" name="Kuva 475"/>
                      <p:cNvPicPr>
                        <a:picLocks noChangeAspect="1"/>
                      </p:cNvPicPr>
                      <p:nvPr/>
                    </p:nvPicPr>
                    <p:blipFill>
                      <a:blip r:embed="rId6">
                        <a:extLst>
                          <a:ext uri="{28A0092B-C50C-407E-A947-70E740481C1C}">
                            <a14:useLocalDpi xmlns:a14="http://schemas.microsoft.com/office/drawing/2010/main" val="0"/>
                          </a:ext>
                        </a:extLst>
                      </a:blip>
                      <a:srcRect/>
                      <a:stretch/>
                    </p:blipFill>
                    <p:spPr>
                      <a:xfrm>
                        <a:off x="4553888" y="8972802"/>
                        <a:ext cx="359569" cy="359569"/>
                      </a:xfrm>
                      <a:prstGeom prst="rect">
                        <a:avLst/>
                      </a:prstGeom>
                    </p:spPr>
                  </p:pic>
                  <p:grpSp>
                    <p:nvGrpSpPr>
                      <p:cNvPr id="473" name="Ryhmä 472"/>
                      <p:cNvGrpSpPr/>
                      <p:nvPr/>
                    </p:nvGrpSpPr>
                    <p:grpSpPr>
                      <a:xfrm rot="10800000">
                        <a:off x="3274730" y="7804260"/>
                        <a:ext cx="899839" cy="1151437"/>
                        <a:chOff x="2690011" y="2022875"/>
                        <a:chExt cx="899839" cy="1151437"/>
                      </a:xfrm>
                    </p:grpSpPr>
                    <p:pic>
                      <p:nvPicPr>
                        <p:cNvPr id="49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99946" y="7629811"/>
                        <a:ext cx="622394" cy="1332213"/>
                        <a:chOff x="2706005" y="7287756"/>
                        <a:chExt cx="622394" cy="1332213"/>
                      </a:xfrm>
                    </p:grpSpPr>
                    <p:cxnSp>
                      <p:nvCxnSpPr>
                        <p:cNvPr id="489" name="Suora yhdysviiva 488"/>
                        <p:cNvCxnSpPr>
                          <a:stCxn id="492" idx="2"/>
                          <a:endCxn id="239" idx="1"/>
                        </p:cNvCxnSpPr>
                        <p:nvPr/>
                      </p:nvCxnSpPr>
                      <p:spPr>
                        <a:xfrm rot="16200000" flipV="1">
                          <a:off x="3170202" y="7306372"/>
                          <a:ext cx="174448" cy="1372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uora yhdysviiva 489"/>
                        <p:cNvCxnSpPr>
                          <a:stCxn id="495" idx="2"/>
                          <a:endCxn id="485" idx="2"/>
                        </p:cNvCxnSpPr>
                        <p:nvPr/>
                      </p:nvCxnSpPr>
                      <p:spPr>
                        <a:xfrm rot="16200000" flipV="1">
                          <a:off x="2983897" y="7518819"/>
                          <a:ext cx="64617" cy="6204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H="1" flipV="1">
                          <a:off x="3014626" y="8306195"/>
                          <a:ext cx="6328" cy="6212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46818" y="7694689"/>
                        <a:ext cx="507430" cy="1644487"/>
                        <a:chOff x="1142032" y="3987979"/>
                        <a:chExt cx="507430" cy="1644487"/>
                      </a:xfrm>
                    </p:grpSpPr>
                    <p:pic>
                      <p:nvPicPr>
                        <p:cNvPr id="482" name="Kuva 481"/>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209464" y="3987979"/>
                          <a:ext cx="359569" cy="359568"/>
                        </a:xfrm>
                        <a:prstGeom prst="rect">
                          <a:avLst/>
                        </a:prstGeom>
                      </p:spPr>
                    </p:pic>
                    <p:pic>
                      <p:nvPicPr>
                        <p:cNvPr id="487" name="Kuva 48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42032" y="4365132"/>
                          <a:ext cx="506254" cy="443815"/>
                        </a:xfrm>
                        <a:prstGeom prst="rect">
                          <a:avLst/>
                        </a:prstGeom>
                      </p:spPr>
                    </p:pic>
                    <p:pic>
                      <p:nvPicPr>
                        <p:cNvPr id="485" name="Kuva 484"/>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143208" y="5188651"/>
                          <a:ext cx="506254" cy="443815"/>
                        </a:xfrm>
                        <a:prstGeom prst="rect">
                          <a:avLst/>
                        </a:prstGeom>
                      </p:spPr>
                    </p:pic>
                  </p:grpSp>
                  <p:pic>
                    <p:nvPicPr>
                      <p:cNvPr id="477" name="Kuva 476"/>
                      <p:cNvPicPr>
                        <a:picLocks noChangeAspect="1"/>
                      </p:cNvPicPr>
                      <p:nvPr/>
                    </p:nvPicPr>
                    <p:blipFill>
                      <a:blip r:embed="rId8">
                        <a:extLst>
                          <a:ext uri="{28A0092B-C50C-407E-A947-70E740481C1C}">
                            <a14:useLocalDpi xmlns:a14="http://schemas.microsoft.com/office/drawing/2010/main" val="0"/>
                          </a:ext>
                        </a:extLst>
                      </a:blip>
                      <a:srcRect/>
                      <a:stretch/>
                    </p:blipFill>
                    <p:spPr>
                      <a:xfrm>
                        <a:off x="4479608" y="8514165"/>
                        <a:ext cx="506254" cy="443815"/>
                      </a:xfrm>
                      <a:prstGeom prst="rect">
                        <a:avLst/>
                      </a:prstGeom>
                    </p:spPr>
                  </p:pic>
                  <p:pic>
                    <p:nvPicPr>
                      <p:cNvPr id="478" name="Kuva 477"/>
                      <p:cNvPicPr>
                        <a:picLocks noChangeAspect="1"/>
                      </p:cNvPicPr>
                      <p:nvPr/>
                    </p:nvPicPr>
                    <p:blipFill>
                      <a:blip r:embed="rId9">
                        <a:extLst>
                          <a:ext uri="{28A0092B-C50C-407E-A947-70E740481C1C}">
                            <a14:useLocalDpi xmlns:a14="http://schemas.microsoft.com/office/drawing/2010/main" val="0"/>
                          </a:ext>
                        </a:extLst>
                      </a:blip>
                      <a:srcRect/>
                      <a:stretch/>
                    </p:blipFill>
                    <p:spPr>
                      <a:xfrm>
                        <a:off x="4478430" y="7694219"/>
                        <a:ext cx="506254" cy="443815"/>
                      </a:xfrm>
                      <a:prstGeom prst="rect">
                        <a:avLst/>
                      </a:prstGeom>
                    </p:spPr>
                  </p:pic>
                  <p:cxnSp>
                    <p:nvCxnSpPr>
                      <p:cNvPr id="480" name="Suora yhdysviiva 479"/>
                      <p:cNvCxnSpPr>
                        <a:stCxn id="478" idx="2"/>
                        <a:endCxn id="493"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V="1">
                        <a:off x="4429888" y="8655133"/>
                        <a:ext cx="2286" cy="603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9" name="Kuva 238"/>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1948745" y="4537746"/>
                  <a:ext cx="309600" cy="309600"/>
                </a:xfrm>
                <a:prstGeom prst="rect">
                  <a:avLst/>
                </a:prstGeom>
              </p:spPr>
            </p:pic>
          </p:grpSp>
          <p:pic>
            <p:nvPicPr>
              <p:cNvPr id="236" name="Kuva 235"/>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371600" y="6119954"/>
                <a:ext cx="435600" cy="121050"/>
              </a:xfrm>
              <a:prstGeom prst="rect">
                <a:avLst/>
              </a:prstGeom>
            </p:spPr>
          </p:pic>
          <p:pic>
            <p:nvPicPr>
              <p:cNvPr id="235" name="Kuva 234"/>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371600" y="4368135"/>
                <a:ext cx="435600" cy="121050"/>
              </a:xfrm>
              <a:prstGeom prst="rect">
                <a:avLst/>
              </a:prstGeom>
            </p:spPr>
          </p:pic>
        </p:grpSp>
      </p:grpSp>
      <p:grpSp>
        <p:nvGrpSpPr>
          <p:cNvPr id="13" name="Ryhmä 12"/>
          <p:cNvGrpSpPr/>
          <p:nvPr/>
        </p:nvGrpSpPr>
        <p:grpSpPr>
          <a:xfrm>
            <a:off x="1122193" y="1333075"/>
            <a:ext cx="4631791" cy="2685221"/>
            <a:chOff x="1122193" y="1333075"/>
            <a:chExt cx="4631791" cy="2685221"/>
          </a:xfrm>
        </p:grpSpPr>
        <p:pic>
          <p:nvPicPr>
            <p:cNvPr id="24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Ryhmä 11"/>
            <p:cNvGrpSpPr/>
            <p:nvPr/>
          </p:nvGrpSpPr>
          <p:grpSpPr>
            <a:xfrm>
              <a:off x="1122193" y="1333075"/>
              <a:ext cx="4631791" cy="2147783"/>
              <a:chOff x="1122193" y="1333075"/>
              <a:chExt cx="4631791" cy="2147783"/>
            </a:xfrm>
          </p:grpSpPr>
          <p:pic>
            <p:nvPicPr>
              <p:cNvPr id="240" name="Kuva 239"/>
              <p:cNvPicPr>
                <a:picLocks noChangeAspect="1"/>
              </p:cNvPicPr>
              <p:nvPr/>
            </p:nvPicPr>
            <p:blipFill>
              <a:blip r:embed="rId10">
                <a:extLst>
                  <a:ext uri="{28A0092B-C50C-407E-A947-70E740481C1C}">
                    <a14:useLocalDpi xmlns:a14="http://schemas.microsoft.com/office/drawing/2010/main" val="0"/>
                  </a:ext>
                </a:extLst>
              </a:blip>
              <a:srcRect/>
              <a:stretch/>
            </p:blipFill>
            <p:spPr>
              <a:xfrm>
                <a:off x="4498895" y="3034983"/>
                <a:ext cx="309600" cy="309600"/>
              </a:xfrm>
              <a:prstGeom prst="rect">
                <a:avLst/>
              </a:prstGeom>
            </p:spPr>
          </p:pic>
          <p:grpSp>
            <p:nvGrpSpPr>
              <p:cNvPr id="11" name="Ryhmä 10"/>
              <p:cNvGrpSpPr/>
              <p:nvPr/>
            </p:nvGrpSpPr>
            <p:grpSpPr>
              <a:xfrm>
                <a:off x="1122193" y="1333075"/>
                <a:ext cx="4631791" cy="2147783"/>
                <a:chOff x="1122193" y="1333075"/>
                <a:chExt cx="4631791" cy="2147783"/>
              </a:xfrm>
            </p:grpSpPr>
            <p:grpSp>
              <p:nvGrpSpPr>
                <p:cNvPr id="7" name="Ryhmä 6"/>
                <p:cNvGrpSpPr/>
                <p:nvPr/>
              </p:nvGrpSpPr>
              <p:grpSpPr>
                <a:xfrm>
                  <a:off x="1122193" y="1333075"/>
                  <a:ext cx="4631791" cy="2147783"/>
                  <a:chOff x="1122193" y="1333075"/>
                  <a:chExt cx="4631791" cy="2147783"/>
                </a:xfrm>
              </p:grpSpPr>
              <p:cxnSp>
                <p:nvCxnSpPr>
                  <p:cNvPr id="231" name="Suora yhdysviiva 230"/>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53" name="Ryhmä 252"/>
                    <p:cNvGrpSpPr/>
                    <p:nvPr/>
                  </p:nvGrpSpPr>
                  <p:grpSpPr>
                    <a:xfrm rot="10800000">
                      <a:off x="1745720" y="1561893"/>
                      <a:ext cx="3370303" cy="2168718"/>
                      <a:chOff x="1742224" y="7008551"/>
                      <a:chExt cx="3370303" cy="2168718"/>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008551"/>
                        <a:ext cx="932230" cy="1884990"/>
                        <a:chOff x="2001410" y="6666496"/>
                        <a:chExt cx="932230" cy="1884990"/>
                      </a:xfrm>
                    </p:grpSpPr>
                    <p:cxnSp>
                      <p:nvCxnSpPr>
                        <p:cNvPr id="272" name="Suora yhdysviiva 271"/>
                        <p:cNvCxnSpPr>
                          <a:stCxn id="275" idx="2"/>
                          <a:endCxn id="240" idx="1"/>
                        </p:cNvCxnSpPr>
                        <p:nvPr/>
                      </p:nvCxnSpPr>
                      <p:spPr>
                        <a:xfrm rot="10800000">
                          <a:off x="2197722" y="6666496"/>
                          <a:ext cx="735915" cy="2720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2160"/>
                        <a:ext cx="507243" cy="1885109"/>
                        <a:chOff x="1846813" y="4149886"/>
                        <a:chExt cx="507243" cy="1885109"/>
                      </a:xfrm>
                    </p:grpSpPr>
                    <p:pic>
                      <p:nvPicPr>
                        <p:cNvPr id="265" name="Kuva 26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914246" y="4149886"/>
                          <a:ext cx="359569" cy="359568"/>
                        </a:xfrm>
                        <a:prstGeom prst="rect">
                          <a:avLst/>
                        </a:prstGeom>
                      </p:spPr>
                    </p:pic>
                    <p:pic>
                      <p:nvPicPr>
                        <p:cNvPr id="270" name="Kuva 269"/>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6813" y="4527036"/>
                          <a:ext cx="506254" cy="443815"/>
                        </a:xfrm>
                        <a:prstGeom prst="rect">
                          <a:avLst/>
                        </a:prstGeom>
                      </p:spPr>
                    </p:pic>
                    <p:pic>
                      <p:nvPicPr>
                        <p:cNvPr id="268" name="Kuva 26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259" name="Kuva 258"/>
                      <p:cNvPicPr>
                        <a:picLocks noChangeAspect="1"/>
                      </p:cNvPicPr>
                      <p:nvPr/>
                    </p:nvPicPr>
                    <p:blipFill>
                      <a:blip r:embed="rId6">
                        <a:extLst>
                          <a:ext uri="{28A0092B-C50C-407E-A947-70E740481C1C}">
                            <a14:useLocalDpi xmlns:a14="http://schemas.microsoft.com/office/drawing/2010/main" val="0"/>
                          </a:ext>
                        </a:extLst>
                      </a:blip>
                      <a:srcRect/>
                      <a:stretch/>
                    </p:blipFill>
                    <p:spPr>
                      <a:xfrm>
                        <a:off x="4685526" y="8817700"/>
                        <a:ext cx="359569" cy="359569"/>
                      </a:xfrm>
                      <a:prstGeom prst="rect">
                        <a:avLst/>
                      </a:prstGeom>
                    </p:spPr>
                  </p:pic>
                  <p:pic>
                    <p:nvPicPr>
                      <p:cNvPr id="260" name="Kuva 259"/>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261" name="Kuva 260"/>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3" y="7292160"/>
                        <a:ext cx="506254" cy="443815"/>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7" name="Kuva 236"/>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49600" y="2433723"/>
                  <a:ext cx="435600" cy="121050"/>
                </a:xfrm>
                <a:prstGeom prst="rect">
                  <a:avLst/>
                </a:prstGeom>
              </p:spPr>
            </p:pic>
            <p:pic>
              <p:nvPicPr>
                <p:cNvPr id="238" name="Kuva 237"/>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97342" y="2433723"/>
                  <a:ext cx="435600" cy="121050"/>
                </a:xfrm>
                <a:prstGeom prst="rect">
                  <a:avLst/>
                </a:prstGeom>
              </p:spPr>
            </p:pic>
          </p:grpSp>
        </p:grpSp>
      </p:grpSp>
      <p:grpSp>
        <p:nvGrpSpPr>
          <p:cNvPr id="245" name="Ryhmä 244"/>
          <p:cNvGrpSpPr/>
          <p:nvPr/>
        </p:nvGrpSpPr>
        <p:grpSpPr>
          <a:xfrm rot="10800000">
            <a:off x="1116253" y="6614209"/>
            <a:ext cx="4631791" cy="2685221"/>
            <a:chOff x="1122193" y="1333075"/>
            <a:chExt cx="4631791" cy="2685221"/>
          </a:xfrm>
        </p:grpSpPr>
        <p:pic>
          <p:nvPicPr>
            <p:cNvPr id="24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2" name="Ryhmä 261"/>
            <p:cNvGrpSpPr/>
            <p:nvPr/>
          </p:nvGrpSpPr>
          <p:grpSpPr>
            <a:xfrm>
              <a:off x="1122193" y="1333075"/>
              <a:ext cx="4631791" cy="2147783"/>
              <a:chOff x="1122193" y="1333075"/>
              <a:chExt cx="4631791" cy="2147783"/>
            </a:xfrm>
          </p:grpSpPr>
          <p:pic>
            <p:nvPicPr>
              <p:cNvPr id="266" name="Kuva 265"/>
              <p:cNvPicPr>
                <a:picLocks noChangeAspect="1"/>
              </p:cNvPicPr>
              <p:nvPr/>
            </p:nvPicPr>
            <p:blipFill>
              <a:blip r:embed="rId10">
                <a:extLst>
                  <a:ext uri="{28A0092B-C50C-407E-A947-70E740481C1C}">
                    <a14:useLocalDpi xmlns:a14="http://schemas.microsoft.com/office/drawing/2010/main" val="0"/>
                  </a:ext>
                </a:extLst>
              </a:blip>
              <a:srcRect/>
              <a:stretch/>
            </p:blipFill>
            <p:spPr>
              <a:xfrm>
                <a:off x="4498896" y="3087741"/>
                <a:ext cx="309600" cy="309600"/>
              </a:xfrm>
              <a:prstGeom prst="rect">
                <a:avLst/>
              </a:prstGeom>
            </p:spPr>
          </p:pic>
          <p:grpSp>
            <p:nvGrpSpPr>
              <p:cNvPr id="267" name="Ryhmä 266"/>
              <p:cNvGrpSpPr/>
              <p:nvPr/>
            </p:nvGrpSpPr>
            <p:grpSpPr>
              <a:xfrm>
                <a:off x="1122193" y="1333075"/>
                <a:ext cx="4631791" cy="2147783"/>
                <a:chOff x="1122193" y="1333075"/>
                <a:chExt cx="4631791" cy="2147783"/>
              </a:xfrm>
            </p:grpSpPr>
            <p:grpSp>
              <p:nvGrpSpPr>
                <p:cNvPr id="292" name="Ryhmä 291"/>
                <p:cNvGrpSpPr/>
                <p:nvPr/>
              </p:nvGrpSpPr>
              <p:grpSpPr>
                <a:xfrm>
                  <a:off x="1122193" y="1333075"/>
                  <a:ext cx="4631791" cy="2147783"/>
                  <a:chOff x="1122193" y="1333075"/>
                  <a:chExt cx="4631791" cy="2147783"/>
                </a:xfrm>
              </p:grpSpPr>
              <p:cxnSp>
                <p:nvCxnSpPr>
                  <p:cNvPr id="293" name="Suora yhdysviiva 292"/>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94" name="Ryhmä 293"/>
                  <p:cNvGrpSpPr>
                    <a:grpSpLocks noChangeAspect="1"/>
                  </p:cNvGrpSpPr>
                  <p:nvPr/>
                </p:nvGrpSpPr>
                <p:grpSpPr>
                  <a:xfrm>
                    <a:off x="1122193" y="1333075"/>
                    <a:ext cx="4631791" cy="2147783"/>
                    <a:chOff x="722679" y="1561893"/>
                    <a:chExt cx="5410144" cy="2508707"/>
                  </a:xfrm>
                </p:grpSpPr>
                <p:grpSp>
                  <p:nvGrpSpPr>
                    <p:cNvPr id="295" name="Ryhmä 294"/>
                    <p:cNvGrpSpPr/>
                    <p:nvPr/>
                  </p:nvGrpSpPr>
                  <p:grpSpPr>
                    <a:xfrm rot="10800000">
                      <a:off x="722679" y="1741676"/>
                      <a:ext cx="620014" cy="2328924"/>
                      <a:chOff x="3357000" y="6308288"/>
                      <a:chExt cx="620014" cy="2328924"/>
                    </a:xfrm>
                  </p:grpSpPr>
                  <p:cxnSp>
                    <p:nvCxnSpPr>
                      <p:cNvPr id="322" name="Suora yhdysviiva 321"/>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uora yhdysviiva 322"/>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uora yhdysviiva 323"/>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uora yhdysviiva 324"/>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Tekstiruutu 325"/>
                      <p:cNvSpPr txBox="1"/>
                      <p:nvPr/>
                    </p:nvSpPr>
                    <p:spPr>
                      <a:xfrm>
                        <a:off x="3499823" y="6308288"/>
                        <a:ext cx="274170"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327" name="Tekstiruutu 326"/>
                      <p:cNvSpPr txBox="1"/>
                      <p:nvPr/>
                    </p:nvSpPr>
                    <p:spPr>
                      <a:xfrm>
                        <a:off x="3497544" y="7385706"/>
                        <a:ext cx="413543"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328" name="Tekstiruutu 327"/>
                      <p:cNvSpPr txBox="1"/>
                      <p:nvPr/>
                    </p:nvSpPr>
                    <p:spPr>
                      <a:xfrm>
                        <a:off x="3507768" y="8457464"/>
                        <a:ext cx="469246"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96" name="Ryhmä 295"/>
                    <p:cNvGrpSpPr/>
                    <p:nvPr/>
                  </p:nvGrpSpPr>
                  <p:grpSpPr>
                    <a:xfrm>
                      <a:off x="5510399" y="3369000"/>
                      <a:ext cx="622424" cy="693888"/>
                      <a:chOff x="3349652" y="6856056"/>
                      <a:chExt cx="622424" cy="693888"/>
                    </a:xfrm>
                  </p:grpSpPr>
                  <p:cxnSp>
                    <p:nvCxnSpPr>
                      <p:cNvPr id="317" name="Suora yhdysviiva 316"/>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uora yhdysviiva 317"/>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uora yhdysviiva 318"/>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Tekstiruutu 319"/>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321" name="Tekstiruutu 320"/>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97" name="Ryhmä 296"/>
                    <p:cNvGrpSpPr/>
                    <p:nvPr/>
                  </p:nvGrpSpPr>
                  <p:grpSpPr>
                    <a:xfrm rot="10800000">
                      <a:off x="1745720" y="1561893"/>
                      <a:ext cx="3370303" cy="2081202"/>
                      <a:chOff x="1742224" y="7096067"/>
                      <a:chExt cx="3370303" cy="2081202"/>
                    </a:xfrm>
                  </p:grpSpPr>
                  <p:grpSp>
                    <p:nvGrpSpPr>
                      <p:cNvPr id="298" name="Ryhmä 297"/>
                      <p:cNvGrpSpPr/>
                      <p:nvPr/>
                    </p:nvGrpSpPr>
                    <p:grpSpPr>
                      <a:xfrm rot="10800000">
                        <a:off x="2877130" y="7280630"/>
                        <a:ext cx="1103988" cy="1612911"/>
                        <a:chOff x="2883462" y="2085031"/>
                        <a:chExt cx="1103988" cy="1612911"/>
                      </a:xfrm>
                    </p:grpSpPr>
                    <p:pic>
                      <p:nvPicPr>
                        <p:cNvPr id="31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9" name="Ryhmä 298"/>
                      <p:cNvGrpSpPr/>
                      <p:nvPr/>
                    </p:nvGrpSpPr>
                    <p:grpSpPr>
                      <a:xfrm>
                        <a:off x="1995351" y="7096067"/>
                        <a:ext cx="932230" cy="1797474"/>
                        <a:chOff x="2001410" y="6754012"/>
                        <a:chExt cx="932230" cy="1797474"/>
                      </a:xfrm>
                    </p:grpSpPr>
                    <p:cxnSp>
                      <p:nvCxnSpPr>
                        <p:cNvPr id="309" name="Suora yhdysviiva 308"/>
                        <p:cNvCxnSpPr>
                          <a:stCxn id="312" idx="2"/>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uora yhdysviiva 309"/>
                        <p:cNvCxnSpPr>
                          <a:stCxn id="315" idx="2"/>
                          <a:endCxn id="30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uora yhdysviiva 310"/>
                        <p:cNvCxnSpPr>
                          <a:stCxn id="316" idx="2"/>
                          <a:endCxn id="307"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Ryhmä 299"/>
                      <p:cNvGrpSpPr/>
                      <p:nvPr/>
                    </p:nvGrpSpPr>
                    <p:grpSpPr>
                      <a:xfrm rot="10800000">
                        <a:off x="1742224" y="7292160"/>
                        <a:ext cx="507243" cy="1885109"/>
                        <a:chOff x="1846813" y="4149886"/>
                        <a:chExt cx="507243" cy="1885109"/>
                      </a:xfrm>
                    </p:grpSpPr>
                    <p:pic>
                      <p:nvPicPr>
                        <p:cNvPr id="306" name="Kuva 30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914246" y="4149886"/>
                          <a:ext cx="359570" cy="359570"/>
                        </a:xfrm>
                        <a:prstGeom prst="rect">
                          <a:avLst/>
                        </a:prstGeom>
                      </p:spPr>
                    </p:pic>
                    <p:pic>
                      <p:nvPicPr>
                        <p:cNvPr id="307" name="Kuva 30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6813" y="4527037"/>
                          <a:ext cx="506254" cy="443815"/>
                        </a:xfrm>
                        <a:prstGeom prst="rect">
                          <a:avLst/>
                        </a:prstGeom>
                      </p:spPr>
                    </p:pic>
                    <p:pic>
                      <p:nvPicPr>
                        <p:cNvPr id="308" name="Kuva 30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301" name="Kuva 300"/>
                      <p:cNvPicPr>
                        <a:picLocks noChangeAspect="1"/>
                      </p:cNvPicPr>
                      <p:nvPr/>
                    </p:nvPicPr>
                    <p:blipFill>
                      <a:blip r:embed="rId6">
                        <a:extLst>
                          <a:ext uri="{28A0092B-C50C-407E-A947-70E740481C1C}">
                            <a14:useLocalDpi xmlns:a14="http://schemas.microsoft.com/office/drawing/2010/main" val="0"/>
                          </a:ext>
                        </a:extLst>
                      </a:blip>
                      <a:srcRect/>
                      <a:stretch/>
                    </p:blipFill>
                    <p:spPr>
                      <a:xfrm>
                        <a:off x="4685524" y="8817700"/>
                        <a:ext cx="359569" cy="359569"/>
                      </a:xfrm>
                      <a:prstGeom prst="rect">
                        <a:avLst/>
                      </a:prstGeom>
                    </p:spPr>
                  </p:pic>
                  <p:pic>
                    <p:nvPicPr>
                      <p:cNvPr id="302" name="Kuva 301"/>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303" name="Kuva 302"/>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4" y="7292159"/>
                        <a:ext cx="506254" cy="443815"/>
                      </a:xfrm>
                      <a:prstGeom prst="rect">
                        <a:avLst/>
                      </a:prstGeom>
                    </p:spPr>
                  </p:pic>
                  <p:cxnSp>
                    <p:nvCxnSpPr>
                      <p:cNvPr id="304" name="Suora yhdysviiva 303"/>
                      <p:cNvCxnSpPr>
                        <a:stCxn id="303" idx="2"/>
                        <a:endCxn id="313"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uora yhdysviiva 304"/>
                      <p:cNvCxnSpPr>
                        <a:stCxn id="302" idx="2"/>
                        <a:endCxn id="314"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69" name="Kuva 268"/>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49600" y="2433724"/>
                  <a:ext cx="435600" cy="121050"/>
                </a:xfrm>
                <a:prstGeom prst="rect">
                  <a:avLst/>
                </a:prstGeom>
              </p:spPr>
            </p:pic>
            <p:pic>
              <p:nvPicPr>
                <p:cNvPr id="271" name="Kuva 270"/>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97342" y="2433724"/>
                  <a:ext cx="435600" cy="121050"/>
                </a:xfrm>
                <a:prstGeom prst="rect">
                  <a:avLst/>
                </a:prstGeom>
              </p:spPr>
            </p:pic>
          </p:grpSp>
        </p:grpSp>
      </p:grpSp>
      <p:sp>
        <p:nvSpPr>
          <p:cNvPr id="3" name="Dian numeron paikkamerkki 2"/>
          <p:cNvSpPr>
            <a:spLocks noGrp="1"/>
          </p:cNvSpPr>
          <p:nvPr>
            <p:ph type="sldNum" sz="quarter" idx="12"/>
          </p:nvPr>
        </p:nvSpPr>
        <p:spPr>
          <a:xfrm>
            <a:off x="2532548" y="9306978"/>
            <a:ext cx="1800000" cy="5274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.18</a:t>
            </a:r>
          </a:p>
        </p:txBody>
      </p:sp>
      <p:grpSp>
        <p:nvGrpSpPr>
          <p:cNvPr id="228" name="Ryhmä 227"/>
          <p:cNvGrpSpPr/>
          <p:nvPr/>
        </p:nvGrpSpPr>
        <p:grpSpPr>
          <a:xfrm>
            <a:off x="2783466" y="5322323"/>
            <a:ext cx="1742583" cy="1345565"/>
            <a:chOff x="2783466" y="5322323"/>
            <a:chExt cx="1742583" cy="1345565"/>
          </a:xfrm>
        </p:grpSpPr>
        <p:grpSp>
          <p:nvGrpSpPr>
            <p:cNvPr id="255" name="Ryhmä 254"/>
            <p:cNvGrpSpPr>
              <a:grpSpLocks noChangeAspect="1"/>
            </p:cNvGrpSpPr>
            <p:nvPr/>
          </p:nvGrpSpPr>
          <p:grpSpPr>
            <a:xfrm>
              <a:off x="3819366" y="5677843"/>
              <a:ext cx="706683" cy="775753"/>
              <a:chOff x="7026485" y="5923712"/>
              <a:chExt cx="844708" cy="927268"/>
            </a:xfrm>
          </p:grpSpPr>
          <p:pic>
            <p:nvPicPr>
              <p:cNvPr id="401" name="Kuva 40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402"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Kuva 30"/>
              <p:cNvPicPr>
                <a:picLocks noChangeAspect="1"/>
              </p:cNvPicPr>
              <p:nvPr/>
            </p:nvPicPr>
            <p:blipFill>
              <a:blip r:embed="rId14">
                <a:extLst>
                  <a:ext uri="{28A0092B-C50C-407E-A947-70E740481C1C}">
                    <a14:useLocalDpi xmlns:a14="http://schemas.microsoft.com/office/drawing/2010/main" val="0"/>
                  </a:ext>
                </a:extLst>
              </a:blip>
              <a:srcRect/>
              <a:stretch/>
            </p:blipFill>
            <p:spPr bwMode="auto">
              <a:xfrm>
                <a:off x="7026485" y="6186442"/>
                <a:ext cx="244800"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4" name="Ryhmä 363"/>
            <p:cNvGrpSpPr/>
            <p:nvPr/>
          </p:nvGrpSpPr>
          <p:grpSpPr>
            <a:xfrm>
              <a:off x="2783466" y="5322323"/>
              <a:ext cx="1401217" cy="1345565"/>
              <a:chOff x="2783466" y="5322323"/>
              <a:chExt cx="1401217" cy="1345565"/>
            </a:xfrm>
          </p:grpSpPr>
          <p:grpSp>
            <p:nvGrpSpPr>
              <p:cNvPr id="365" name="Ryhmä 364"/>
              <p:cNvGrpSpPr/>
              <p:nvPr/>
            </p:nvGrpSpPr>
            <p:grpSpPr>
              <a:xfrm>
                <a:off x="2783466" y="5322323"/>
                <a:ext cx="1401217" cy="1345565"/>
                <a:chOff x="2783466" y="5322323"/>
                <a:chExt cx="1401217" cy="1345565"/>
              </a:xfrm>
            </p:grpSpPr>
            <p:pic>
              <p:nvPicPr>
                <p:cNvPr id="37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6" name="Ryhmä 375"/>
                <p:cNvGrpSpPr/>
                <p:nvPr/>
              </p:nvGrpSpPr>
              <p:grpSpPr>
                <a:xfrm>
                  <a:off x="2892423" y="5322323"/>
                  <a:ext cx="1292260" cy="1173040"/>
                  <a:chOff x="2892423" y="5322323"/>
                  <a:chExt cx="1292260" cy="1173040"/>
                </a:xfrm>
              </p:grpSpPr>
              <p:grpSp>
                <p:nvGrpSpPr>
                  <p:cNvPr id="377" name="Ryhmä 376"/>
                  <p:cNvGrpSpPr/>
                  <p:nvPr/>
                </p:nvGrpSpPr>
                <p:grpSpPr>
                  <a:xfrm>
                    <a:off x="2892423" y="5322323"/>
                    <a:ext cx="1022605" cy="1173040"/>
                    <a:chOff x="3056662" y="4879718"/>
                    <a:chExt cx="1022602" cy="1173040"/>
                  </a:xfrm>
                </p:grpSpPr>
                <p:cxnSp>
                  <p:nvCxnSpPr>
                    <p:cNvPr id="382" name="Suora yhdysviiva 387"/>
                    <p:cNvCxnSpPr>
                      <a:cxnSpLocks noChangeShapeType="1"/>
                      <a:endCxn id="366"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83"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384"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85"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86"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87"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88"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89"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0"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1"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2"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3"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394" name="Suora yhdysviiva 387"/>
                    <p:cNvCxnSpPr>
                      <a:cxnSpLocks noChangeShapeType="1"/>
                      <a:stCxn id="385"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95"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96"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97"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98"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9"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00"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378"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79"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80"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81"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pic>
            <p:nvPicPr>
              <p:cNvPr id="366" name="Kuva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 name="Picture 134" descr="T:\tie2014\1510014798_Liikenne tietyomaalla\Suunnittelu\Tienrakennustyömaat\Powerpoint\työ\png - värieroteltu\valo-01.png">
            <a:extLst>
              <a:ext uri="{FF2B5EF4-FFF2-40B4-BE49-F238E27FC236}">
                <a16:creationId xmlns:a16="http://schemas.microsoft.com/office/drawing/2014/main" id="{740E726C-2F0A-1093-3D06-CB10B00924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7653" y="843457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4" descr="T:\tie2014\1510014798_Liikenne tietyomaalla\Suunnittelu\Tienrakennustyömaat\Powerpoint\työ\png - värieroteltu\valo-01.png">
            <a:extLst>
              <a:ext uri="{FF2B5EF4-FFF2-40B4-BE49-F238E27FC236}">
                <a16:creationId xmlns:a16="http://schemas.microsoft.com/office/drawing/2014/main" id="{FF7D631E-473D-1784-6941-33CB8AF8B0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955" y="843457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4" descr="T:\tie2014\1510014798_Liikenne tietyomaalla\Suunnittelu\Tienrakennustyömaat\Powerpoint\työ\png - värieroteltu\valo-01.png">
            <a:extLst>
              <a:ext uri="{FF2B5EF4-FFF2-40B4-BE49-F238E27FC236}">
                <a16:creationId xmlns:a16="http://schemas.microsoft.com/office/drawing/2014/main" id="{D33BCF7D-43E0-1190-E402-9B7F753DCD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8952" y="203312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4" descr="T:\tie2014\1510014798_Liikenne tietyomaalla\Suunnittelu\Tienrakennustyömaat\Powerpoint\työ\png - värieroteltu\valo-01.png">
            <a:extLst>
              <a:ext uri="{FF2B5EF4-FFF2-40B4-BE49-F238E27FC236}">
                <a16:creationId xmlns:a16="http://schemas.microsoft.com/office/drawing/2014/main" id="{D536E196-55B1-994B-9F93-0A48CD9844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0254" y="203312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4" descr="T:\tie2014\1510014798_Liikenne tietyomaalla\Suunnittelu\Tienrakennustyömaat\Powerpoint\työ\png - värieroteltu\valo-01.png">
            <a:extLst>
              <a:ext uri="{FF2B5EF4-FFF2-40B4-BE49-F238E27FC236}">
                <a16:creationId xmlns:a16="http://schemas.microsoft.com/office/drawing/2014/main" id="{6FA2F3AA-B161-AA6B-0623-2E42BFF2C2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1316521" y="4328811"/>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4" descr="T:\tie2014\1510014798_Liikenne tietyomaalla\Suunnittelu\Tienrakennustyömaat\Powerpoint\työ\png - värieroteltu\valo-01.png">
            <a:extLst>
              <a:ext uri="{FF2B5EF4-FFF2-40B4-BE49-F238E27FC236}">
                <a16:creationId xmlns:a16="http://schemas.microsoft.com/office/drawing/2014/main" id="{687A2BC3-1FC3-DE44-803D-D13BEEFFA5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1316521" y="609186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4" descr="T:\tie2014\1510014798_Liikenne tietyomaalla\Suunnittelu\Tienrakennustyömaat\Powerpoint\työ\png - värieroteltu\valo-01.png">
            <a:extLst>
              <a:ext uri="{FF2B5EF4-FFF2-40B4-BE49-F238E27FC236}">
                <a16:creationId xmlns:a16="http://schemas.microsoft.com/office/drawing/2014/main" id="{C405B021-20DB-1252-CA2A-77739DD074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5361219" y="433430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4" descr="T:\tie2014\1510014798_Liikenne tietyomaalla\Suunnittelu\Tienrakennustyömaat\Powerpoint\työ\png - värieroteltu\valo-01.png">
            <a:extLst>
              <a:ext uri="{FF2B5EF4-FFF2-40B4-BE49-F238E27FC236}">
                <a16:creationId xmlns:a16="http://schemas.microsoft.com/office/drawing/2014/main" id="{E021D67D-89F4-D9CA-1C0E-031F1B2D40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5361219" y="609735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uorakulmio 244">
            <a:extLst>
              <a:ext uri="{FF2B5EF4-FFF2-40B4-BE49-F238E27FC236}">
                <a16:creationId xmlns:a16="http://schemas.microsoft.com/office/drawing/2014/main" id="{6A987F77-BCD4-E2D7-9DCB-F84E877EAD82}"/>
              </a:ext>
            </a:extLst>
          </p:cNvPr>
          <p:cNvSpPr>
            <a:spLocks noChangeArrowheads="1"/>
          </p:cNvSpPr>
          <p:nvPr/>
        </p:nvSpPr>
        <p:spPr bwMode="auto">
          <a:xfrm>
            <a:off x="803408" y="8036112"/>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
        <p:nvSpPr>
          <p:cNvPr id="19" name="Text Box 3">
            <a:extLst>
              <a:ext uri="{FF2B5EF4-FFF2-40B4-BE49-F238E27FC236}">
                <a16:creationId xmlns:a16="http://schemas.microsoft.com/office/drawing/2014/main" id="{B822BA81-4E38-806F-61D0-A838840847D7}"/>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 risteysalueella tai läheisyydessä.</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Päätien tiekohtainen nopeusrajoitus 70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Tree>
    <p:extLst>
      <p:ext uri="{BB962C8B-B14F-4D97-AF65-F5344CB8AC3E}">
        <p14:creationId xmlns:p14="http://schemas.microsoft.com/office/powerpoint/2010/main" val="21849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cxnSp>
        <p:nvCxnSpPr>
          <p:cNvPr id="170" name="Suora yhdysviiva 169"/>
          <p:cNvCxnSpPr>
            <a:cxnSpLocks/>
          </p:cNvCxnSpPr>
          <p:nvPr/>
        </p:nvCxnSpPr>
        <p:spPr>
          <a:xfrm>
            <a:off x="1998138" y="5171560"/>
            <a:ext cx="3590859"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9" name="Suora yhdysviiva 168"/>
          <p:cNvCxnSpPr>
            <a:cxnSpLocks/>
          </p:cNvCxnSpPr>
          <p:nvPr/>
        </p:nvCxnSpPr>
        <p:spPr>
          <a:xfrm>
            <a:off x="1998138" y="5286502"/>
            <a:ext cx="3590862" cy="2335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3" name="Suora yhdysviiva 172"/>
          <p:cNvCxnSpPr>
            <a:cxnSpLocks/>
          </p:cNvCxnSpPr>
          <p:nvPr/>
        </p:nvCxnSpPr>
        <p:spPr>
          <a:xfrm>
            <a:off x="1980118" y="5435644"/>
            <a:ext cx="3608879" cy="2251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5" name="Suorakulmio 244"/>
          <p:cNvSpPr>
            <a:spLocks noChangeArrowheads="1"/>
          </p:cNvSpPr>
          <p:nvPr/>
        </p:nvSpPr>
        <p:spPr bwMode="auto">
          <a:xfrm>
            <a:off x="5157000" y="2322003"/>
            <a:ext cx="985049"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Varoitusvilkut asetetaan pysäytyksestä varoittavien</a:t>
            </a:r>
          </a:p>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ennakkomerkkien yhteyteen.</a:t>
            </a:r>
          </a:p>
        </p:txBody>
      </p:sp>
      <p:grpSp>
        <p:nvGrpSpPr>
          <p:cNvPr id="6" name="Ryhmä 5"/>
          <p:cNvGrpSpPr/>
          <p:nvPr/>
        </p:nvGrpSpPr>
        <p:grpSpPr>
          <a:xfrm>
            <a:off x="731838" y="1411672"/>
            <a:ext cx="5321701" cy="3674584"/>
            <a:chOff x="731838" y="1411672"/>
            <a:chExt cx="5321701" cy="3674584"/>
          </a:xfrm>
        </p:grpSpPr>
        <p:grpSp>
          <p:nvGrpSpPr>
            <p:cNvPr id="5" name="Ryhmä 4"/>
            <p:cNvGrpSpPr/>
            <p:nvPr/>
          </p:nvGrpSpPr>
          <p:grpSpPr>
            <a:xfrm>
              <a:off x="731838" y="1411672"/>
              <a:ext cx="5321701" cy="3410187"/>
              <a:chOff x="731838" y="1411672"/>
              <a:chExt cx="5321701" cy="3410187"/>
            </a:xfrm>
          </p:grpSpPr>
          <p:grpSp>
            <p:nvGrpSpPr>
              <p:cNvPr id="4" name="Ryhmä 3"/>
              <p:cNvGrpSpPr/>
              <p:nvPr/>
            </p:nvGrpSpPr>
            <p:grpSpPr>
              <a:xfrm>
                <a:off x="731838" y="1411672"/>
                <a:ext cx="5321701" cy="3410187"/>
                <a:chOff x="731838" y="1411672"/>
                <a:chExt cx="5321701" cy="3410187"/>
              </a:xfrm>
            </p:grpSpPr>
            <p:pic>
              <p:nvPicPr>
                <p:cNvPr id="287" name="Kuva 286"/>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4622400" y="3283343"/>
                  <a:ext cx="507600" cy="141058"/>
                </a:xfrm>
                <a:prstGeom prst="rect">
                  <a:avLst/>
                </a:prstGeom>
              </p:spPr>
            </p:pic>
            <p:grpSp>
              <p:nvGrpSpPr>
                <p:cNvPr id="386" name="Ryhmä 385"/>
                <p:cNvGrpSpPr/>
                <p:nvPr/>
              </p:nvGrpSpPr>
              <p:grpSpPr>
                <a:xfrm rot="10800000">
                  <a:off x="731838" y="1411672"/>
                  <a:ext cx="5321701" cy="3410187"/>
                  <a:chOff x="810374" y="5818116"/>
                  <a:chExt cx="5321701" cy="3410187"/>
                </a:xfrm>
              </p:grpSpPr>
              <p:grpSp>
                <p:nvGrpSpPr>
                  <p:cNvPr id="387" name="Ryhmä 386"/>
                  <p:cNvGrpSpPr/>
                  <p:nvPr/>
                </p:nvGrpSpPr>
                <p:grpSpPr>
                  <a:xfrm rot="10800000">
                    <a:off x="2836068" y="6514134"/>
                    <a:ext cx="1188249" cy="2519116"/>
                    <a:chOff x="2842418" y="1593926"/>
                    <a:chExt cx="1188249" cy="2519116"/>
                  </a:xfrm>
                </p:grpSpPr>
                <p:pic>
                  <p:nvPicPr>
                    <p:cNvPr id="45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272" y="40479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9" y="374614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9" y="302614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8" y="194804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4010" y="1593926"/>
                      <a:ext cx="90487" cy="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2" y="374932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3" y="3026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40180" y="1945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2" y="15939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8" name="Ryhmä 387"/>
                  <p:cNvGrpSpPr/>
                  <p:nvPr/>
                </p:nvGrpSpPr>
                <p:grpSpPr>
                  <a:xfrm>
                    <a:off x="1988199" y="6178161"/>
                    <a:ext cx="896021" cy="2855089"/>
                    <a:chOff x="1978871" y="6263676"/>
                    <a:chExt cx="896021" cy="2855089"/>
                  </a:xfrm>
                </p:grpSpPr>
                <p:cxnSp>
                  <p:nvCxnSpPr>
                    <p:cNvPr id="452" name="Suora yhdysviiva 451"/>
                    <p:cNvCxnSpPr>
                      <a:stCxn id="457" idx="2"/>
                      <a:endCxn id="403" idx="0"/>
                    </p:cNvCxnSpPr>
                    <p:nvPr/>
                  </p:nvCxnSpPr>
                  <p:spPr>
                    <a:xfrm flipH="1" flipV="1">
                      <a:off x="2174544" y="6263676"/>
                      <a:ext cx="700347" cy="3359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uora yhdysviiva 452"/>
                    <p:cNvCxnSpPr>
                      <a:stCxn id="463" idx="2"/>
                      <a:endCxn id="402" idx="3"/>
                    </p:cNvCxnSpPr>
                    <p:nvPr/>
                  </p:nvCxnSpPr>
                  <p:spPr>
                    <a:xfrm flipH="1">
                      <a:off x="2698599" y="7686465"/>
                      <a:ext cx="176292" cy="76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uora yhdysviiva 453"/>
                    <p:cNvCxnSpPr>
                      <a:stCxn id="462" idx="2"/>
                      <a:endCxn id="413" idx="2"/>
                    </p:cNvCxnSpPr>
                    <p:nvPr/>
                  </p:nvCxnSpPr>
                  <p:spPr>
                    <a:xfrm flipH="1">
                      <a:off x="1978871" y="6963370"/>
                      <a:ext cx="896021" cy="3178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uora yhdysviiva 454"/>
                    <p:cNvCxnSpPr>
                      <a:stCxn id="464" idx="2"/>
                      <a:endCxn id="407" idx="2"/>
                    </p:cNvCxnSpPr>
                    <p:nvPr/>
                  </p:nvCxnSpPr>
                  <p:spPr>
                    <a:xfrm rot="10800000">
                      <a:off x="1982849" y="8124536"/>
                      <a:ext cx="889135" cy="64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uora yhdysviiva 455"/>
                    <p:cNvCxnSpPr>
                      <a:stCxn id="465" idx="2"/>
                    </p:cNvCxnSpPr>
                    <p:nvPr/>
                  </p:nvCxnSpPr>
                  <p:spPr>
                    <a:xfrm flipH="1" flipV="1">
                      <a:off x="1988362" y="8929901"/>
                      <a:ext cx="886530" cy="1888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9" name="Ryhmä 388"/>
                  <p:cNvGrpSpPr/>
                  <p:nvPr/>
                </p:nvGrpSpPr>
                <p:grpSpPr>
                  <a:xfrm>
                    <a:off x="3977482" y="6881030"/>
                    <a:ext cx="883704" cy="2152220"/>
                    <a:chOff x="3969730" y="6967506"/>
                    <a:chExt cx="883704" cy="2152220"/>
                  </a:xfrm>
                </p:grpSpPr>
                <p:grpSp>
                  <p:nvGrpSpPr>
                    <p:cNvPr id="447" name="Ryhmä 446"/>
                    <p:cNvGrpSpPr/>
                    <p:nvPr/>
                  </p:nvGrpSpPr>
                  <p:grpSpPr>
                    <a:xfrm>
                      <a:off x="3971321" y="6967506"/>
                      <a:ext cx="882113" cy="1798102"/>
                      <a:chOff x="3971321" y="6967506"/>
                      <a:chExt cx="882113" cy="1798102"/>
                    </a:xfrm>
                  </p:grpSpPr>
                  <p:cxnSp>
                    <p:nvCxnSpPr>
                      <p:cNvPr id="449" name="Suora yhdysviiva 448"/>
                      <p:cNvCxnSpPr>
                        <a:stCxn id="459" idx="2"/>
                        <a:endCxn id="416" idx="1"/>
                      </p:cNvCxnSpPr>
                      <p:nvPr/>
                    </p:nvCxnSpPr>
                    <p:spPr>
                      <a:xfrm>
                        <a:off x="3971321" y="7687505"/>
                        <a:ext cx="169299" cy="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uora yhdysviiva 449"/>
                      <p:cNvCxnSpPr>
                        <a:stCxn id="460" idx="2"/>
                        <a:endCxn id="423" idx="2"/>
                      </p:cNvCxnSpPr>
                      <p:nvPr/>
                    </p:nvCxnSpPr>
                    <p:spPr>
                      <a:xfrm rot="10800000" flipH="1">
                        <a:off x="3971322" y="8125497"/>
                        <a:ext cx="882112" cy="6401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uora yhdysviiva 450"/>
                      <p:cNvCxnSpPr>
                        <a:stCxn id="458" idx="2"/>
                        <a:endCxn id="421" idx="2"/>
                      </p:cNvCxnSpPr>
                      <p:nvPr/>
                    </p:nvCxnSpPr>
                    <p:spPr>
                      <a:xfrm rot="10800000" flipH="1" flipV="1">
                        <a:off x="3971321" y="6967506"/>
                        <a:ext cx="882113" cy="3146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8" name="Suora yhdysviiva 447"/>
                    <p:cNvCxnSpPr>
                      <a:stCxn id="461" idx="2"/>
                      <a:endCxn id="428" idx="2"/>
                    </p:cNvCxnSpPr>
                    <p:nvPr/>
                  </p:nvCxnSpPr>
                  <p:spPr>
                    <a:xfrm flipV="1">
                      <a:off x="3969730" y="8937416"/>
                      <a:ext cx="882784" cy="1823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2" name="Suora yhdysviiva 391"/>
                  <p:cNvCxnSpPr/>
                  <p:nvPr/>
                </p:nvCxnSpPr>
                <p:spPr>
                  <a:xfrm>
                    <a:off x="1356072" y="6166309"/>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93" name="Ryhmä 392"/>
                  <p:cNvGrpSpPr/>
                  <p:nvPr/>
                </p:nvGrpSpPr>
                <p:grpSpPr>
                  <a:xfrm>
                    <a:off x="810374" y="5818116"/>
                    <a:ext cx="5321701" cy="3410187"/>
                    <a:chOff x="810374" y="5818116"/>
                    <a:chExt cx="5321701" cy="3410187"/>
                  </a:xfrm>
                </p:grpSpPr>
                <p:grpSp>
                  <p:nvGrpSpPr>
                    <p:cNvPr id="394" name="Ryhmä 393"/>
                    <p:cNvGrpSpPr/>
                    <p:nvPr/>
                  </p:nvGrpSpPr>
                  <p:grpSpPr>
                    <a:xfrm>
                      <a:off x="5516998" y="6083992"/>
                      <a:ext cx="615077" cy="3029107"/>
                      <a:chOff x="3357000" y="6316056"/>
                      <a:chExt cx="615077" cy="3029107"/>
                    </a:xfrm>
                  </p:grpSpPr>
                  <p:cxnSp>
                    <p:nvCxnSpPr>
                      <p:cNvPr id="436" name="Suora yhdysviiva 435"/>
                      <p:cNvCxnSpPr/>
                      <p:nvPr/>
                    </p:nvCxnSpPr>
                    <p:spPr>
                      <a:xfrm flipV="1">
                        <a:off x="3429000" y="6393000"/>
                        <a:ext cx="1266" cy="28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uora yhdysviiva 436"/>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uora yhdysviiva 437"/>
                      <p:cNvCxnSpPr/>
                      <p:nvPr/>
                    </p:nvCxnSpPr>
                    <p:spPr>
                      <a:xfrm rot="10800000">
                        <a:off x="3357000" y="711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uora yhdysviiva 438"/>
                      <p:cNvCxnSpPr/>
                      <p:nvPr/>
                    </p:nvCxnSpPr>
                    <p:spPr>
                      <a:xfrm rot="10800000">
                        <a:off x="3357000" y="783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uora yhdysviiva 439"/>
                      <p:cNvCxnSpPr/>
                      <p:nvPr/>
                    </p:nvCxnSpPr>
                    <p:spPr>
                      <a:xfrm rot="10800000">
                        <a:off x="3357000" y="891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uora yhdysviiva 440"/>
                      <p:cNvCxnSpPr/>
                      <p:nvPr/>
                    </p:nvCxnSpPr>
                    <p:spPr>
                      <a:xfrm rot="10800000">
                        <a:off x="3357000" y="92682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2" name="Tekstiruutu 441"/>
                      <p:cNvSpPr txBox="1"/>
                      <p:nvPr/>
                    </p:nvSpPr>
                    <p:spPr>
                      <a:xfrm>
                        <a:off x="3550622" y="631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443" name="Tekstiruutu 442"/>
                      <p:cNvSpPr txBox="1"/>
                      <p:nvPr/>
                    </p:nvSpPr>
                    <p:spPr>
                      <a:xfrm>
                        <a:off x="3550621" y="703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444" name="Tekstiruutu 443"/>
                      <p:cNvSpPr txBox="1"/>
                      <p:nvPr/>
                    </p:nvSpPr>
                    <p:spPr>
                      <a:xfrm>
                        <a:off x="3550620" y="77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445" name="Tekstiruutu 444"/>
                      <p:cNvSpPr txBox="1"/>
                      <p:nvPr/>
                    </p:nvSpPr>
                    <p:spPr>
                      <a:xfrm>
                        <a:off x="3545726" y="8838731"/>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446" name="Tekstiruutu 445"/>
                      <p:cNvSpPr txBox="1"/>
                      <p:nvPr/>
                    </p:nvSpPr>
                    <p:spPr>
                      <a:xfrm>
                        <a:off x="3545725" y="919127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grpSp>
                <p:grpSp>
                  <p:nvGrpSpPr>
                    <p:cNvPr id="395" name="Ryhmä 394"/>
                    <p:cNvGrpSpPr/>
                    <p:nvPr/>
                  </p:nvGrpSpPr>
                  <p:grpSpPr>
                    <a:xfrm rot="10800000">
                      <a:off x="810374" y="6087898"/>
                      <a:ext cx="545697" cy="491324"/>
                      <a:chOff x="3357000" y="6332662"/>
                      <a:chExt cx="545697" cy="491324"/>
                    </a:xfrm>
                  </p:grpSpPr>
                  <p:cxnSp>
                    <p:nvCxnSpPr>
                      <p:cNvPr id="431" name="Suora yhdysviiva 430"/>
                      <p:cNvCxnSpPr/>
                      <p:nvPr/>
                    </p:nvCxnSpPr>
                    <p:spPr>
                      <a:xfrm flipV="1">
                        <a:off x="3429000" y="6393000"/>
                        <a:ext cx="1266"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uora yhdysviiva 43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3" name="Tekstiruutu 432"/>
                      <p:cNvSpPr txBox="1"/>
                      <p:nvPr/>
                    </p:nvSpPr>
                    <p:spPr>
                      <a:xfrm>
                        <a:off x="3531816" y="6670098"/>
                        <a:ext cx="22967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cxnSp>
                    <p:nvCxnSpPr>
                      <p:cNvPr id="434" name="Suora yhdysviiva 433"/>
                      <p:cNvCxnSpPr/>
                      <p:nvPr/>
                    </p:nvCxnSpPr>
                    <p:spPr>
                      <a:xfrm rot="10800000">
                        <a:off x="3357283" y="67550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5" name="Tekstiruutu 434"/>
                      <p:cNvSpPr txBox="1"/>
                      <p:nvPr/>
                    </p:nvSpPr>
                    <p:spPr>
                      <a:xfrm>
                        <a:off x="3537567" y="6332662"/>
                        <a:ext cx="365130"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grpSp>
                <p:grpSp>
                  <p:nvGrpSpPr>
                    <p:cNvPr id="397" name="Ryhmä 396"/>
                    <p:cNvGrpSpPr/>
                    <p:nvPr/>
                  </p:nvGrpSpPr>
                  <p:grpSpPr>
                    <a:xfrm rot="10800000">
                      <a:off x="1735072" y="5818116"/>
                      <a:ext cx="3379241" cy="3410187"/>
                      <a:chOff x="1845788" y="3167905"/>
                      <a:chExt cx="3379241" cy="3410187"/>
                    </a:xfrm>
                  </p:grpSpPr>
                  <p:grpSp>
                    <p:nvGrpSpPr>
                      <p:cNvPr id="398" name="Ryhmä 397"/>
                      <p:cNvGrpSpPr/>
                      <p:nvPr/>
                    </p:nvGrpSpPr>
                    <p:grpSpPr>
                      <a:xfrm>
                        <a:off x="1845788" y="3167905"/>
                        <a:ext cx="965465" cy="2476681"/>
                        <a:chOff x="1741851" y="1407831"/>
                        <a:chExt cx="965465" cy="2476681"/>
                      </a:xfrm>
                    </p:grpSpPr>
                    <p:grpSp>
                      <p:nvGrpSpPr>
                        <p:cNvPr id="415" name="Ryhmä 414"/>
                        <p:cNvGrpSpPr/>
                        <p:nvPr/>
                      </p:nvGrpSpPr>
                      <p:grpSpPr>
                        <a:xfrm>
                          <a:off x="1742771" y="1407831"/>
                          <a:ext cx="506254" cy="821441"/>
                          <a:chOff x="1742771" y="1407831"/>
                          <a:chExt cx="506254" cy="821441"/>
                        </a:xfrm>
                      </p:grpSpPr>
                      <p:pic>
                        <p:nvPicPr>
                          <p:cNvPr id="427" name="Kuva 426"/>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811455" y="1407831"/>
                            <a:ext cx="360045" cy="360045"/>
                          </a:xfrm>
                          <a:prstGeom prst="rect">
                            <a:avLst/>
                          </a:prstGeom>
                        </p:spPr>
                      </p:pic>
                      <p:pic>
                        <p:nvPicPr>
                          <p:cNvPr id="428" name="Kuva 42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42771" y="1785456"/>
                            <a:ext cx="506254" cy="443816"/>
                          </a:xfrm>
                          <a:prstGeom prst="rect">
                            <a:avLst/>
                          </a:prstGeom>
                        </p:spPr>
                      </p:pic>
                    </p:grpSp>
                    <p:pic>
                      <p:nvPicPr>
                        <p:cNvPr id="416" name="Kuva 415"/>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2347747" y="2847759"/>
                          <a:ext cx="359569" cy="359569"/>
                        </a:xfrm>
                        <a:prstGeom prst="rect">
                          <a:avLst/>
                        </a:prstGeom>
                      </p:spPr>
                    </p:pic>
                    <p:pic>
                      <p:nvPicPr>
                        <p:cNvPr id="423" name="Kuva 422"/>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41851" y="2597375"/>
                          <a:ext cx="506254" cy="443816"/>
                        </a:xfrm>
                        <a:prstGeom prst="rect">
                          <a:avLst/>
                        </a:prstGeom>
                      </p:spPr>
                    </p:pic>
                    <p:pic>
                      <p:nvPicPr>
                        <p:cNvPr id="421" name="Kuva 42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41851" y="3440696"/>
                          <a:ext cx="506254" cy="443816"/>
                        </a:xfrm>
                        <a:prstGeom prst="rect">
                          <a:avLst/>
                        </a:prstGeom>
                      </p:spPr>
                    </p:pic>
                    <p:cxnSp>
                      <p:nvCxnSpPr>
                        <p:cNvPr id="419" name="Suora yhdysviiva 418"/>
                        <p:cNvCxnSpPr/>
                        <p:nvPr/>
                      </p:nvCxnSpPr>
                      <p:spPr>
                        <a:xfrm>
                          <a:off x="1999680" y="327547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20"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910994" y="303414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 name="Ryhmä 398"/>
                      <p:cNvGrpSpPr/>
                      <p:nvPr/>
                    </p:nvGrpSpPr>
                    <p:grpSpPr>
                      <a:xfrm>
                        <a:off x="4252650" y="3167905"/>
                        <a:ext cx="972379" cy="3410187"/>
                        <a:chOff x="4148713" y="1407831"/>
                        <a:chExt cx="972379" cy="3410187"/>
                      </a:xfrm>
                    </p:grpSpPr>
                    <p:pic>
                      <p:nvPicPr>
                        <p:cNvPr id="413" name="Kuva 412"/>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614838" y="3440696"/>
                          <a:ext cx="506254" cy="443816"/>
                        </a:xfrm>
                        <a:prstGeom prst="rect">
                          <a:avLst/>
                        </a:prstGeom>
                      </p:spPr>
                    </p:pic>
                    <p:grpSp>
                      <p:nvGrpSpPr>
                        <p:cNvPr id="401" name="Ryhmä 400"/>
                        <p:cNvGrpSpPr/>
                        <p:nvPr/>
                      </p:nvGrpSpPr>
                      <p:grpSpPr>
                        <a:xfrm>
                          <a:off x="4148713" y="1407831"/>
                          <a:ext cx="972122" cy="3410187"/>
                          <a:chOff x="4148713" y="1407831"/>
                          <a:chExt cx="972122" cy="3410187"/>
                        </a:xfrm>
                      </p:grpSpPr>
                      <p:pic>
                        <p:nvPicPr>
                          <p:cNvPr id="402" name="Kuva 401"/>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148713" y="2847758"/>
                            <a:ext cx="359569" cy="359569"/>
                          </a:xfrm>
                          <a:prstGeom prst="rect">
                            <a:avLst/>
                          </a:prstGeom>
                        </p:spPr>
                      </p:pic>
                      <p:pic>
                        <p:nvPicPr>
                          <p:cNvPr id="403" name="Kuva 402"/>
                          <p:cNvPicPr>
                            <a:picLocks noChangeAspect="1"/>
                          </p:cNvPicPr>
                          <p:nvPr/>
                        </p:nvPicPr>
                        <p:blipFill>
                          <a:blip r:embed="rId10">
                            <a:extLst>
                              <a:ext uri="{28A0092B-C50C-407E-A947-70E740481C1C}">
                                <a14:useLocalDpi xmlns:a14="http://schemas.microsoft.com/office/drawing/2010/main" val="0"/>
                              </a:ext>
                            </a:extLst>
                          </a:blip>
                          <a:srcRect/>
                          <a:stretch/>
                        </p:blipFill>
                        <p:spPr>
                          <a:xfrm>
                            <a:off x="4492269" y="4457973"/>
                            <a:ext cx="360045" cy="360045"/>
                          </a:xfrm>
                          <a:prstGeom prst="rect">
                            <a:avLst/>
                          </a:prstGeom>
                        </p:spPr>
                      </p:pic>
                      <p:grpSp>
                        <p:nvGrpSpPr>
                          <p:cNvPr id="404" name="Ryhmä 403"/>
                          <p:cNvGrpSpPr/>
                          <p:nvPr/>
                        </p:nvGrpSpPr>
                        <p:grpSpPr>
                          <a:xfrm>
                            <a:off x="4614581" y="1407831"/>
                            <a:ext cx="506254" cy="821441"/>
                            <a:chOff x="1742771" y="1407831"/>
                            <a:chExt cx="506254" cy="821441"/>
                          </a:xfrm>
                        </p:grpSpPr>
                        <p:pic>
                          <p:nvPicPr>
                            <p:cNvPr id="411" name="Kuva 410"/>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811455" y="1407831"/>
                              <a:ext cx="360045" cy="360045"/>
                            </a:xfrm>
                            <a:prstGeom prst="rect">
                              <a:avLst/>
                            </a:prstGeom>
                          </p:spPr>
                        </p:pic>
                        <p:pic>
                          <p:nvPicPr>
                            <p:cNvPr id="412" name="Kuva 411"/>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42771" y="1785456"/>
                              <a:ext cx="506254" cy="443816"/>
                            </a:xfrm>
                            <a:prstGeom prst="rect">
                              <a:avLst/>
                            </a:prstGeom>
                          </p:spPr>
                        </p:pic>
                      </p:grpSp>
                      <p:pic>
                        <p:nvPicPr>
                          <p:cNvPr id="407" name="Kuva 40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610860" y="2597375"/>
                            <a:ext cx="506254" cy="443816"/>
                          </a:xfrm>
                          <a:prstGeom prst="rect">
                            <a:avLst/>
                          </a:prstGeom>
                        </p:spPr>
                      </p:pic>
                      <p:pic>
                        <p:nvPicPr>
                          <p:cNvPr id="40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788682" y="303949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pic>
              <p:nvPicPr>
                <p:cNvPr id="3" name="Kuva 2"/>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49600" y="2440912"/>
                  <a:ext cx="507600" cy="141058"/>
                </a:xfrm>
                <a:prstGeom prst="rect">
                  <a:avLst/>
                </a:prstGeom>
              </p:spPr>
            </p:pic>
            <p:pic>
              <p:nvPicPr>
                <p:cNvPr id="171" name="Kuva 170"/>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49600" y="3283343"/>
                  <a:ext cx="507600" cy="141058"/>
                </a:xfrm>
                <a:prstGeom prst="rect">
                  <a:avLst/>
                </a:prstGeom>
              </p:spPr>
            </p:pic>
            <p:pic>
              <p:nvPicPr>
                <p:cNvPr id="288" name="Kuva 287"/>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4622400" y="2440912"/>
                  <a:ext cx="507600" cy="141058"/>
                </a:xfrm>
                <a:prstGeom prst="rect">
                  <a:avLst/>
                </a:prstGeom>
              </p:spPr>
            </p:pic>
          </p:grpSp>
          <p:pic>
            <p:nvPicPr>
              <p:cNvPr id="2" name="Kuva 1"/>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749599" y="2301448"/>
                <a:ext cx="505234" cy="140400"/>
              </a:xfrm>
              <a:prstGeom prst="rect">
                <a:avLst/>
              </a:prstGeom>
            </p:spPr>
          </p:pic>
          <p:pic>
            <p:nvPicPr>
              <p:cNvPr id="159" name="Kuva 158"/>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622399" y="2301448"/>
                <a:ext cx="505234" cy="140400"/>
              </a:xfrm>
              <a:prstGeom prst="rect">
                <a:avLst/>
              </a:prstGeom>
            </p:spPr>
          </p:pic>
        </p:grpSp>
        <p:pic>
          <p:nvPicPr>
            <p:cNvPr id="160" name="Kuva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739540" y="195975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986218" y="196127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197113" y="447506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989965" y="44766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 name="Ryhmä 163"/>
          <p:cNvGrpSpPr/>
          <p:nvPr/>
        </p:nvGrpSpPr>
        <p:grpSpPr>
          <a:xfrm rot="10800000">
            <a:off x="804662" y="5537403"/>
            <a:ext cx="5321701" cy="3674584"/>
            <a:chOff x="731838" y="1411672"/>
            <a:chExt cx="5321701" cy="3674584"/>
          </a:xfrm>
        </p:grpSpPr>
        <p:grpSp>
          <p:nvGrpSpPr>
            <p:cNvPr id="165" name="Ryhmä 164"/>
            <p:cNvGrpSpPr/>
            <p:nvPr/>
          </p:nvGrpSpPr>
          <p:grpSpPr>
            <a:xfrm>
              <a:off x="731838" y="1411672"/>
              <a:ext cx="5321701" cy="3410187"/>
              <a:chOff x="731838" y="1411672"/>
              <a:chExt cx="5321701" cy="3410187"/>
            </a:xfrm>
          </p:grpSpPr>
          <p:grpSp>
            <p:nvGrpSpPr>
              <p:cNvPr id="174" name="Ryhmä 173"/>
              <p:cNvGrpSpPr/>
              <p:nvPr/>
            </p:nvGrpSpPr>
            <p:grpSpPr>
              <a:xfrm>
                <a:off x="731838" y="1411672"/>
                <a:ext cx="5321701" cy="3410187"/>
                <a:chOff x="731838" y="1411672"/>
                <a:chExt cx="5321701" cy="3410187"/>
              </a:xfrm>
            </p:grpSpPr>
            <p:pic>
              <p:nvPicPr>
                <p:cNvPr id="177" name="Kuva 176"/>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4622400" y="3283344"/>
                  <a:ext cx="507600" cy="141058"/>
                </a:xfrm>
                <a:prstGeom prst="rect">
                  <a:avLst/>
                </a:prstGeom>
              </p:spPr>
            </p:pic>
            <p:grpSp>
              <p:nvGrpSpPr>
                <p:cNvPr id="178" name="Ryhmä 177"/>
                <p:cNvGrpSpPr/>
                <p:nvPr/>
              </p:nvGrpSpPr>
              <p:grpSpPr>
                <a:xfrm rot="10800000">
                  <a:off x="731838" y="1411672"/>
                  <a:ext cx="5321701" cy="3410187"/>
                  <a:chOff x="810374" y="5818116"/>
                  <a:chExt cx="5321701" cy="3410187"/>
                </a:xfrm>
              </p:grpSpPr>
              <p:grpSp>
                <p:nvGrpSpPr>
                  <p:cNvPr id="182" name="Ryhmä 181"/>
                  <p:cNvGrpSpPr/>
                  <p:nvPr/>
                </p:nvGrpSpPr>
                <p:grpSpPr>
                  <a:xfrm rot="10800000">
                    <a:off x="2836068" y="6514134"/>
                    <a:ext cx="1188249" cy="2519116"/>
                    <a:chOff x="2842418" y="1593926"/>
                    <a:chExt cx="1188249" cy="2519116"/>
                  </a:xfrm>
                </p:grpSpPr>
                <p:pic>
                  <p:nvPicPr>
                    <p:cNvPr id="23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272" y="40479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9" y="374614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9" y="302614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8" y="194804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4010" y="1593926"/>
                      <a:ext cx="90487" cy="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2" y="374932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3" y="3026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40180" y="1945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2" y="15939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3" name="Ryhmä 182"/>
                  <p:cNvGrpSpPr/>
                  <p:nvPr/>
                </p:nvGrpSpPr>
                <p:grpSpPr>
                  <a:xfrm>
                    <a:off x="1988199" y="6178161"/>
                    <a:ext cx="896021" cy="2855089"/>
                    <a:chOff x="1978871" y="6263676"/>
                    <a:chExt cx="896021" cy="2855089"/>
                  </a:xfrm>
                </p:grpSpPr>
                <p:cxnSp>
                  <p:nvCxnSpPr>
                    <p:cNvPr id="230" name="Suora yhdysviiva 229"/>
                    <p:cNvCxnSpPr>
                      <a:stCxn id="235" idx="2"/>
                      <a:endCxn id="195" idx="0"/>
                    </p:cNvCxnSpPr>
                    <p:nvPr/>
                  </p:nvCxnSpPr>
                  <p:spPr>
                    <a:xfrm flipH="1" flipV="1">
                      <a:off x="2174544" y="6263676"/>
                      <a:ext cx="700347" cy="3359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uora yhdysviiva 230"/>
                    <p:cNvCxnSpPr>
                      <a:stCxn id="241" idx="2"/>
                      <a:endCxn id="194" idx="3"/>
                    </p:cNvCxnSpPr>
                    <p:nvPr/>
                  </p:nvCxnSpPr>
                  <p:spPr>
                    <a:xfrm flipH="1">
                      <a:off x="2698599" y="7686465"/>
                      <a:ext cx="176292" cy="76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uora yhdysviiva 231"/>
                    <p:cNvCxnSpPr>
                      <a:stCxn id="240" idx="2"/>
                      <a:endCxn id="192" idx="2"/>
                    </p:cNvCxnSpPr>
                    <p:nvPr/>
                  </p:nvCxnSpPr>
                  <p:spPr>
                    <a:xfrm flipH="1">
                      <a:off x="1978871" y="6963370"/>
                      <a:ext cx="896021" cy="3178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uora yhdysviiva 232"/>
                    <p:cNvCxnSpPr>
                      <a:stCxn id="242" idx="2"/>
                      <a:endCxn id="197" idx="2"/>
                    </p:cNvCxnSpPr>
                    <p:nvPr/>
                  </p:nvCxnSpPr>
                  <p:spPr>
                    <a:xfrm rot="10800000">
                      <a:off x="1982849" y="8124536"/>
                      <a:ext cx="889135" cy="64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uora yhdysviiva 233"/>
                    <p:cNvCxnSpPr>
                      <a:stCxn id="243" idx="2"/>
                    </p:cNvCxnSpPr>
                    <p:nvPr/>
                  </p:nvCxnSpPr>
                  <p:spPr>
                    <a:xfrm flipH="1" flipV="1">
                      <a:off x="1988362" y="8929901"/>
                      <a:ext cx="886530" cy="1888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Ryhmä 183"/>
                  <p:cNvGrpSpPr/>
                  <p:nvPr/>
                </p:nvGrpSpPr>
                <p:grpSpPr>
                  <a:xfrm>
                    <a:off x="3977482" y="6881030"/>
                    <a:ext cx="883704" cy="2152220"/>
                    <a:chOff x="3969730" y="6967506"/>
                    <a:chExt cx="883704" cy="2152220"/>
                  </a:xfrm>
                </p:grpSpPr>
                <p:grpSp>
                  <p:nvGrpSpPr>
                    <p:cNvPr id="225" name="Ryhmä 224"/>
                    <p:cNvGrpSpPr/>
                    <p:nvPr/>
                  </p:nvGrpSpPr>
                  <p:grpSpPr>
                    <a:xfrm>
                      <a:off x="3971321" y="6967506"/>
                      <a:ext cx="882113" cy="1798102"/>
                      <a:chOff x="3971321" y="6967506"/>
                      <a:chExt cx="882113" cy="1798102"/>
                    </a:xfrm>
                  </p:grpSpPr>
                  <p:cxnSp>
                    <p:nvCxnSpPr>
                      <p:cNvPr id="227" name="Suora yhdysviiva 226"/>
                      <p:cNvCxnSpPr>
                        <a:stCxn id="237" idx="2"/>
                        <a:endCxn id="202" idx="1"/>
                      </p:cNvCxnSpPr>
                      <p:nvPr/>
                    </p:nvCxnSpPr>
                    <p:spPr>
                      <a:xfrm>
                        <a:off x="3971321" y="7687505"/>
                        <a:ext cx="169299" cy="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uora yhdysviiva 227"/>
                      <p:cNvCxnSpPr>
                        <a:stCxn id="238" idx="2"/>
                        <a:endCxn id="203" idx="2"/>
                      </p:cNvCxnSpPr>
                      <p:nvPr/>
                    </p:nvCxnSpPr>
                    <p:spPr>
                      <a:xfrm rot="10800000" flipH="1">
                        <a:off x="3971322" y="8125497"/>
                        <a:ext cx="882112" cy="6401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uora yhdysviiva 228"/>
                      <p:cNvCxnSpPr>
                        <a:stCxn id="236" idx="2"/>
                        <a:endCxn id="204" idx="2"/>
                      </p:cNvCxnSpPr>
                      <p:nvPr/>
                    </p:nvCxnSpPr>
                    <p:spPr>
                      <a:xfrm rot="10800000" flipH="1" flipV="1">
                        <a:off x="3971321" y="6967506"/>
                        <a:ext cx="882113" cy="3146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6" name="Suora yhdysviiva 225"/>
                    <p:cNvCxnSpPr>
                      <a:stCxn id="239" idx="2"/>
                      <a:endCxn id="208" idx="2"/>
                    </p:cNvCxnSpPr>
                    <p:nvPr/>
                  </p:nvCxnSpPr>
                  <p:spPr>
                    <a:xfrm flipV="1">
                      <a:off x="3969730" y="8937416"/>
                      <a:ext cx="882784" cy="1823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5" name="Suora yhdysviiva 184"/>
                  <p:cNvCxnSpPr/>
                  <p:nvPr/>
                </p:nvCxnSpPr>
                <p:spPr>
                  <a:xfrm>
                    <a:off x="1355788" y="6158278"/>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86" name="Ryhmä 185"/>
                  <p:cNvGrpSpPr/>
                  <p:nvPr/>
                </p:nvGrpSpPr>
                <p:grpSpPr>
                  <a:xfrm>
                    <a:off x="810374" y="5818116"/>
                    <a:ext cx="5321701" cy="3410187"/>
                    <a:chOff x="810374" y="5818116"/>
                    <a:chExt cx="5321701" cy="3410187"/>
                  </a:xfrm>
                </p:grpSpPr>
                <p:grpSp>
                  <p:nvGrpSpPr>
                    <p:cNvPr id="187" name="Ryhmä 186"/>
                    <p:cNvGrpSpPr/>
                    <p:nvPr/>
                  </p:nvGrpSpPr>
                  <p:grpSpPr>
                    <a:xfrm>
                      <a:off x="5516998" y="6083992"/>
                      <a:ext cx="615077" cy="3029107"/>
                      <a:chOff x="3357000" y="6316056"/>
                      <a:chExt cx="615077" cy="3029107"/>
                    </a:xfrm>
                  </p:grpSpPr>
                  <p:cxnSp>
                    <p:nvCxnSpPr>
                      <p:cNvPr id="214" name="Suora yhdysviiva 213"/>
                      <p:cNvCxnSpPr/>
                      <p:nvPr/>
                    </p:nvCxnSpPr>
                    <p:spPr>
                      <a:xfrm flipV="1">
                        <a:off x="3429000" y="6393000"/>
                        <a:ext cx="1266" cy="28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uora yhdysviiva 214"/>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uora yhdysviiva 215"/>
                      <p:cNvCxnSpPr/>
                      <p:nvPr/>
                    </p:nvCxnSpPr>
                    <p:spPr>
                      <a:xfrm rot="10800000">
                        <a:off x="3357000" y="711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uora yhdysviiva 216"/>
                      <p:cNvCxnSpPr/>
                      <p:nvPr/>
                    </p:nvCxnSpPr>
                    <p:spPr>
                      <a:xfrm rot="10800000">
                        <a:off x="3357000" y="783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uora yhdysviiva 217"/>
                      <p:cNvCxnSpPr/>
                      <p:nvPr/>
                    </p:nvCxnSpPr>
                    <p:spPr>
                      <a:xfrm rot="10800000">
                        <a:off x="3357000" y="891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uora yhdysviiva 218"/>
                      <p:cNvCxnSpPr/>
                      <p:nvPr/>
                    </p:nvCxnSpPr>
                    <p:spPr>
                      <a:xfrm rot="10800000">
                        <a:off x="3357000" y="92682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ekstiruutu 219"/>
                      <p:cNvSpPr txBox="1"/>
                      <p:nvPr/>
                    </p:nvSpPr>
                    <p:spPr>
                      <a:xfrm>
                        <a:off x="3550622" y="631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21" name="Tekstiruutu 220"/>
                      <p:cNvSpPr txBox="1"/>
                      <p:nvPr/>
                    </p:nvSpPr>
                    <p:spPr>
                      <a:xfrm>
                        <a:off x="3550621" y="703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22" name="Tekstiruutu 221"/>
                      <p:cNvSpPr txBox="1"/>
                      <p:nvPr/>
                    </p:nvSpPr>
                    <p:spPr>
                      <a:xfrm>
                        <a:off x="3550620" y="77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223" name="Tekstiruutu 222"/>
                      <p:cNvSpPr txBox="1"/>
                      <p:nvPr/>
                    </p:nvSpPr>
                    <p:spPr>
                      <a:xfrm>
                        <a:off x="3545726" y="8838731"/>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224" name="Tekstiruutu 223"/>
                      <p:cNvSpPr txBox="1"/>
                      <p:nvPr/>
                    </p:nvSpPr>
                    <p:spPr>
                      <a:xfrm>
                        <a:off x="3545725" y="919127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grpSp>
                <p:grpSp>
                  <p:nvGrpSpPr>
                    <p:cNvPr id="188" name="Ryhmä 187"/>
                    <p:cNvGrpSpPr/>
                    <p:nvPr/>
                  </p:nvGrpSpPr>
                  <p:grpSpPr>
                    <a:xfrm rot="10800000">
                      <a:off x="810374" y="6087898"/>
                      <a:ext cx="545697" cy="491324"/>
                      <a:chOff x="3357000" y="6332662"/>
                      <a:chExt cx="545697" cy="491324"/>
                    </a:xfrm>
                  </p:grpSpPr>
                  <p:cxnSp>
                    <p:nvCxnSpPr>
                      <p:cNvPr id="209" name="Suora yhdysviiva 208"/>
                      <p:cNvCxnSpPr/>
                      <p:nvPr/>
                    </p:nvCxnSpPr>
                    <p:spPr>
                      <a:xfrm flipV="1">
                        <a:off x="3429000" y="6393000"/>
                        <a:ext cx="1266"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uora yhdysviiva 20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kstiruutu 210"/>
                      <p:cNvSpPr txBox="1"/>
                      <p:nvPr/>
                    </p:nvSpPr>
                    <p:spPr>
                      <a:xfrm>
                        <a:off x="3531816" y="6670098"/>
                        <a:ext cx="22967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cxnSp>
                    <p:nvCxnSpPr>
                      <p:cNvPr id="212" name="Suora yhdysviiva 211"/>
                      <p:cNvCxnSpPr/>
                      <p:nvPr/>
                    </p:nvCxnSpPr>
                    <p:spPr>
                      <a:xfrm rot="10800000">
                        <a:off x="3357283" y="67550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kstiruutu 212"/>
                      <p:cNvSpPr txBox="1"/>
                      <p:nvPr/>
                    </p:nvSpPr>
                    <p:spPr>
                      <a:xfrm>
                        <a:off x="3537567" y="6332662"/>
                        <a:ext cx="365130"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grpSp>
                <p:grpSp>
                  <p:nvGrpSpPr>
                    <p:cNvPr id="189" name="Ryhmä 188"/>
                    <p:cNvGrpSpPr/>
                    <p:nvPr/>
                  </p:nvGrpSpPr>
                  <p:grpSpPr>
                    <a:xfrm rot="10800000">
                      <a:off x="1735072" y="5818116"/>
                      <a:ext cx="3379241" cy="3410187"/>
                      <a:chOff x="1845788" y="3167905"/>
                      <a:chExt cx="3379241" cy="3410187"/>
                    </a:xfrm>
                  </p:grpSpPr>
                  <p:grpSp>
                    <p:nvGrpSpPr>
                      <p:cNvPr id="190" name="Ryhmä 189"/>
                      <p:cNvGrpSpPr/>
                      <p:nvPr/>
                    </p:nvGrpSpPr>
                    <p:grpSpPr>
                      <a:xfrm>
                        <a:off x="1845788" y="3167905"/>
                        <a:ext cx="965465" cy="2476682"/>
                        <a:chOff x="1741851" y="1407831"/>
                        <a:chExt cx="965465" cy="2476682"/>
                      </a:xfrm>
                    </p:grpSpPr>
                    <p:grpSp>
                      <p:nvGrpSpPr>
                        <p:cNvPr id="201" name="Ryhmä 200"/>
                        <p:cNvGrpSpPr/>
                        <p:nvPr/>
                      </p:nvGrpSpPr>
                      <p:grpSpPr>
                        <a:xfrm>
                          <a:off x="1742771" y="1407831"/>
                          <a:ext cx="506254" cy="821442"/>
                          <a:chOff x="1742771" y="1407831"/>
                          <a:chExt cx="506254" cy="821442"/>
                        </a:xfrm>
                      </p:grpSpPr>
                      <p:pic>
                        <p:nvPicPr>
                          <p:cNvPr id="207" name="Kuva 206"/>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811455" y="1407831"/>
                            <a:ext cx="360045" cy="360045"/>
                          </a:xfrm>
                          <a:prstGeom prst="rect">
                            <a:avLst/>
                          </a:prstGeom>
                        </p:spPr>
                      </p:pic>
                      <p:pic>
                        <p:nvPicPr>
                          <p:cNvPr id="208" name="Kuva 20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42771" y="1785457"/>
                            <a:ext cx="506254" cy="443816"/>
                          </a:xfrm>
                          <a:prstGeom prst="rect">
                            <a:avLst/>
                          </a:prstGeom>
                        </p:spPr>
                      </p:pic>
                    </p:grpSp>
                    <p:pic>
                      <p:nvPicPr>
                        <p:cNvPr id="202" name="Kuva 201"/>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2347747" y="2847759"/>
                          <a:ext cx="359569" cy="359569"/>
                        </a:xfrm>
                        <a:prstGeom prst="rect">
                          <a:avLst/>
                        </a:prstGeom>
                      </p:spPr>
                    </p:pic>
                    <p:pic>
                      <p:nvPicPr>
                        <p:cNvPr id="203" name="Kuva 202"/>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41851" y="2597376"/>
                          <a:ext cx="506254" cy="443816"/>
                        </a:xfrm>
                        <a:prstGeom prst="rect">
                          <a:avLst/>
                        </a:prstGeom>
                      </p:spPr>
                    </p:pic>
                    <p:pic>
                      <p:nvPicPr>
                        <p:cNvPr id="204" name="Kuva 20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741851" y="3440697"/>
                          <a:ext cx="506254" cy="443816"/>
                        </a:xfrm>
                        <a:prstGeom prst="rect">
                          <a:avLst/>
                        </a:prstGeom>
                      </p:spPr>
                    </p:pic>
                    <p:cxnSp>
                      <p:nvCxnSpPr>
                        <p:cNvPr id="205" name="Suora yhdysviiva 204"/>
                        <p:cNvCxnSpPr/>
                        <p:nvPr/>
                      </p:nvCxnSpPr>
                      <p:spPr>
                        <a:xfrm>
                          <a:off x="1999680" y="327547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909334" y="303596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1" name="Ryhmä 190"/>
                      <p:cNvGrpSpPr/>
                      <p:nvPr/>
                    </p:nvGrpSpPr>
                    <p:grpSpPr>
                      <a:xfrm>
                        <a:off x="4252650" y="3167905"/>
                        <a:ext cx="972379" cy="3410187"/>
                        <a:chOff x="4148713" y="1407831"/>
                        <a:chExt cx="972379" cy="3410187"/>
                      </a:xfrm>
                    </p:grpSpPr>
                    <p:pic>
                      <p:nvPicPr>
                        <p:cNvPr id="192" name="Kuva 191"/>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614838" y="3440697"/>
                          <a:ext cx="506254" cy="443816"/>
                        </a:xfrm>
                        <a:prstGeom prst="rect">
                          <a:avLst/>
                        </a:prstGeom>
                      </p:spPr>
                    </p:pic>
                    <p:grpSp>
                      <p:nvGrpSpPr>
                        <p:cNvPr id="193" name="Ryhmä 192"/>
                        <p:cNvGrpSpPr/>
                        <p:nvPr/>
                      </p:nvGrpSpPr>
                      <p:grpSpPr>
                        <a:xfrm>
                          <a:off x="4148713" y="1407831"/>
                          <a:ext cx="972122" cy="3410187"/>
                          <a:chOff x="4148713" y="1407831"/>
                          <a:chExt cx="972122" cy="3410187"/>
                        </a:xfrm>
                      </p:grpSpPr>
                      <p:pic>
                        <p:nvPicPr>
                          <p:cNvPr id="194" name="Kuva 193"/>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148713" y="2847758"/>
                            <a:ext cx="359569" cy="359569"/>
                          </a:xfrm>
                          <a:prstGeom prst="rect">
                            <a:avLst/>
                          </a:prstGeom>
                        </p:spPr>
                      </p:pic>
                      <p:pic>
                        <p:nvPicPr>
                          <p:cNvPr id="195" name="Kuva 194"/>
                          <p:cNvPicPr>
                            <a:picLocks noChangeAspect="1"/>
                          </p:cNvPicPr>
                          <p:nvPr/>
                        </p:nvPicPr>
                        <p:blipFill>
                          <a:blip r:embed="rId10">
                            <a:extLst>
                              <a:ext uri="{28A0092B-C50C-407E-A947-70E740481C1C}">
                                <a14:useLocalDpi xmlns:a14="http://schemas.microsoft.com/office/drawing/2010/main" val="0"/>
                              </a:ext>
                            </a:extLst>
                          </a:blip>
                          <a:srcRect/>
                          <a:stretch/>
                        </p:blipFill>
                        <p:spPr>
                          <a:xfrm>
                            <a:off x="4492269" y="4457973"/>
                            <a:ext cx="360045" cy="360045"/>
                          </a:xfrm>
                          <a:prstGeom prst="rect">
                            <a:avLst/>
                          </a:prstGeom>
                        </p:spPr>
                      </p:pic>
                      <p:grpSp>
                        <p:nvGrpSpPr>
                          <p:cNvPr id="196" name="Ryhmä 195"/>
                          <p:cNvGrpSpPr/>
                          <p:nvPr/>
                        </p:nvGrpSpPr>
                        <p:grpSpPr>
                          <a:xfrm>
                            <a:off x="4614581" y="1407831"/>
                            <a:ext cx="506254" cy="821442"/>
                            <a:chOff x="1742771" y="1407831"/>
                            <a:chExt cx="506254" cy="821442"/>
                          </a:xfrm>
                        </p:grpSpPr>
                        <p:pic>
                          <p:nvPicPr>
                            <p:cNvPr id="199" name="Kuva 198"/>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811455" y="1407831"/>
                              <a:ext cx="360045" cy="360045"/>
                            </a:xfrm>
                            <a:prstGeom prst="rect">
                              <a:avLst/>
                            </a:prstGeom>
                          </p:spPr>
                        </p:pic>
                        <p:pic>
                          <p:nvPicPr>
                            <p:cNvPr id="200" name="Kuva 199"/>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42771" y="1785457"/>
                              <a:ext cx="506254" cy="443816"/>
                            </a:xfrm>
                            <a:prstGeom prst="rect">
                              <a:avLst/>
                            </a:prstGeom>
                          </p:spPr>
                        </p:pic>
                      </p:grpSp>
                      <p:pic>
                        <p:nvPicPr>
                          <p:cNvPr id="197" name="Kuva 19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610860" y="2597376"/>
                            <a:ext cx="506254" cy="443816"/>
                          </a:xfrm>
                          <a:prstGeom prst="rect">
                            <a:avLst/>
                          </a:prstGeom>
                        </p:spPr>
                      </p:pic>
                      <p:pic>
                        <p:nvPicPr>
                          <p:cNvPr id="198"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778258" y="303596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pic>
              <p:nvPicPr>
                <p:cNvPr id="179" name="Kuva 178"/>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49600" y="2440913"/>
                  <a:ext cx="507600" cy="141058"/>
                </a:xfrm>
                <a:prstGeom prst="rect">
                  <a:avLst/>
                </a:prstGeom>
              </p:spPr>
            </p:pic>
            <p:pic>
              <p:nvPicPr>
                <p:cNvPr id="180" name="Kuva 179"/>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49600" y="3283344"/>
                  <a:ext cx="507600" cy="141058"/>
                </a:xfrm>
                <a:prstGeom prst="rect">
                  <a:avLst/>
                </a:prstGeom>
              </p:spPr>
            </p:pic>
            <p:pic>
              <p:nvPicPr>
                <p:cNvPr id="181" name="Kuva 180"/>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4622400" y="2440913"/>
                  <a:ext cx="507600" cy="141058"/>
                </a:xfrm>
                <a:prstGeom prst="rect">
                  <a:avLst/>
                </a:prstGeom>
              </p:spPr>
            </p:pic>
          </p:grpSp>
          <p:pic>
            <p:nvPicPr>
              <p:cNvPr id="175" name="Kuva 174"/>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749600" y="2301630"/>
                <a:ext cx="507600" cy="141058"/>
              </a:xfrm>
              <a:prstGeom prst="rect">
                <a:avLst/>
              </a:prstGeom>
            </p:spPr>
          </p:pic>
          <p:pic>
            <p:nvPicPr>
              <p:cNvPr id="176" name="Kuva 175"/>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622400" y="2301630"/>
                <a:ext cx="507600" cy="141058"/>
              </a:xfrm>
              <a:prstGeom prst="rect">
                <a:avLst/>
              </a:prstGeom>
            </p:spPr>
          </p:pic>
        </p:grpSp>
        <p:pic>
          <p:nvPicPr>
            <p:cNvPr id="166" name="Kuva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739540" y="195975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986218" y="196127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197113" y="447506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989965" y="44766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a:t>
            </a:r>
          </a:p>
        </p:txBody>
      </p:sp>
      <p:sp>
        <p:nvSpPr>
          <p:cNvPr id="7" name="Suorakulmio 244">
            <a:extLst>
              <a:ext uri="{FF2B5EF4-FFF2-40B4-BE49-F238E27FC236}">
                <a16:creationId xmlns:a16="http://schemas.microsoft.com/office/drawing/2014/main" id="{2ACF98A9-DAC3-565E-F5C2-E55F76A35010}"/>
              </a:ext>
            </a:extLst>
          </p:cNvPr>
          <p:cNvSpPr>
            <a:spLocks noChangeArrowheads="1"/>
          </p:cNvSpPr>
          <p:nvPr/>
        </p:nvSpPr>
        <p:spPr bwMode="auto">
          <a:xfrm>
            <a:off x="909000" y="4854616"/>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
        <p:nvSpPr>
          <p:cNvPr id="9" name="Text Box 3">
            <a:extLst>
              <a:ext uri="{FF2B5EF4-FFF2-40B4-BE49-F238E27FC236}">
                <a16:creationId xmlns:a16="http://schemas.microsoft.com/office/drawing/2014/main" id="{93DF054C-6057-E7C0-B0F8-D4AA8C489B0B}"/>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Tree>
    <p:extLst>
      <p:ext uri="{BB962C8B-B14F-4D97-AF65-F5344CB8AC3E}">
        <p14:creationId xmlns:p14="http://schemas.microsoft.com/office/powerpoint/2010/main" val="190122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14" name="Ryhmä 13"/>
          <p:cNvGrpSpPr/>
          <p:nvPr/>
        </p:nvGrpSpPr>
        <p:grpSpPr>
          <a:xfrm>
            <a:off x="629625" y="3688794"/>
            <a:ext cx="2251716" cy="3278621"/>
            <a:chOff x="629625" y="3688794"/>
            <a:chExt cx="2251716" cy="3278621"/>
          </a:xfrm>
        </p:grpSpPr>
        <p:pic>
          <p:nvPicPr>
            <p:cNvPr id="24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yhmä 6"/>
            <p:cNvGrpSpPr/>
            <p:nvPr/>
          </p:nvGrpSpPr>
          <p:grpSpPr>
            <a:xfrm>
              <a:off x="629625" y="3688794"/>
              <a:ext cx="1703170" cy="3278621"/>
              <a:chOff x="629625" y="3688794"/>
              <a:chExt cx="1703170" cy="3278621"/>
            </a:xfrm>
          </p:grpSpPr>
          <p:grpSp>
            <p:nvGrpSpPr>
              <p:cNvPr id="3" name="Ryhmä 2"/>
              <p:cNvGrpSpPr/>
              <p:nvPr/>
            </p:nvGrpSpPr>
            <p:grpSpPr>
              <a:xfrm>
                <a:off x="629625" y="3688794"/>
                <a:ext cx="1703170" cy="3278621"/>
                <a:chOff x="629625" y="3688794"/>
                <a:chExt cx="1703170" cy="3278621"/>
              </a:xfrm>
            </p:grpSpPr>
            <p:grpSp>
              <p:nvGrpSpPr>
                <p:cNvPr id="5" name="Ryhmä 4"/>
                <p:cNvGrpSpPr/>
                <p:nvPr/>
              </p:nvGrpSpPr>
              <p:grpSpPr>
                <a:xfrm>
                  <a:off x="629625" y="3688794"/>
                  <a:ext cx="1703170" cy="3278621"/>
                  <a:chOff x="629625" y="3688794"/>
                  <a:chExt cx="1703170" cy="3278621"/>
                </a:xfrm>
              </p:grpSpPr>
              <p:cxnSp>
                <p:nvCxnSpPr>
                  <p:cNvPr id="230" name="Suora yhdysviiva 229"/>
                  <p:cNvCxnSpPr/>
                  <p:nvPr/>
                </p:nvCxnSpPr>
                <p:spPr>
                  <a:xfrm flipV="1">
                    <a:off x="2270731" y="4225486"/>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9" name="Ryhmä 468"/>
                  <p:cNvGrpSpPr>
                    <a:grpSpLocks noChangeAspect="1"/>
                  </p:cNvGrpSpPr>
                  <p:nvPr/>
                </p:nvGrpSpPr>
                <p:grpSpPr>
                  <a:xfrm rot="16200000">
                    <a:off x="-158101" y="4476520"/>
                    <a:ext cx="3278621" cy="1703170"/>
                    <a:chOff x="1217000" y="1399987"/>
                    <a:chExt cx="3802344" cy="1975228"/>
                  </a:xfrm>
                </p:grpSpPr>
                <p:grpSp>
                  <p:nvGrpSpPr>
                    <p:cNvPr id="470" name="Ryhmä 469"/>
                    <p:cNvGrpSpPr/>
                    <p:nvPr/>
                  </p:nvGrpSpPr>
                  <p:grpSpPr>
                    <a:xfrm rot="10800000">
                      <a:off x="1217000" y="1703742"/>
                      <a:ext cx="650282" cy="1651189"/>
                      <a:chOff x="2832411" y="7023957"/>
                      <a:chExt cx="650282" cy="1651190"/>
                    </a:xfrm>
                  </p:grpSpPr>
                  <p:cxnSp>
                    <p:nvCxnSpPr>
                      <p:cNvPr id="502" name="Suora yhdysviiva 501"/>
                      <p:cNvCxnSpPr/>
                      <p:nvPr/>
                    </p:nvCxnSpPr>
                    <p:spPr>
                      <a:xfrm rot="16200000">
                        <a:off x="2149202" y="783561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32411" y="708003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33581" y="784311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35638" y="858804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2994837" y="7023957"/>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507" name="Tekstiruutu 506"/>
                      <p:cNvSpPr txBox="1"/>
                      <p:nvPr/>
                    </p:nvSpPr>
                    <p:spPr>
                      <a:xfrm>
                        <a:off x="2992148" y="7752932"/>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508" name="Tekstiruutu 507"/>
                      <p:cNvSpPr txBox="1"/>
                      <p:nvPr/>
                    </p:nvSpPr>
                    <p:spPr>
                      <a:xfrm>
                        <a:off x="3008126" y="8496677"/>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471" name="Ryhmä 470"/>
                    <p:cNvGrpSpPr/>
                    <p:nvPr/>
                  </p:nvGrpSpPr>
                  <p:grpSpPr>
                    <a:xfrm>
                      <a:off x="4396510" y="2846858"/>
                      <a:ext cx="622834" cy="528357"/>
                      <a:chOff x="2235763" y="6333914"/>
                      <a:chExt cx="622834" cy="528357"/>
                    </a:xfrm>
                  </p:grpSpPr>
                  <p:cxnSp>
                    <p:nvCxnSpPr>
                      <p:cNvPr id="497" name="Suora yhdysviiva 496"/>
                      <p:cNvCxnSpPr/>
                      <p:nvPr/>
                    </p:nvCxnSpPr>
                    <p:spPr>
                      <a:xfrm flipV="1">
                        <a:off x="2306382" y="6413756"/>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uora yhdysviiva 497"/>
                      <p:cNvCxnSpPr/>
                      <p:nvPr/>
                    </p:nvCxnSpPr>
                    <p:spPr>
                      <a:xfrm rot="10800000">
                        <a:off x="2235763" y="64133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uora yhdysviiva 498"/>
                      <p:cNvCxnSpPr/>
                      <p:nvPr/>
                    </p:nvCxnSpPr>
                    <p:spPr>
                      <a:xfrm rot="10800000">
                        <a:off x="2236172" y="67846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Tekstiruutu 499"/>
                      <p:cNvSpPr txBox="1"/>
                      <p:nvPr/>
                    </p:nvSpPr>
                    <p:spPr>
                      <a:xfrm>
                        <a:off x="2429382" y="6333914"/>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501" name="Tekstiruutu 500"/>
                      <p:cNvSpPr txBox="1"/>
                      <p:nvPr/>
                    </p:nvSpPr>
                    <p:spPr>
                      <a:xfrm>
                        <a:off x="2437142" y="6708383"/>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472" name="Ryhmä 471"/>
                    <p:cNvGrpSpPr/>
                    <p:nvPr/>
                  </p:nvGrpSpPr>
                  <p:grpSpPr>
                    <a:xfrm rot="10800000">
                      <a:off x="1865374" y="1399987"/>
                      <a:ext cx="2546055" cy="1721228"/>
                      <a:chOff x="2446818" y="7617947"/>
                      <a:chExt cx="2546055" cy="1721228"/>
                    </a:xfrm>
                  </p:grpSpPr>
                  <p:pic>
                    <p:nvPicPr>
                      <p:cNvPr id="476" name="Kuva 475"/>
                      <p:cNvPicPr>
                        <a:picLocks noChangeAspect="1"/>
                      </p:cNvPicPr>
                      <p:nvPr/>
                    </p:nvPicPr>
                    <p:blipFill>
                      <a:blip r:embed="rId6">
                        <a:extLst>
                          <a:ext uri="{28A0092B-C50C-407E-A947-70E740481C1C}">
                            <a14:useLocalDpi xmlns:a14="http://schemas.microsoft.com/office/drawing/2010/main" val="0"/>
                          </a:ext>
                        </a:extLst>
                      </a:blip>
                      <a:srcRect/>
                      <a:stretch/>
                    </p:blipFill>
                    <p:spPr>
                      <a:xfrm>
                        <a:off x="4560903" y="8972800"/>
                        <a:ext cx="359569" cy="359568"/>
                      </a:xfrm>
                      <a:prstGeom prst="rect">
                        <a:avLst/>
                      </a:prstGeom>
                    </p:spPr>
                  </p:pic>
                  <p:grpSp>
                    <p:nvGrpSpPr>
                      <p:cNvPr id="473" name="Ryhmä 472"/>
                      <p:cNvGrpSpPr/>
                      <p:nvPr/>
                    </p:nvGrpSpPr>
                    <p:grpSpPr>
                      <a:xfrm rot="10800000">
                        <a:off x="3274730" y="7804260"/>
                        <a:ext cx="899839" cy="1151437"/>
                        <a:chOff x="2690011" y="2022875"/>
                        <a:chExt cx="899839" cy="1151437"/>
                      </a:xfrm>
                    </p:grpSpPr>
                    <p:pic>
                      <p:nvPicPr>
                        <p:cNvPr id="49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99946" y="7617947"/>
                        <a:ext cx="622394" cy="1344075"/>
                        <a:chOff x="2706005" y="7275892"/>
                        <a:chExt cx="622394" cy="1344075"/>
                      </a:xfrm>
                    </p:grpSpPr>
                    <p:cxnSp>
                      <p:nvCxnSpPr>
                        <p:cNvPr id="489" name="Suora yhdysviiva 488"/>
                        <p:cNvCxnSpPr>
                          <a:stCxn id="492" idx="2"/>
                          <a:endCxn id="228" idx="1"/>
                        </p:cNvCxnSpPr>
                        <p:nvPr/>
                      </p:nvCxnSpPr>
                      <p:spPr>
                        <a:xfrm rot="16200000" flipV="1">
                          <a:off x="3155517" y="7291687"/>
                          <a:ext cx="186312" cy="1547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uora yhdysviiva 489"/>
                        <p:cNvCxnSpPr>
                          <a:stCxn id="495" idx="2"/>
                          <a:endCxn id="485" idx="2"/>
                        </p:cNvCxnSpPr>
                        <p:nvPr/>
                      </p:nvCxnSpPr>
                      <p:spPr>
                        <a:xfrm rot="16200000" flipV="1">
                          <a:off x="2983897" y="7518819"/>
                          <a:ext cx="64617" cy="6204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H="1" flipV="1">
                          <a:off x="3018133" y="8309701"/>
                          <a:ext cx="6326" cy="61420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46818" y="7694689"/>
                        <a:ext cx="514443" cy="1644486"/>
                        <a:chOff x="1135019" y="3987980"/>
                        <a:chExt cx="514443" cy="1644486"/>
                      </a:xfrm>
                    </p:grpSpPr>
                    <p:pic>
                      <p:nvPicPr>
                        <p:cNvPr id="482" name="Kuva 481"/>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202451" y="3987980"/>
                          <a:ext cx="359569" cy="359568"/>
                        </a:xfrm>
                        <a:prstGeom prst="rect">
                          <a:avLst/>
                        </a:prstGeom>
                      </p:spPr>
                    </p:pic>
                    <p:pic>
                      <p:nvPicPr>
                        <p:cNvPr id="487" name="Kuva 48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35019" y="4365133"/>
                          <a:ext cx="506254" cy="443815"/>
                        </a:xfrm>
                        <a:prstGeom prst="rect">
                          <a:avLst/>
                        </a:prstGeom>
                      </p:spPr>
                    </p:pic>
                    <p:pic>
                      <p:nvPicPr>
                        <p:cNvPr id="485" name="Kuva 484"/>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143208" y="5188651"/>
                          <a:ext cx="506254" cy="443815"/>
                        </a:xfrm>
                        <a:prstGeom prst="rect">
                          <a:avLst/>
                        </a:prstGeom>
                      </p:spPr>
                    </p:pic>
                  </p:grpSp>
                  <p:pic>
                    <p:nvPicPr>
                      <p:cNvPr id="477" name="Kuva 476"/>
                      <p:cNvPicPr>
                        <a:picLocks noChangeAspect="1"/>
                      </p:cNvPicPr>
                      <p:nvPr/>
                    </p:nvPicPr>
                    <p:blipFill>
                      <a:blip r:embed="rId8">
                        <a:extLst>
                          <a:ext uri="{28A0092B-C50C-407E-A947-70E740481C1C}">
                            <a14:useLocalDpi xmlns:a14="http://schemas.microsoft.com/office/drawing/2010/main" val="0"/>
                          </a:ext>
                        </a:extLst>
                      </a:blip>
                      <a:srcRect/>
                      <a:stretch/>
                    </p:blipFill>
                    <p:spPr>
                      <a:xfrm>
                        <a:off x="4486619" y="8514167"/>
                        <a:ext cx="506254" cy="443815"/>
                      </a:xfrm>
                      <a:prstGeom prst="rect">
                        <a:avLst/>
                      </a:prstGeom>
                    </p:spPr>
                  </p:pic>
                  <p:pic>
                    <p:nvPicPr>
                      <p:cNvPr id="478" name="Kuva 477"/>
                      <p:cNvPicPr>
                        <a:picLocks noChangeAspect="1"/>
                      </p:cNvPicPr>
                      <p:nvPr/>
                    </p:nvPicPr>
                    <p:blipFill>
                      <a:blip r:embed="rId9">
                        <a:extLst>
                          <a:ext uri="{28A0092B-C50C-407E-A947-70E740481C1C}">
                            <a14:useLocalDpi xmlns:a14="http://schemas.microsoft.com/office/drawing/2010/main" val="0"/>
                          </a:ext>
                        </a:extLst>
                      </a:blip>
                      <a:srcRect/>
                      <a:stretch/>
                    </p:blipFill>
                    <p:spPr>
                      <a:xfrm>
                        <a:off x="4478430" y="7694219"/>
                        <a:ext cx="506254" cy="443815"/>
                      </a:xfrm>
                      <a:prstGeom prst="rect">
                        <a:avLst/>
                      </a:prstGeom>
                    </p:spPr>
                  </p:pic>
                  <p:cxnSp>
                    <p:nvCxnSpPr>
                      <p:cNvPr id="480" name="Suora yhdysviiva 479"/>
                      <p:cNvCxnSpPr>
                        <a:stCxn id="478" idx="2"/>
                        <a:endCxn id="493"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V="1">
                        <a:off x="4433393" y="8651628"/>
                        <a:ext cx="2287" cy="6104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28" name="Kuva 227"/>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1958975" y="4522652"/>
                  <a:ext cx="309600" cy="309600"/>
                </a:xfrm>
                <a:prstGeom prst="rect">
                  <a:avLst/>
                </a:prstGeom>
              </p:spPr>
            </p:pic>
          </p:grpSp>
          <p:pic>
            <p:nvPicPr>
              <p:cNvPr id="234" name="Kuva 233"/>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371600" y="4368135"/>
                <a:ext cx="435600" cy="121050"/>
              </a:xfrm>
              <a:prstGeom prst="rect">
                <a:avLst/>
              </a:prstGeom>
            </p:spPr>
          </p:pic>
          <p:pic>
            <p:nvPicPr>
              <p:cNvPr id="235" name="Kuva 234"/>
              <p:cNvPicPr>
                <a:picLocks noChangeAspect="1"/>
              </p:cNvPicPr>
              <p:nvPr/>
            </p:nvPicPr>
            <p:blipFill>
              <a:blip r:embed="rId11">
                <a:extLst>
                  <a:ext uri="{28A0092B-C50C-407E-A947-70E740481C1C}">
                    <a14:useLocalDpi xmlns:a14="http://schemas.microsoft.com/office/drawing/2010/main" val="0"/>
                  </a:ext>
                </a:extLst>
              </a:blip>
              <a:srcRect/>
              <a:stretch/>
            </p:blipFill>
            <p:spPr>
              <a:xfrm rot="5400000">
                <a:off x="1371600" y="6119954"/>
                <a:ext cx="435600" cy="121050"/>
              </a:xfrm>
              <a:prstGeom prst="rect">
                <a:avLst/>
              </a:prstGeom>
            </p:spPr>
          </p:pic>
        </p:grpSp>
      </p:grpSp>
      <p:grpSp>
        <p:nvGrpSpPr>
          <p:cNvPr id="15" name="Ryhmä 14"/>
          <p:cNvGrpSpPr/>
          <p:nvPr/>
        </p:nvGrpSpPr>
        <p:grpSpPr>
          <a:xfrm>
            <a:off x="1122193" y="1333075"/>
            <a:ext cx="4631791" cy="2685221"/>
            <a:chOff x="1122193" y="1333075"/>
            <a:chExt cx="4631791" cy="2685221"/>
          </a:xfrm>
        </p:grpSpPr>
        <p:pic>
          <p:nvPicPr>
            <p:cNvPr id="24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yhmä 10"/>
            <p:cNvGrpSpPr/>
            <p:nvPr/>
          </p:nvGrpSpPr>
          <p:grpSpPr>
            <a:xfrm>
              <a:off x="1122193" y="1333075"/>
              <a:ext cx="4631791" cy="2147783"/>
              <a:chOff x="1122193" y="1333075"/>
              <a:chExt cx="4631791" cy="2147783"/>
            </a:xfrm>
          </p:grpSpPr>
          <p:pic>
            <p:nvPicPr>
              <p:cNvPr id="240" name="Kuva 239"/>
              <p:cNvPicPr>
                <a:picLocks noChangeAspect="1"/>
              </p:cNvPicPr>
              <p:nvPr/>
            </p:nvPicPr>
            <p:blipFill>
              <a:blip r:embed="rId10">
                <a:extLst>
                  <a:ext uri="{28A0092B-C50C-407E-A947-70E740481C1C}">
                    <a14:useLocalDpi xmlns:a14="http://schemas.microsoft.com/office/drawing/2010/main" val="0"/>
                  </a:ext>
                </a:extLst>
              </a:blip>
              <a:srcRect/>
              <a:stretch/>
            </p:blipFill>
            <p:spPr>
              <a:xfrm>
                <a:off x="4501288" y="3086001"/>
                <a:ext cx="309600" cy="309600"/>
              </a:xfrm>
              <a:prstGeom prst="rect">
                <a:avLst/>
              </a:prstGeom>
            </p:spPr>
          </p:pic>
          <p:grpSp>
            <p:nvGrpSpPr>
              <p:cNvPr id="8" name="Ryhmä 7"/>
              <p:cNvGrpSpPr/>
              <p:nvPr/>
            </p:nvGrpSpPr>
            <p:grpSpPr>
              <a:xfrm>
                <a:off x="1122193" y="1333075"/>
                <a:ext cx="4631791" cy="2147783"/>
                <a:chOff x="1122193" y="1333075"/>
                <a:chExt cx="4631791" cy="2147783"/>
              </a:xfrm>
            </p:grpSpPr>
            <p:grpSp>
              <p:nvGrpSpPr>
                <p:cNvPr id="12" name="Ryhmä 11"/>
                <p:cNvGrpSpPr/>
                <p:nvPr/>
              </p:nvGrpSpPr>
              <p:grpSpPr>
                <a:xfrm>
                  <a:off x="1122193" y="1333075"/>
                  <a:ext cx="4631791" cy="2147783"/>
                  <a:chOff x="1122193" y="1333075"/>
                  <a:chExt cx="4631791" cy="2147783"/>
                </a:xfrm>
              </p:grpSpPr>
              <p:cxnSp>
                <p:nvCxnSpPr>
                  <p:cNvPr id="233" name="Suora yhdysviiva 232"/>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53" name="Ryhmä 252"/>
                    <p:cNvGrpSpPr/>
                    <p:nvPr/>
                  </p:nvGrpSpPr>
                  <p:grpSpPr>
                    <a:xfrm rot="10800000">
                      <a:off x="1745720" y="1561893"/>
                      <a:ext cx="3370303" cy="2081202"/>
                      <a:chOff x="1742224" y="7096067"/>
                      <a:chExt cx="3370303" cy="2081202"/>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096067"/>
                        <a:ext cx="932230" cy="1797474"/>
                        <a:chOff x="2001410" y="6754012"/>
                        <a:chExt cx="932230" cy="1797474"/>
                      </a:xfrm>
                    </p:grpSpPr>
                    <p:cxnSp>
                      <p:nvCxnSpPr>
                        <p:cNvPr id="272" name="Suora yhdysviiva 271"/>
                        <p:cNvCxnSpPr>
                          <a:stCxn id="275" idx="2"/>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2160"/>
                        <a:ext cx="507243" cy="1885109"/>
                        <a:chOff x="1846813" y="4149886"/>
                        <a:chExt cx="507243" cy="1885109"/>
                      </a:xfrm>
                    </p:grpSpPr>
                    <p:pic>
                      <p:nvPicPr>
                        <p:cNvPr id="265" name="Kuva 26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914246" y="4149886"/>
                          <a:ext cx="359569" cy="359568"/>
                        </a:xfrm>
                        <a:prstGeom prst="rect">
                          <a:avLst/>
                        </a:prstGeom>
                      </p:spPr>
                    </p:pic>
                    <p:pic>
                      <p:nvPicPr>
                        <p:cNvPr id="270" name="Kuva 269"/>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6813" y="4527036"/>
                          <a:ext cx="506254" cy="443815"/>
                        </a:xfrm>
                        <a:prstGeom prst="rect">
                          <a:avLst/>
                        </a:prstGeom>
                      </p:spPr>
                    </p:pic>
                    <p:pic>
                      <p:nvPicPr>
                        <p:cNvPr id="268" name="Kuva 26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259" name="Kuva 258"/>
                      <p:cNvPicPr>
                        <a:picLocks noChangeAspect="1"/>
                      </p:cNvPicPr>
                      <p:nvPr/>
                    </p:nvPicPr>
                    <p:blipFill>
                      <a:blip r:embed="rId6">
                        <a:extLst>
                          <a:ext uri="{28A0092B-C50C-407E-A947-70E740481C1C}">
                            <a14:useLocalDpi xmlns:a14="http://schemas.microsoft.com/office/drawing/2010/main" val="0"/>
                          </a:ext>
                        </a:extLst>
                      </a:blip>
                      <a:srcRect/>
                      <a:stretch/>
                    </p:blipFill>
                    <p:spPr>
                      <a:xfrm>
                        <a:off x="4685526" y="8817700"/>
                        <a:ext cx="359569" cy="359569"/>
                      </a:xfrm>
                      <a:prstGeom prst="rect">
                        <a:avLst/>
                      </a:prstGeom>
                    </p:spPr>
                  </p:pic>
                  <p:pic>
                    <p:nvPicPr>
                      <p:cNvPr id="260" name="Kuva 259"/>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261" name="Kuva 260"/>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3" y="7292161"/>
                        <a:ext cx="506254" cy="443815"/>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6" name="Kuva 235"/>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49600" y="2433723"/>
                  <a:ext cx="435600" cy="121050"/>
                </a:xfrm>
                <a:prstGeom prst="rect">
                  <a:avLst/>
                </a:prstGeom>
              </p:spPr>
            </p:pic>
            <p:pic>
              <p:nvPicPr>
                <p:cNvPr id="237" name="Kuva 236"/>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97342" y="2433723"/>
                  <a:ext cx="435600" cy="121050"/>
                </a:xfrm>
                <a:prstGeom prst="rect">
                  <a:avLst/>
                </a:prstGeom>
              </p:spPr>
            </p:pic>
          </p:grpSp>
        </p:grpSp>
      </p:grpSp>
      <p:grpSp>
        <p:nvGrpSpPr>
          <p:cNvPr id="13" name="Ryhmä 12"/>
          <p:cNvGrpSpPr/>
          <p:nvPr/>
        </p:nvGrpSpPr>
        <p:grpSpPr>
          <a:xfrm>
            <a:off x="4018840" y="3676090"/>
            <a:ext cx="2209535" cy="3255851"/>
            <a:chOff x="3985747" y="3673537"/>
            <a:chExt cx="2209535" cy="3255851"/>
          </a:xfrm>
        </p:grpSpPr>
        <p:pic>
          <p:nvPicPr>
            <p:cNvPr id="24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68779" y="538381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67370" y="484686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25047" y="4841385"/>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10366" y="4952451"/>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Ryhmä 9"/>
            <p:cNvGrpSpPr/>
            <p:nvPr/>
          </p:nvGrpSpPr>
          <p:grpSpPr>
            <a:xfrm>
              <a:off x="4531116" y="3673537"/>
              <a:ext cx="1664166" cy="3255851"/>
              <a:chOff x="4531116" y="3673537"/>
              <a:chExt cx="1664166" cy="3255851"/>
            </a:xfrm>
          </p:grpSpPr>
          <p:grpSp>
            <p:nvGrpSpPr>
              <p:cNvPr id="6" name="Ryhmä 5"/>
              <p:cNvGrpSpPr/>
              <p:nvPr/>
            </p:nvGrpSpPr>
            <p:grpSpPr>
              <a:xfrm>
                <a:off x="4531116" y="3673537"/>
                <a:ext cx="1664166" cy="3255851"/>
                <a:chOff x="4531116" y="3673537"/>
                <a:chExt cx="1664166" cy="3255851"/>
              </a:xfrm>
            </p:grpSpPr>
            <p:grpSp>
              <p:nvGrpSpPr>
                <p:cNvPr id="4" name="Ryhmä 3"/>
                <p:cNvGrpSpPr/>
                <p:nvPr/>
              </p:nvGrpSpPr>
              <p:grpSpPr>
                <a:xfrm>
                  <a:off x="4531116" y="3673537"/>
                  <a:ext cx="1664166" cy="3255851"/>
                  <a:chOff x="4531116" y="3673537"/>
                  <a:chExt cx="1664166" cy="3255851"/>
                </a:xfrm>
              </p:grpSpPr>
              <p:cxnSp>
                <p:nvCxnSpPr>
                  <p:cNvPr id="229" name="Suora yhdysviiva 228"/>
                  <p:cNvCxnSpPr/>
                  <p:nvPr/>
                </p:nvCxnSpPr>
                <p:spPr>
                  <a:xfrm flipV="1">
                    <a:off x="4593214" y="4234250"/>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59" name="Ryhmä 658"/>
                  <p:cNvGrpSpPr>
                    <a:grpSpLocks noChangeAspect="1"/>
                  </p:cNvGrpSpPr>
                  <p:nvPr/>
                </p:nvGrpSpPr>
                <p:grpSpPr>
                  <a:xfrm rot="5400000">
                    <a:off x="3735273" y="4469380"/>
                    <a:ext cx="3255851" cy="1664166"/>
                    <a:chOff x="1243408" y="1445221"/>
                    <a:chExt cx="3775936" cy="1929994"/>
                  </a:xfrm>
                </p:grpSpPr>
                <p:grpSp>
                  <p:nvGrpSpPr>
                    <p:cNvPr id="662" name="Ryhmä 661"/>
                    <p:cNvGrpSpPr/>
                    <p:nvPr/>
                  </p:nvGrpSpPr>
                  <p:grpSpPr>
                    <a:xfrm rot="10800000">
                      <a:off x="1243408" y="1706545"/>
                      <a:ext cx="650282" cy="1651187"/>
                      <a:chOff x="2806003" y="7021156"/>
                      <a:chExt cx="650282" cy="1651188"/>
                    </a:xfrm>
                  </p:grpSpPr>
                  <p:cxnSp>
                    <p:nvCxnSpPr>
                      <p:cNvPr id="694" name="Suora yhdysviiva 693"/>
                      <p:cNvCxnSpPr/>
                      <p:nvPr/>
                    </p:nvCxnSpPr>
                    <p:spPr>
                      <a:xfrm rot="16200000">
                        <a:off x="2122793" y="7832816"/>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uora yhdysviiva 694"/>
                      <p:cNvCxnSpPr/>
                      <p:nvPr/>
                    </p:nvCxnSpPr>
                    <p:spPr>
                      <a:xfrm rot="10800000">
                        <a:off x="2806003" y="70772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uora yhdysviiva 695"/>
                      <p:cNvCxnSpPr/>
                      <p:nvPr/>
                    </p:nvCxnSpPr>
                    <p:spPr>
                      <a:xfrm rot="10800000">
                        <a:off x="2830652" y="7838778"/>
                        <a:ext cx="1377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uora yhdysviiva 696"/>
                      <p:cNvCxnSpPr/>
                      <p:nvPr/>
                    </p:nvCxnSpPr>
                    <p:spPr>
                      <a:xfrm rot="10800000">
                        <a:off x="2809230" y="858524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8" name="Tekstiruutu 697"/>
                      <p:cNvSpPr txBox="1"/>
                      <p:nvPr/>
                    </p:nvSpPr>
                    <p:spPr>
                      <a:xfrm>
                        <a:off x="2968429" y="7021156"/>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699" name="Tekstiruutu 698"/>
                      <p:cNvSpPr txBox="1"/>
                      <p:nvPr/>
                    </p:nvSpPr>
                    <p:spPr>
                      <a:xfrm>
                        <a:off x="2965740" y="7750131"/>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700" name="Tekstiruutu 699"/>
                      <p:cNvSpPr txBox="1"/>
                      <p:nvPr/>
                    </p:nvSpPr>
                    <p:spPr>
                      <a:xfrm>
                        <a:off x="2981718" y="8493874"/>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663" name="Ryhmä 662"/>
                    <p:cNvGrpSpPr/>
                    <p:nvPr/>
                  </p:nvGrpSpPr>
                  <p:grpSpPr>
                    <a:xfrm>
                      <a:off x="4396510" y="2846858"/>
                      <a:ext cx="622834" cy="528357"/>
                      <a:chOff x="2235763" y="6333914"/>
                      <a:chExt cx="622834" cy="528357"/>
                    </a:xfrm>
                  </p:grpSpPr>
                  <p:cxnSp>
                    <p:nvCxnSpPr>
                      <p:cNvPr id="689" name="Suora yhdysviiva 688"/>
                      <p:cNvCxnSpPr/>
                      <p:nvPr/>
                    </p:nvCxnSpPr>
                    <p:spPr>
                      <a:xfrm flipV="1">
                        <a:off x="2306382" y="6413756"/>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uora yhdysviiva 689"/>
                      <p:cNvCxnSpPr/>
                      <p:nvPr/>
                    </p:nvCxnSpPr>
                    <p:spPr>
                      <a:xfrm rot="10800000">
                        <a:off x="2235763" y="64133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uora yhdysviiva 690"/>
                      <p:cNvCxnSpPr/>
                      <p:nvPr/>
                    </p:nvCxnSpPr>
                    <p:spPr>
                      <a:xfrm rot="10800000">
                        <a:off x="2236172" y="67846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2" name="Tekstiruutu 691"/>
                      <p:cNvSpPr txBox="1"/>
                      <p:nvPr/>
                    </p:nvSpPr>
                    <p:spPr>
                      <a:xfrm>
                        <a:off x="2429382" y="6333914"/>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693" name="Tekstiruutu 692"/>
                      <p:cNvSpPr txBox="1"/>
                      <p:nvPr/>
                    </p:nvSpPr>
                    <p:spPr>
                      <a:xfrm>
                        <a:off x="2437142" y="6708383"/>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664" name="Ryhmä 663"/>
                    <p:cNvGrpSpPr/>
                    <p:nvPr/>
                  </p:nvGrpSpPr>
                  <p:grpSpPr>
                    <a:xfrm rot="10800000">
                      <a:off x="1866998" y="1445221"/>
                      <a:ext cx="2565564" cy="1667823"/>
                      <a:chOff x="2425685" y="7626118"/>
                      <a:chExt cx="2565564" cy="1667823"/>
                    </a:xfrm>
                  </p:grpSpPr>
                  <p:pic>
                    <p:nvPicPr>
                      <p:cNvPr id="665" name="Kuva 664"/>
                      <p:cNvPicPr>
                        <a:picLocks noChangeAspect="1"/>
                      </p:cNvPicPr>
                      <p:nvPr/>
                    </p:nvPicPr>
                    <p:blipFill>
                      <a:blip r:embed="rId6">
                        <a:extLst>
                          <a:ext uri="{28A0092B-C50C-407E-A947-70E740481C1C}">
                            <a14:useLocalDpi xmlns:a14="http://schemas.microsoft.com/office/drawing/2010/main" val="0"/>
                          </a:ext>
                        </a:extLst>
                      </a:blip>
                      <a:srcRect/>
                      <a:stretch/>
                    </p:blipFill>
                    <p:spPr>
                      <a:xfrm>
                        <a:off x="4559277" y="8927566"/>
                        <a:ext cx="359569" cy="359568"/>
                      </a:xfrm>
                      <a:prstGeom prst="rect">
                        <a:avLst/>
                      </a:prstGeom>
                    </p:spPr>
                  </p:pic>
                  <p:grpSp>
                    <p:nvGrpSpPr>
                      <p:cNvPr id="666" name="Ryhmä 665"/>
                      <p:cNvGrpSpPr/>
                      <p:nvPr/>
                    </p:nvGrpSpPr>
                    <p:grpSpPr>
                      <a:xfrm rot="10800000">
                        <a:off x="3274730" y="7804260"/>
                        <a:ext cx="899839" cy="1151437"/>
                        <a:chOff x="2690011" y="2022875"/>
                        <a:chExt cx="899839" cy="1151437"/>
                      </a:xfrm>
                    </p:grpSpPr>
                    <p:pic>
                      <p:nvPicPr>
                        <p:cNvPr id="68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7" name="Ryhmä 666"/>
                      <p:cNvGrpSpPr/>
                      <p:nvPr/>
                    </p:nvGrpSpPr>
                    <p:grpSpPr>
                      <a:xfrm>
                        <a:off x="2678812" y="7684119"/>
                        <a:ext cx="643527" cy="1271580"/>
                        <a:chOff x="2684871" y="7342064"/>
                        <a:chExt cx="643527" cy="1271580"/>
                      </a:xfrm>
                    </p:grpSpPr>
                    <p:cxnSp>
                      <p:nvCxnSpPr>
                        <p:cNvPr id="681" name="Suora yhdysviiva 680"/>
                        <p:cNvCxnSpPr>
                          <a:stCxn id="684" idx="2"/>
                        </p:cNvCxnSpPr>
                        <p:nvPr/>
                      </p:nvCxnSpPr>
                      <p:spPr>
                        <a:xfrm rot="5400000" flipH="1">
                          <a:off x="3092090" y="7228263"/>
                          <a:ext cx="120141" cy="3477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uora yhdysviiva 681"/>
                        <p:cNvCxnSpPr>
                          <a:stCxn id="687" idx="2"/>
                          <a:endCxn id="677" idx="2"/>
                        </p:cNvCxnSpPr>
                        <p:nvPr/>
                      </p:nvCxnSpPr>
                      <p:spPr>
                        <a:xfrm rot="5400000" flipH="1">
                          <a:off x="2947101" y="7482027"/>
                          <a:ext cx="117074" cy="6415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uora yhdysviiva 682"/>
                        <p:cNvCxnSpPr>
                          <a:stCxn id="688" idx="2"/>
                          <a:endCxn id="679" idx="2"/>
                        </p:cNvCxnSpPr>
                        <p:nvPr/>
                      </p:nvCxnSpPr>
                      <p:spPr>
                        <a:xfrm rot="5400000" flipH="1">
                          <a:off x="3001029" y="8286276"/>
                          <a:ext cx="38907" cy="6158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8" name="Ryhmä 667"/>
                      <p:cNvGrpSpPr/>
                      <p:nvPr/>
                    </p:nvGrpSpPr>
                    <p:grpSpPr>
                      <a:xfrm rot="10800000">
                        <a:off x="2425685" y="7642497"/>
                        <a:ext cx="533951" cy="1651444"/>
                        <a:chOff x="1136644" y="4033214"/>
                        <a:chExt cx="533951" cy="1651444"/>
                      </a:xfrm>
                    </p:grpSpPr>
                    <p:pic>
                      <p:nvPicPr>
                        <p:cNvPr id="674" name="Kuva 67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204076" y="4033214"/>
                          <a:ext cx="359569" cy="359568"/>
                        </a:xfrm>
                        <a:prstGeom prst="rect">
                          <a:avLst/>
                        </a:prstGeom>
                      </p:spPr>
                    </p:pic>
                    <p:pic>
                      <p:nvPicPr>
                        <p:cNvPr id="679" name="Kuva 67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36644" y="4410363"/>
                          <a:ext cx="506254" cy="443815"/>
                        </a:xfrm>
                        <a:prstGeom prst="rect">
                          <a:avLst/>
                        </a:prstGeom>
                      </p:spPr>
                    </p:pic>
                    <p:pic>
                      <p:nvPicPr>
                        <p:cNvPr id="677" name="Kuva 67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164341" y="5240843"/>
                          <a:ext cx="506254" cy="443815"/>
                        </a:xfrm>
                        <a:prstGeom prst="rect">
                          <a:avLst/>
                        </a:prstGeom>
                      </p:spPr>
                    </p:pic>
                  </p:grpSp>
                  <p:pic>
                    <p:nvPicPr>
                      <p:cNvPr id="669" name="Kuva 668"/>
                      <p:cNvPicPr>
                        <a:picLocks noChangeAspect="1"/>
                      </p:cNvPicPr>
                      <p:nvPr/>
                    </p:nvPicPr>
                    <p:blipFill>
                      <a:blip r:embed="rId8">
                        <a:extLst>
                          <a:ext uri="{28A0092B-C50C-407E-A947-70E740481C1C}">
                            <a14:useLocalDpi xmlns:a14="http://schemas.microsoft.com/office/drawing/2010/main" val="0"/>
                          </a:ext>
                        </a:extLst>
                      </a:blip>
                      <a:srcRect/>
                      <a:stretch/>
                    </p:blipFill>
                    <p:spPr>
                      <a:xfrm>
                        <a:off x="4484995" y="8468934"/>
                        <a:ext cx="506254" cy="443815"/>
                      </a:xfrm>
                      <a:prstGeom prst="rect">
                        <a:avLst/>
                      </a:prstGeom>
                    </p:spPr>
                  </p:pic>
                  <p:pic>
                    <p:nvPicPr>
                      <p:cNvPr id="670" name="Kuva 669"/>
                      <p:cNvPicPr>
                        <a:picLocks noChangeAspect="1"/>
                      </p:cNvPicPr>
                      <p:nvPr/>
                    </p:nvPicPr>
                    <p:blipFill>
                      <a:blip r:embed="rId9">
                        <a:extLst>
                          <a:ext uri="{28A0092B-C50C-407E-A947-70E740481C1C}">
                            <a14:useLocalDpi xmlns:a14="http://schemas.microsoft.com/office/drawing/2010/main" val="0"/>
                          </a:ext>
                        </a:extLst>
                      </a:blip>
                      <a:srcRect/>
                      <a:stretch/>
                    </p:blipFill>
                    <p:spPr>
                      <a:xfrm>
                        <a:off x="4468544" y="7626118"/>
                        <a:ext cx="506254" cy="443815"/>
                      </a:xfrm>
                      <a:prstGeom prst="rect">
                        <a:avLst/>
                      </a:prstGeom>
                    </p:spPr>
                  </p:pic>
                  <p:cxnSp>
                    <p:nvCxnSpPr>
                      <p:cNvPr id="672" name="Suora yhdysviiva 671"/>
                      <p:cNvCxnSpPr>
                        <a:stCxn id="670" idx="2"/>
                        <a:endCxn id="685" idx="2"/>
                      </p:cNvCxnSpPr>
                      <p:nvPr/>
                    </p:nvCxnSpPr>
                    <p:spPr>
                      <a:xfrm rot="5400000">
                        <a:off x="4355171" y="7836886"/>
                        <a:ext cx="133453" cy="59954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uora yhdysviiva 672"/>
                      <p:cNvCxnSpPr>
                        <a:stCxn id="669" idx="2"/>
                        <a:endCxn id="686" idx="2"/>
                      </p:cNvCxnSpPr>
                      <p:nvPr/>
                    </p:nvCxnSpPr>
                    <p:spPr>
                      <a:xfrm rot="5400000">
                        <a:off x="4412249" y="8629825"/>
                        <a:ext cx="42949" cy="6087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1" name="Kuva 230"/>
                <p:cNvPicPr>
                  <a:picLocks noChangeAspect="1"/>
                </p:cNvPicPr>
                <p:nvPr/>
              </p:nvPicPr>
              <p:blipFill>
                <a:blip r:embed="rId10">
                  <a:extLst>
                    <a:ext uri="{28A0092B-C50C-407E-A947-70E740481C1C}">
                      <a14:useLocalDpi xmlns:a14="http://schemas.microsoft.com/office/drawing/2010/main" val="0"/>
                    </a:ext>
                  </a:extLst>
                </a:blip>
                <a:srcRect/>
                <a:stretch/>
              </p:blipFill>
              <p:spPr>
                <a:xfrm rot="5400000">
                  <a:off x="4603502" y="5799660"/>
                  <a:ext cx="309600" cy="309600"/>
                </a:xfrm>
                <a:prstGeom prst="rect">
                  <a:avLst/>
                </a:prstGeom>
              </p:spPr>
            </p:pic>
          </p:grpSp>
          <p:pic>
            <p:nvPicPr>
              <p:cNvPr id="238" name="Kuva 237"/>
              <p:cNvPicPr>
                <a:picLocks noChangeAspect="1"/>
              </p:cNvPicPr>
              <p:nvPr/>
            </p:nvPicPr>
            <p:blipFill>
              <a:blip r:embed="rId11">
                <a:extLst>
                  <a:ext uri="{28A0092B-C50C-407E-A947-70E740481C1C}">
                    <a14:useLocalDpi xmlns:a14="http://schemas.microsoft.com/office/drawing/2010/main" val="0"/>
                  </a:ext>
                </a:extLst>
              </a:blip>
              <a:srcRect/>
              <a:stretch/>
            </p:blipFill>
            <p:spPr>
              <a:xfrm rot="16200000">
                <a:off x="5006672" y="6146102"/>
                <a:ext cx="435600" cy="121050"/>
              </a:xfrm>
              <a:prstGeom prst="rect">
                <a:avLst/>
              </a:prstGeom>
            </p:spPr>
          </p:pic>
          <p:pic>
            <p:nvPicPr>
              <p:cNvPr id="239" name="Kuva 238"/>
              <p:cNvPicPr>
                <a:picLocks noChangeAspect="1"/>
              </p:cNvPicPr>
              <p:nvPr/>
            </p:nvPicPr>
            <p:blipFill>
              <a:blip r:embed="rId11">
                <a:extLst>
                  <a:ext uri="{28A0092B-C50C-407E-A947-70E740481C1C}">
                    <a14:useLocalDpi xmlns:a14="http://schemas.microsoft.com/office/drawing/2010/main" val="0"/>
                  </a:ext>
                </a:extLst>
              </a:blip>
              <a:srcRect/>
              <a:stretch/>
            </p:blipFill>
            <p:spPr>
              <a:xfrm rot="16200000">
                <a:off x="4992386" y="4384588"/>
                <a:ext cx="435600" cy="121050"/>
              </a:xfrm>
              <a:prstGeom prst="rect">
                <a:avLst/>
              </a:prstGeom>
            </p:spPr>
          </p:pic>
        </p:grpSp>
      </p:grpSp>
      <p:grpSp>
        <p:nvGrpSpPr>
          <p:cNvPr id="379" name="Ryhmä 378"/>
          <p:cNvGrpSpPr/>
          <p:nvPr/>
        </p:nvGrpSpPr>
        <p:grpSpPr>
          <a:xfrm rot="10800000">
            <a:off x="1111818" y="6632265"/>
            <a:ext cx="4631791" cy="2685221"/>
            <a:chOff x="1122193" y="1333075"/>
            <a:chExt cx="4631791" cy="2685221"/>
          </a:xfrm>
        </p:grpSpPr>
        <p:pic>
          <p:nvPicPr>
            <p:cNvPr id="38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4" name="Ryhmä 383"/>
            <p:cNvGrpSpPr/>
            <p:nvPr/>
          </p:nvGrpSpPr>
          <p:grpSpPr>
            <a:xfrm>
              <a:off x="1122193" y="1333075"/>
              <a:ext cx="4631791" cy="2147783"/>
              <a:chOff x="1122193" y="1333075"/>
              <a:chExt cx="4631791" cy="2147783"/>
            </a:xfrm>
          </p:grpSpPr>
          <p:grpSp>
            <p:nvGrpSpPr>
              <p:cNvPr id="386" name="Ryhmä 385"/>
              <p:cNvGrpSpPr/>
              <p:nvPr/>
            </p:nvGrpSpPr>
            <p:grpSpPr>
              <a:xfrm>
                <a:off x="1122193" y="1333075"/>
                <a:ext cx="4631791" cy="2147783"/>
                <a:chOff x="1122193" y="1333075"/>
                <a:chExt cx="4631791" cy="2147783"/>
              </a:xfrm>
            </p:grpSpPr>
            <p:grpSp>
              <p:nvGrpSpPr>
                <p:cNvPr id="387" name="Ryhmä 386"/>
                <p:cNvGrpSpPr/>
                <p:nvPr/>
              </p:nvGrpSpPr>
              <p:grpSpPr>
                <a:xfrm>
                  <a:off x="1122193" y="1333075"/>
                  <a:ext cx="4631791" cy="2147783"/>
                  <a:chOff x="1122193" y="1333075"/>
                  <a:chExt cx="4631791" cy="2147783"/>
                </a:xfrm>
              </p:grpSpPr>
              <p:cxnSp>
                <p:nvCxnSpPr>
                  <p:cNvPr id="390" name="Suora yhdysviiva 389"/>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91" name="Ryhmä 390"/>
                  <p:cNvGrpSpPr>
                    <a:grpSpLocks noChangeAspect="1"/>
                  </p:cNvGrpSpPr>
                  <p:nvPr/>
                </p:nvGrpSpPr>
                <p:grpSpPr>
                  <a:xfrm>
                    <a:off x="1122193" y="1333075"/>
                    <a:ext cx="4631791" cy="2147783"/>
                    <a:chOff x="722679" y="1561893"/>
                    <a:chExt cx="5410144" cy="2508707"/>
                  </a:xfrm>
                </p:grpSpPr>
                <p:grpSp>
                  <p:nvGrpSpPr>
                    <p:cNvPr id="392" name="Ryhmä 391"/>
                    <p:cNvGrpSpPr/>
                    <p:nvPr/>
                  </p:nvGrpSpPr>
                  <p:grpSpPr>
                    <a:xfrm rot="10800000">
                      <a:off x="722679" y="1741676"/>
                      <a:ext cx="620014" cy="2328924"/>
                      <a:chOff x="3357000" y="6308288"/>
                      <a:chExt cx="620014" cy="2328924"/>
                    </a:xfrm>
                  </p:grpSpPr>
                  <p:cxnSp>
                    <p:nvCxnSpPr>
                      <p:cNvPr id="419" name="Suora yhdysviiva 41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uora yhdysviiva 41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uora yhdysviiva 420"/>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uora yhdysviiva 42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kstiruutu 422"/>
                      <p:cNvSpPr txBox="1"/>
                      <p:nvPr/>
                    </p:nvSpPr>
                    <p:spPr>
                      <a:xfrm>
                        <a:off x="3499823" y="6308288"/>
                        <a:ext cx="274170"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424" name="Tekstiruutu 423"/>
                      <p:cNvSpPr txBox="1"/>
                      <p:nvPr/>
                    </p:nvSpPr>
                    <p:spPr>
                      <a:xfrm>
                        <a:off x="3497544" y="7385706"/>
                        <a:ext cx="413543"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425" name="Tekstiruutu 424"/>
                      <p:cNvSpPr txBox="1"/>
                      <p:nvPr/>
                    </p:nvSpPr>
                    <p:spPr>
                      <a:xfrm>
                        <a:off x="3507768" y="8457464"/>
                        <a:ext cx="469246"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393" name="Ryhmä 392"/>
                    <p:cNvGrpSpPr/>
                    <p:nvPr/>
                  </p:nvGrpSpPr>
                  <p:grpSpPr>
                    <a:xfrm>
                      <a:off x="5510399" y="3369000"/>
                      <a:ext cx="622424" cy="693888"/>
                      <a:chOff x="3349652" y="6856056"/>
                      <a:chExt cx="622424" cy="693888"/>
                    </a:xfrm>
                  </p:grpSpPr>
                  <p:cxnSp>
                    <p:nvCxnSpPr>
                      <p:cNvPr id="414" name="Suora yhdysviiva 413"/>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uora yhdysviiva 414"/>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uora yhdysviiva 415"/>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7" name="Tekstiruutu 416"/>
                      <p:cNvSpPr txBox="1"/>
                      <p:nvPr/>
                    </p:nvSpPr>
                    <p:spPr>
                      <a:xfrm>
                        <a:off x="3543683" y="685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418" name="Tekstiruutu 417"/>
                      <p:cNvSpPr txBox="1"/>
                      <p:nvPr/>
                    </p:nvSpPr>
                    <p:spPr>
                      <a:xfrm>
                        <a:off x="3550621" y="7396056"/>
                        <a:ext cx="421455"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394" name="Ryhmä 393"/>
                    <p:cNvGrpSpPr/>
                    <p:nvPr/>
                  </p:nvGrpSpPr>
                  <p:grpSpPr>
                    <a:xfrm rot="10800000">
                      <a:off x="1745720" y="1561893"/>
                      <a:ext cx="3370303" cy="2081202"/>
                      <a:chOff x="1742224" y="7096067"/>
                      <a:chExt cx="3370303" cy="2081202"/>
                    </a:xfrm>
                  </p:grpSpPr>
                  <p:grpSp>
                    <p:nvGrpSpPr>
                      <p:cNvPr id="395" name="Ryhmä 394"/>
                      <p:cNvGrpSpPr/>
                      <p:nvPr/>
                    </p:nvGrpSpPr>
                    <p:grpSpPr>
                      <a:xfrm rot="10800000">
                        <a:off x="2877130" y="7280630"/>
                        <a:ext cx="1103988" cy="1612911"/>
                        <a:chOff x="2883462" y="2085031"/>
                        <a:chExt cx="1103988" cy="1612911"/>
                      </a:xfrm>
                    </p:grpSpPr>
                    <p:pic>
                      <p:nvPicPr>
                        <p:cNvPr id="40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6" name="Ryhmä 395"/>
                      <p:cNvGrpSpPr/>
                      <p:nvPr/>
                    </p:nvGrpSpPr>
                    <p:grpSpPr>
                      <a:xfrm>
                        <a:off x="1995351" y="7096067"/>
                        <a:ext cx="932230" cy="1797474"/>
                        <a:chOff x="2001410" y="6754012"/>
                        <a:chExt cx="932230" cy="1797474"/>
                      </a:xfrm>
                    </p:grpSpPr>
                    <p:cxnSp>
                      <p:nvCxnSpPr>
                        <p:cNvPr id="406" name="Suora yhdysviiva 405"/>
                        <p:cNvCxnSpPr>
                          <a:stCxn id="409" idx="2"/>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uora yhdysviiva 406"/>
                        <p:cNvCxnSpPr>
                          <a:stCxn id="412" idx="2"/>
                          <a:endCxn id="405"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uora yhdysviiva 407"/>
                        <p:cNvCxnSpPr>
                          <a:stCxn id="413" idx="2"/>
                          <a:endCxn id="404"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7" name="Ryhmä 396"/>
                      <p:cNvGrpSpPr/>
                      <p:nvPr/>
                    </p:nvGrpSpPr>
                    <p:grpSpPr>
                      <a:xfrm rot="10800000">
                        <a:off x="1742224" y="7292160"/>
                        <a:ext cx="507243" cy="1885109"/>
                        <a:chOff x="1846813" y="4149886"/>
                        <a:chExt cx="507243" cy="1885109"/>
                      </a:xfrm>
                    </p:grpSpPr>
                    <p:pic>
                      <p:nvPicPr>
                        <p:cNvPr id="403" name="Kuva 402"/>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914246" y="4149886"/>
                          <a:ext cx="359570" cy="359570"/>
                        </a:xfrm>
                        <a:prstGeom prst="rect">
                          <a:avLst/>
                        </a:prstGeom>
                      </p:spPr>
                    </p:pic>
                    <p:pic>
                      <p:nvPicPr>
                        <p:cNvPr id="404" name="Kuva 40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6813" y="4527037"/>
                          <a:ext cx="506254" cy="443815"/>
                        </a:xfrm>
                        <a:prstGeom prst="rect">
                          <a:avLst/>
                        </a:prstGeom>
                      </p:spPr>
                    </p:pic>
                    <p:pic>
                      <p:nvPicPr>
                        <p:cNvPr id="405" name="Kuva 404"/>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398" name="Kuva 397"/>
                      <p:cNvPicPr>
                        <a:picLocks noChangeAspect="1"/>
                      </p:cNvPicPr>
                      <p:nvPr/>
                    </p:nvPicPr>
                    <p:blipFill>
                      <a:blip r:embed="rId6">
                        <a:extLst>
                          <a:ext uri="{28A0092B-C50C-407E-A947-70E740481C1C}">
                            <a14:useLocalDpi xmlns:a14="http://schemas.microsoft.com/office/drawing/2010/main" val="0"/>
                          </a:ext>
                        </a:extLst>
                      </a:blip>
                      <a:srcRect/>
                      <a:stretch/>
                    </p:blipFill>
                    <p:spPr>
                      <a:xfrm>
                        <a:off x="4685524" y="8817700"/>
                        <a:ext cx="359569" cy="359569"/>
                      </a:xfrm>
                      <a:prstGeom prst="rect">
                        <a:avLst/>
                      </a:prstGeom>
                    </p:spPr>
                  </p:pic>
                  <p:pic>
                    <p:nvPicPr>
                      <p:cNvPr id="399" name="Kuva 398"/>
                      <p:cNvPicPr>
                        <a:picLocks noChangeAspect="1"/>
                      </p:cNvPicPr>
                      <p:nvPr/>
                    </p:nvPicPr>
                    <p:blipFill>
                      <a:blip r:embed="rId8">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400" name="Kuva 399"/>
                      <p:cNvPicPr>
                        <a:picLocks noChangeAspect="1"/>
                      </p:cNvPicPr>
                      <p:nvPr/>
                    </p:nvPicPr>
                    <p:blipFill>
                      <a:blip r:embed="rId9">
                        <a:extLst>
                          <a:ext uri="{28A0092B-C50C-407E-A947-70E740481C1C}">
                            <a14:useLocalDpi xmlns:a14="http://schemas.microsoft.com/office/drawing/2010/main" val="0"/>
                          </a:ext>
                        </a:extLst>
                      </a:blip>
                      <a:srcRect/>
                      <a:stretch/>
                    </p:blipFill>
                    <p:spPr>
                      <a:xfrm>
                        <a:off x="4605284" y="7292159"/>
                        <a:ext cx="506254" cy="443815"/>
                      </a:xfrm>
                      <a:prstGeom prst="rect">
                        <a:avLst/>
                      </a:prstGeom>
                    </p:spPr>
                  </p:pic>
                  <p:cxnSp>
                    <p:nvCxnSpPr>
                      <p:cNvPr id="401" name="Suora yhdysviiva 400"/>
                      <p:cNvCxnSpPr>
                        <a:stCxn id="400" idx="2"/>
                        <a:endCxn id="41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uora yhdysviiva 401"/>
                      <p:cNvCxnSpPr>
                        <a:stCxn id="399" idx="2"/>
                        <a:endCxn id="41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88" name="Kuva 387"/>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449600" y="2433724"/>
                  <a:ext cx="435600" cy="121050"/>
                </a:xfrm>
                <a:prstGeom prst="rect">
                  <a:avLst/>
                </a:prstGeom>
              </p:spPr>
            </p:pic>
            <p:pic>
              <p:nvPicPr>
                <p:cNvPr id="389" name="Kuva 388"/>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997342" y="2433724"/>
                  <a:ext cx="435600" cy="121050"/>
                </a:xfrm>
                <a:prstGeom prst="rect">
                  <a:avLst/>
                </a:prstGeom>
              </p:spPr>
            </p:pic>
          </p:grpSp>
          <p:pic>
            <p:nvPicPr>
              <p:cNvPr id="385" name="Kuva 384"/>
              <p:cNvPicPr>
                <a:picLocks noChangeAspect="1"/>
              </p:cNvPicPr>
              <p:nvPr/>
            </p:nvPicPr>
            <p:blipFill>
              <a:blip r:embed="rId10">
                <a:extLst>
                  <a:ext uri="{28A0092B-C50C-407E-A947-70E740481C1C}">
                    <a14:useLocalDpi xmlns:a14="http://schemas.microsoft.com/office/drawing/2010/main" val="0"/>
                  </a:ext>
                </a:extLst>
              </a:blip>
              <a:srcRect/>
              <a:stretch/>
            </p:blipFill>
            <p:spPr>
              <a:xfrm>
                <a:off x="4501289" y="3080139"/>
                <a:ext cx="309600" cy="309600"/>
              </a:xfrm>
              <a:prstGeom prst="rect">
                <a:avLst/>
              </a:prstGeom>
            </p:spPr>
          </p:pic>
        </p:grpSp>
      </p:grpSp>
      <p:sp>
        <p:nvSpPr>
          <p:cNvPr id="9" name="Dian numeron paikkamerkki 8"/>
          <p:cNvSpPr>
            <a:spLocks noGrp="1"/>
          </p:cNvSpPr>
          <p:nvPr>
            <p:ph type="sldNum" sz="quarter" idx="12"/>
          </p:nvPr>
        </p:nvSpPr>
        <p:spPr>
          <a:xfrm>
            <a:off x="2521927" y="9310423"/>
            <a:ext cx="1800000" cy="5274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.19</a:t>
            </a:r>
            <a:endParaRPr kumimoji="0" lang="fi-FI"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32" name="Ryhmä 231"/>
          <p:cNvGrpSpPr/>
          <p:nvPr/>
        </p:nvGrpSpPr>
        <p:grpSpPr>
          <a:xfrm>
            <a:off x="2783466" y="5322323"/>
            <a:ext cx="1742583" cy="1345565"/>
            <a:chOff x="2783466" y="5322323"/>
            <a:chExt cx="1742583" cy="1345565"/>
          </a:xfrm>
        </p:grpSpPr>
        <p:grpSp>
          <p:nvGrpSpPr>
            <p:cNvPr id="254" name="Ryhmä 253"/>
            <p:cNvGrpSpPr>
              <a:grpSpLocks noChangeAspect="1"/>
            </p:cNvGrpSpPr>
            <p:nvPr/>
          </p:nvGrpSpPr>
          <p:grpSpPr>
            <a:xfrm>
              <a:off x="3819366" y="5677843"/>
              <a:ext cx="706683" cy="775753"/>
              <a:chOff x="7026485" y="5923712"/>
              <a:chExt cx="844708" cy="927268"/>
            </a:xfrm>
          </p:grpSpPr>
          <p:pic>
            <p:nvPicPr>
              <p:cNvPr id="354" name="Kuva 35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355"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Kuva 30"/>
              <p:cNvPicPr>
                <a:picLocks noChangeAspect="1"/>
              </p:cNvPicPr>
              <p:nvPr/>
            </p:nvPicPr>
            <p:blipFill>
              <a:blip r:embed="rId14">
                <a:extLst>
                  <a:ext uri="{28A0092B-C50C-407E-A947-70E740481C1C}">
                    <a14:useLocalDpi xmlns:a14="http://schemas.microsoft.com/office/drawing/2010/main" val="0"/>
                  </a:ext>
                </a:extLst>
              </a:blip>
              <a:srcRect/>
              <a:stretch/>
            </p:blipFill>
            <p:spPr bwMode="auto">
              <a:xfrm>
                <a:off x="7026485" y="6186442"/>
                <a:ext cx="244800"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5" name="Ryhmä 254"/>
            <p:cNvGrpSpPr/>
            <p:nvPr/>
          </p:nvGrpSpPr>
          <p:grpSpPr>
            <a:xfrm>
              <a:off x="2783466" y="5322323"/>
              <a:ext cx="1401217" cy="1345565"/>
              <a:chOff x="2783466" y="5322323"/>
              <a:chExt cx="1401217" cy="1345565"/>
            </a:xfrm>
          </p:grpSpPr>
          <p:grpSp>
            <p:nvGrpSpPr>
              <p:cNvPr id="325" name="Ryhmä 324"/>
              <p:cNvGrpSpPr/>
              <p:nvPr/>
            </p:nvGrpSpPr>
            <p:grpSpPr>
              <a:xfrm>
                <a:off x="2783466" y="5322323"/>
                <a:ext cx="1401217" cy="1345565"/>
                <a:chOff x="2783466" y="5322323"/>
                <a:chExt cx="1401217" cy="1345565"/>
              </a:xfrm>
            </p:grpSpPr>
            <p:pic>
              <p:nvPicPr>
                <p:cNvPr id="32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9" name="Ryhmä 328"/>
                <p:cNvGrpSpPr/>
                <p:nvPr/>
              </p:nvGrpSpPr>
              <p:grpSpPr>
                <a:xfrm>
                  <a:off x="2892423" y="5322323"/>
                  <a:ext cx="1292260" cy="1173040"/>
                  <a:chOff x="2892423" y="5322323"/>
                  <a:chExt cx="1292260" cy="1173040"/>
                </a:xfrm>
              </p:grpSpPr>
              <p:grpSp>
                <p:nvGrpSpPr>
                  <p:cNvPr id="330" name="Ryhmä 329"/>
                  <p:cNvGrpSpPr/>
                  <p:nvPr/>
                </p:nvGrpSpPr>
                <p:grpSpPr>
                  <a:xfrm>
                    <a:off x="2892423" y="5322323"/>
                    <a:ext cx="1022605" cy="1173040"/>
                    <a:chOff x="3056662" y="4879718"/>
                    <a:chExt cx="1022602" cy="1173040"/>
                  </a:xfrm>
                </p:grpSpPr>
                <p:cxnSp>
                  <p:nvCxnSpPr>
                    <p:cNvPr id="335" name="Suora yhdysviiva 387"/>
                    <p:cNvCxnSpPr>
                      <a:cxnSpLocks noChangeShapeType="1"/>
                      <a:endCxn id="327"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36"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337"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38"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39"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0"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1"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2"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3"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4"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5"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6"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347" name="Suora yhdysviiva 387"/>
                    <p:cNvCxnSpPr>
                      <a:cxnSpLocks noChangeShapeType="1"/>
                      <a:stCxn id="338"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8"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49"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50"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51"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2"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3"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331"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32"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33"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34"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pic>
            <p:nvPicPr>
              <p:cNvPr id="327" name="Kuva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 name="Picture 134" descr="T:\tie2014\1510014798_Liikenne tietyomaalla\Suunnittelu\Tienrakennustyömaat\Powerpoint\työ\png - värieroteltu\valo-01.png">
            <a:extLst>
              <a:ext uri="{FF2B5EF4-FFF2-40B4-BE49-F238E27FC236}">
                <a16:creationId xmlns:a16="http://schemas.microsoft.com/office/drawing/2014/main" id="{502E41DF-1C4E-B6EB-DBBC-1E82FB6C22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9498" y="8456379"/>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4" descr="T:\tie2014\1510014798_Liikenne tietyomaalla\Suunnittelu\Tienrakennustyömaat\Powerpoint\työ\png - värieroteltu\valo-01.png">
            <a:extLst>
              <a:ext uri="{FF2B5EF4-FFF2-40B4-BE49-F238E27FC236}">
                <a16:creationId xmlns:a16="http://schemas.microsoft.com/office/drawing/2014/main" id="{A7E2B81C-078D-C3FF-FD24-D312DE5828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0800" y="8456379"/>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4" descr="T:\tie2014\1510014798_Liikenne tietyomaalla\Suunnittelu\Tienrakennustyömaat\Powerpoint\työ\png - värieroteltu\valo-01.png">
            <a:extLst>
              <a:ext uri="{FF2B5EF4-FFF2-40B4-BE49-F238E27FC236}">
                <a16:creationId xmlns:a16="http://schemas.microsoft.com/office/drawing/2014/main" id="{1A5F0F5F-590C-B89D-F4B5-17E8228EF87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8952" y="203312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4" descr="T:\tie2014\1510014798_Liikenne tietyomaalla\Suunnittelu\Tienrakennustyömaat\Powerpoint\työ\png - värieroteltu\valo-01.png">
            <a:extLst>
              <a:ext uri="{FF2B5EF4-FFF2-40B4-BE49-F238E27FC236}">
                <a16:creationId xmlns:a16="http://schemas.microsoft.com/office/drawing/2014/main" id="{778BA7D0-A410-5D6C-6869-58B5C0986C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44968" y="2033128"/>
            <a:ext cx="159138" cy="1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4" descr="T:\tie2014\1510014798_Liikenne tietyomaalla\Suunnittelu\Tienrakennustyömaat\Powerpoint\työ\png - värieroteltu\valo-01.png">
            <a:extLst>
              <a:ext uri="{FF2B5EF4-FFF2-40B4-BE49-F238E27FC236}">
                <a16:creationId xmlns:a16="http://schemas.microsoft.com/office/drawing/2014/main" id="{17A99F1D-B05F-BCEA-734B-AE88F4DCF0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1316593" y="434018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4" descr="T:\tie2014\1510014798_Liikenne tietyomaalla\Suunnittelu\Tienrakennustyömaat\Powerpoint\työ\png - värieroteltu\valo-01.png">
            <a:extLst>
              <a:ext uri="{FF2B5EF4-FFF2-40B4-BE49-F238E27FC236}">
                <a16:creationId xmlns:a16="http://schemas.microsoft.com/office/drawing/2014/main" id="{4E022C32-F379-33B5-0608-997C5512FE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1316593" y="610324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4" descr="T:\tie2014\1510014798_Liikenne tietyomaalla\Suunnittelu\Tienrakennustyömaat\Powerpoint\työ\png - värieroteltu\valo-01.png">
            <a:extLst>
              <a:ext uri="{FF2B5EF4-FFF2-40B4-BE49-F238E27FC236}">
                <a16:creationId xmlns:a16="http://schemas.microsoft.com/office/drawing/2014/main" id="{5C46DC2A-5A72-57C5-EFE7-6224E74201D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5378949" y="434018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4" descr="T:\tie2014\1510014798_Liikenne tietyomaalla\Suunnittelu\Tienrakennustyömaat\Powerpoint\työ\png - värieroteltu\valo-01.png">
            <a:extLst>
              <a:ext uri="{FF2B5EF4-FFF2-40B4-BE49-F238E27FC236}">
                <a16:creationId xmlns:a16="http://schemas.microsoft.com/office/drawing/2014/main" id="{1BB24CEA-CAE4-A21B-B72A-94717F45C3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5378949" y="6103240"/>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uorakulmio 244">
            <a:extLst>
              <a:ext uri="{FF2B5EF4-FFF2-40B4-BE49-F238E27FC236}">
                <a16:creationId xmlns:a16="http://schemas.microsoft.com/office/drawing/2014/main" id="{B089BC80-FE2A-F486-CBEE-58AA97FB6D95}"/>
              </a:ext>
            </a:extLst>
          </p:cNvPr>
          <p:cNvSpPr>
            <a:spLocks noChangeArrowheads="1"/>
          </p:cNvSpPr>
          <p:nvPr/>
        </p:nvSpPr>
        <p:spPr bwMode="auto">
          <a:xfrm>
            <a:off x="803408" y="8036112"/>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
        <p:nvSpPr>
          <p:cNvPr id="17" name="Text Box 3">
            <a:extLst>
              <a:ext uri="{FF2B5EF4-FFF2-40B4-BE49-F238E27FC236}">
                <a16:creationId xmlns:a16="http://schemas.microsoft.com/office/drawing/2014/main" id="{CC2C9DF6-5CE6-A78B-AA3B-977A26E99340}"/>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 risteysalueella tai läheisyydessä.</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Päätien tiekohtainen nopeusrajoitus 60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Tree>
    <p:extLst>
      <p:ext uri="{BB962C8B-B14F-4D97-AF65-F5344CB8AC3E}">
        <p14:creationId xmlns:p14="http://schemas.microsoft.com/office/powerpoint/2010/main" val="127551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14" name="Ryhmä 13"/>
          <p:cNvGrpSpPr/>
          <p:nvPr/>
        </p:nvGrpSpPr>
        <p:grpSpPr>
          <a:xfrm>
            <a:off x="810829" y="4210860"/>
            <a:ext cx="2070512" cy="2756562"/>
            <a:chOff x="810829" y="4210860"/>
            <a:chExt cx="2070512" cy="2756562"/>
          </a:xfrm>
        </p:grpSpPr>
        <p:pic>
          <p:nvPicPr>
            <p:cNvPr id="24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yhmä 6"/>
            <p:cNvGrpSpPr/>
            <p:nvPr/>
          </p:nvGrpSpPr>
          <p:grpSpPr>
            <a:xfrm>
              <a:off x="810829" y="4210860"/>
              <a:ext cx="1504474" cy="2756562"/>
              <a:chOff x="810829" y="4210860"/>
              <a:chExt cx="1504474" cy="2756562"/>
            </a:xfrm>
          </p:grpSpPr>
          <p:grpSp>
            <p:nvGrpSpPr>
              <p:cNvPr id="5" name="Ryhmä 4"/>
              <p:cNvGrpSpPr/>
              <p:nvPr/>
            </p:nvGrpSpPr>
            <p:grpSpPr>
              <a:xfrm>
                <a:off x="810829" y="4212984"/>
                <a:ext cx="1504474" cy="2754438"/>
                <a:chOff x="810829" y="4212984"/>
                <a:chExt cx="1504474" cy="2754438"/>
              </a:xfrm>
            </p:grpSpPr>
            <p:cxnSp>
              <p:nvCxnSpPr>
                <p:cNvPr id="230" name="Suora yhdysviiva 229"/>
                <p:cNvCxnSpPr>
                  <a:cxnSpLocks/>
                  <a:endCxn id="247" idx="2"/>
                </p:cNvCxnSpPr>
                <p:nvPr/>
              </p:nvCxnSpPr>
              <p:spPr>
                <a:xfrm flipH="1" flipV="1">
                  <a:off x="2266878" y="5586118"/>
                  <a:ext cx="3853" cy="79658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9" name="Ryhmä 468"/>
                <p:cNvGrpSpPr>
                  <a:grpSpLocks noChangeAspect="1"/>
                </p:cNvGrpSpPr>
                <p:nvPr/>
              </p:nvGrpSpPr>
              <p:grpSpPr>
                <a:xfrm rot="16200000">
                  <a:off x="185847" y="4837966"/>
                  <a:ext cx="2754438" cy="1504474"/>
                  <a:chOff x="1217000" y="1610137"/>
                  <a:chExt cx="3194429" cy="1744794"/>
                </a:xfrm>
              </p:grpSpPr>
              <p:grpSp>
                <p:nvGrpSpPr>
                  <p:cNvPr id="470" name="Ryhmä 469"/>
                  <p:cNvGrpSpPr/>
                  <p:nvPr/>
                </p:nvGrpSpPr>
                <p:grpSpPr>
                  <a:xfrm rot="10800000">
                    <a:off x="1217000" y="1703742"/>
                    <a:ext cx="650282" cy="1651189"/>
                    <a:chOff x="2832411" y="7023957"/>
                    <a:chExt cx="650282" cy="1651190"/>
                  </a:xfrm>
                </p:grpSpPr>
                <p:cxnSp>
                  <p:nvCxnSpPr>
                    <p:cNvPr id="502" name="Suora yhdysviiva 501"/>
                    <p:cNvCxnSpPr/>
                    <p:nvPr/>
                  </p:nvCxnSpPr>
                  <p:spPr>
                    <a:xfrm rot="16200000">
                      <a:off x="2149202" y="783561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32411" y="708003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33638" y="784311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35638" y="858804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2994837" y="7023957"/>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507" name="Tekstiruutu 506"/>
                    <p:cNvSpPr txBox="1"/>
                    <p:nvPr/>
                  </p:nvSpPr>
                  <p:spPr>
                    <a:xfrm>
                      <a:off x="2992148" y="7752932"/>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508" name="Tekstiruutu 507"/>
                    <p:cNvSpPr txBox="1"/>
                    <p:nvPr/>
                  </p:nvSpPr>
                  <p:spPr>
                    <a:xfrm>
                      <a:off x="3008126" y="8496677"/>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472" name="Ryhmä 471"/>
                  <p:cNvGrpSpPr/>
                  <p:nvPr/>
                </p:nvGrpSpPr>
                <p:grpSpPr>
                  <a:xfrm rot="10800000">
                    <a:off x="1865372" y="1610137"/>
                    <a:ext cx="2546057" cy="1434806"/>
                    <a:chOff x="2446818" y="7694219"/>
                    <a:chExt cx="2546057" cy="1434806"/>
                  </a:xfrm>
                </p:grpSpPr>
                <p:grpSp>
                  <p:nvGrpSpPr>
                    <p:cNvPr id="473" name="Ryhmä 472"/>
                    <p:cNvGrpSpPr/>
                    <p:nvPr/>
                  </p:nvGrpSpPr>
                  <p:grpSpPr>
                    <a:xfrm rot="10800000">
                      <a:off x="3275103" y="8138297"/>
                      <a:ext cx="899466" cy="817400"/>
                      <a:chOff x="2690011" y="2022875"/>
                      <a:chExt cx="899466" cy="817400"/>
                    </a:xfrm>
                  </p:grpSpPr>
                  <p:pic>
                    <p:nvPicPr>
                      <p:cNvPr id="49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99946" y="8138766"/>
                      <a:ext cx="622395" cy="990259"/>
                      <a:chOff x="2706005" y="7796711"/>
                      <a:chExt cx="622395" cy="990259"/>
                    </a:xfrm>
                  </p:grpSpPr>
                  <p:cxnSp>
                    <p:nvCxnSpPr>
                      <p:cNvPr id="490" name="Suora yhdysviiva 489"/>
                      <p:cNvCxnSpPr>
                        <a:stCxn id="495" idx="2"/>
                        <a:endCxn id="485" idx="2"/>
                      </p:cNvCxnSpPr>
                      <p:nvPr/>
                    </p:nvCxnSpPr>
                    <p:spPr>
                      <a:xfrm rot="16200000" flipV="1">
                        <a:off x="2983897" y="7518819"/>
                        <a:ext cx="64617" cy="6204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H="1" flipV="1">
                        <a:off x="2934633" y="8393204"/>
                        <a:ext cx="173329" cy="6142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46818" y="7694689"/>
                      <a:ext cx="514445" cy="1434336"/>
                      <a:chOff x="1135017" y="4198130"/>
                      <a:chExt cx="514445" cy="1434336"/>
                    </a:xfrm>
                  </p:grpSpPr>
                  <p:pic>
                    <p:nvPicPr>
                      <p:cNvPr id="487" name="Kuva 48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135017" y="4198130"/>
                        <a:ext cx="506254" cy="443815"/>
                      </a:xfrm>
                      <a:prstGeom prst="rect">
                        <a:avLst/>
                      </a:prstGeom>
                    </p:spPr>
                  </p:pic>
                  <p:pic>
                    <p:nvPicPr>
                      <p:cNvPr id="485" name="Kuva 48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43208" y="5188651"/>
                        <a:ext cx="506254" cy="443815"/>
                      </a:xfrm>
                      <a:prstGeom prst="rect">
                        <a:avLst/>
                      </a:prstGeom>
                    </p:spPr>
                  </p:pic>
                </p:grpSp>
                <p:pic>
                  <p:nvPicPr>
                    <p:cNvPr id="478" name="Kuva 477"/>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430" y="7694219"/>
                      <a:ext cx="506254" cy="443815"/>
                    </a:xfrm>
                    <a:prstGeom prst="rect">
                      <a:avLst/>
                    </a:prstGeom>
                  </p:spPr>
                </p:pic>
                <p:cxnSp>
                  <p:nvCxnSpPr>
                    <p:cNvPr id="480" name="Suora yhdysviiva 479"/>
                    <p:cNvCxnSpPr>
                      <a:stCxn id="478" idx="2"/>
                      <a:endCxn id="493"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V="1">
                      <a:off x="4349892" y="8735128"/>
                      <a:ext cx="169289" cy="61042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477" name="Kuva 476"/>
                    <p:cNvPicPr>
                      <a:picLocks noChangeAspect="1"/>
                    </p:cNvPicPr>
                    <p:nvPr/>
                  </p:nvPicPr>
                  <p:blipFill>
                    <a:blip r:embed="rId7">
                      <a:extLst>
                        <a:ext uri="{28A0092B-C50C-407E-A947-70E740481C1C}">
                          <a14:useLocalDpi xmlns:a14="http://schemas.microsoft.com/office/drawing/2010/main" val="0"/>
                        </a:ext>
                      </a:extLst>
                    </a:blip>
                    <a:srcRect/>
                    <a:stretch/>
                  </p:blipFill>
                  <p:spPr>
                    <a:xfrm>
                      <a:off x="4486621" y="8681169"/>
                      <a:ext cx="506254" cy="443815"/>
                    </a:xfrm>
                    <a:prstGeom prst="rect">
                      <a:avLst/>
                    </a:prstGeom>
                  </p:spPr>
                </p:pic>
              </p:grpSp>
            </p:grpSp>
          </p:grpSp>
          <p:pic>
            <p:nvPicPr>
              <p:cNvPr id="234" name="Kuva 233"/>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371600" y="4368135"/>
                <a:ext cx="435600" cy="121050"/>
              </a:xfrm>
              <a:prstGeom prst="rect">
                <a:avLst/>
              </a:prstGeom>
            </p:spPr>
          </p:pic>
          <p:pic>
            <p:nvPicPr>
              <p:cNvPr id="235" name="Kuva 234"/>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371600" y="6119954"/>
                <a:ext cx="435600" cy="121050"/>
              </a:xfrm>
              <a:prstGeom prst="rect">
                <a:avLst/>
              </a:prstGeom>
            </p:spPr>
          </p:pic>
        </p:grpSp>
      </p:grpSp>
      <p:grpSp>
        <p:nvGrpSpPr>
          <p:cNvPr id="15" name="Ryhmä 14"/>
          <p:cNvGrpSpPr/>
          <p:nvPr/>
        </p:nvGrpSpPr>
        <p:grpSpPr>
          <a:xfrm>
            <a:off x="1122193" y="1486993"/>
            <a:ext cx="3763007" cy="2531303"/>
            <a:chOff x="1122193" y="1486993"/>
            <a:chExt cx="3763007" cy="2531303"/>
          </a:xfrm>
        </p:grpSpPr>
        <p:pic>
          <p:nvPicPr>
            <p:cNvPr id="24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yhmä 7"/>
            <p:cNvGrpSpPr/>
            <p:nvPr/>
          </p:nvGrpSpPr>
          <p:grpSpPr>
            <a:xfrm>
              <a:off x="1122193" y="1486993"/>
              <a:ext cx="3763007" cy="1993865"/>
              <a:chOff x="1122193" y="1486993"/>
              <a:chExt cx="3763007" cy="1993865"/>
            </a:xfrm>
          </p:grpSpPr>
          <p:grpSp>
            <p:nvGrpSpPr>
              <p:cNvPr id="12" name="Ryhmä 11"/>
              <p:cNvGrpSpPr/>
              <p:nvPr/>
            </p:nvGrpSpPr>
            <p:grpSpPr>
              <a:xfrm>
                <a:off x="1122193" y="1486993"/>
                <a:ext cx="3761277" cy="1993865"/>
                <a:chOff x="1122193" y="1486993"/>
                <a:chExt cx="3761277" cy="1993865"/>
              </a:xfrm>
            </p:grpSpPr>
            <p:cxnSp>
              <p:nvCxnSpPr>
                <p:cNvPr id="233" name="Suora yhdysviiva 232"/>
                <p:cNvCxnSpPr>
                  <a:stCxn id="266" idx="2"/>
                </p:cNvCxnSpPr>
                <p:nvPr/>
              </p:nvCxnSpPr>
              <p:spPr>
                <a:xfrm flipH="1" flipV="1">
                  <a:off x="1661612" y="3403514"/>
                  <a:ext cx="1719711" cy="359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50" name="Ryhmä 249"/>
                <p:cNvGrpSpPr>
                  <a:grpSpLocks noChangeAspect="1"/>
                </p:cNvGrpSpPr>
                <p:nvPr/>
              </p:nvGrpSpPr>
              <p:grpSpPr>
                <a:xfrm>
                  <a:off x="1122193" y="1486993"/>
                  <a:ext cx="3761277" cy="1993865"/>
                  <a:chOff x="722679" y="1741676"/>
                  <a:chExt cx="4393344" cy="2328924"/>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53" name="Ryhmä 252"/>
                  <p:cNvGrpSpPr/>
                  <p:nvPr/>
                </p:nvGrpSpPr>
                <p:grpSpPr>
                  <a:xfrm rot="10800000">
                    <a:off x="1745720" y="1845621"/>
                    <a:ext cx="3370303" cy="1601381"/>
                    <a:chOff x="1742224" y="7292160"/>
                    <a:chExt cx="3370303" cy="1601381"/>
                  </a:xfrm>
                </p:grpSpPr>
                <p:grpSp>
                  <p:nvGrpSpPr>
                    <p:cNvPr id="256" name="Ryhmä 255"/>
                    <p:cNvGrpSpPr/>
                    <p:nvPr/>
                  </p:nvGrpSpPr>
                  <p:grpSpPr>
                    <a:xfrm rot="10800000">
                      <a:off x="2877130" y="7753042"/>
                      <a:ext cx="1103988" cy="1140499"/>
                      <a:chOff x="2883462" y="2085031"/>
                      <a:chExt cx="1103988" cy="1140499"/>
                    </a:xfrm>
                  </p:grpSpPr>
                  <p:pic>
                    <p:nvPicPr>
                      <p:cNvPr id="27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736238"/>
                      <a:ext cx="932230" cy="1157303"/>
                      <a:chOff x="2001410" y="7394183"/>
                      <a:chExt cx="932230" cy="1157303"/>
                    </a:xfrm>
                  </p:grpSpPr>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2160"/>
                      <a:ext cx="507243" cy="1507959"/>
                      <a:chOff x="1846813" y="4527036"/>
                      <a:chExt cx="507243" cy="1507959"/>
                    </a:xfrm>
                  </p:grpSpPr>
                  <p:pic>
                    <p:nvPicPr>
                      <p:cNvPr id="270" name="Kuva 269"/>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6813" y="4527036"/>
                        <a:ext cx="506254" cy="443815"/>
                      </a:xfrm>
                      <a:prstGeom prst="rect">
                        <a:avLst/>
                      </a:prstGeom>
                    </p:spPr>
                  </p:pic>
                  <p:pic>
                    <p:nvPicPr>
                      <p:cNvPr id="268" name="Kuva 267"/>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260" name="Kuva 259"/>
                    <p:cNvPicPr>
                      <a:picLocks noChangeAspect="1"/>
                    </p:cNvPicPr>
                    <p:nvPr/>
                  </p:nvPicPr>
                  <p:blipFill>
                    <a:blip r:embed="rId7">
                      <a:extLst>
                        <a:ext uri="{28A0092B-C50C-407E-A947-70E740481C1C}">
                          <a14:useLocalDpi xmlns:a14="http://schemas.microsoft.com/office/drawing/2010/main" val="0"/>
                        </a:ext>
                      </a:extLst>
                    </a:blip>
                    <a:srcRect/>
                    <a:stretch/>
                  </p:blipFill>
                  <p:spPr>
                    <a:xfrm>
                      <a:off x="4606273" y="8356305"/>
                      <a:ext cx="506254" cy="443815"/>
                    </a:xfrm>
                    <a:prstGeom prst="rect">
                      <a:avLst/>
                    </a:prstGeom>
                  </p:spPr>
                </p:pic>
                <p:pic>
                  <p:nvPicPr>
                    <p:cNvPr id="261" name="Kuva 260"/>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3" y="7292160"/>
                      <a:ext cx="506254" cy="443815"/>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6" name="Kuva 235"/>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449600" y="2433723"/>
                <a:ext cx="435600" cy="121050"/>
              </a:xfrm>
              <a:prstGeom prst="rect">
                <a:avLst/>
              </a:prstGeom>
            </p:spPr>
          </p:pic>
          <p:pic>
            <p:nvPicPr>
              <p:cNvPr id="237" name="Kuva 23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997342" y="2433723"/>
                <a:ext cx="435600" cy="121050"/>
              </a:xfrm>
              <a:prstGeom prst="rect">
                <a:avLst/>
              </a:prstGeom>
            </p:spPr>
          </p:pic>
        </p:grpSp>
      </p:grpSp>
      <p:grpSp>
        <p:nvGrpSpPr>
          <p:cNvPr id="13" name="Ryhmä 12"/>
          <p:cNvGrpSpPr/>
          <p:nvPr/>
        </p:nvGrpSpPr>
        <p:grpSpPr>
          <a:xfrm>
            <a:off x="4018840" y="3676095"/>
            <a:ext cx="2028332" cy="2732664"/>
            <a:chOff x="3985747" y="3673542"/>
            <a:chExt cx="2028332" cy="2732664"/>
          </a:xfrm>
        </p:grpSpPr>
        <p:pic>
          <p:nvPicPr>
            <p:cNvPr id="24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68779" y="538381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67370" y="484686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25047" y="4841385"/>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10366" y="4952451"/>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Ryhmä 9"/>
            <p:cNvGrpSpPr/>
            <p:nvPr/>
          </p:nvGrpSpPr>
          <p:grpSpPr>
            <a:xfrm>
              <a:off x="4546192" y="3673542"/>
              <a:ext cx="1467887" cy="2732664"/>
              <a:chOff x="4546192" y="3673542"/>
              <a:chExt cx="1467887" cy="2732664"/>
            </a:xfrm>
          </p:grpSpPr>
          <p:grpSp>
            <p:nvGrpSpPr>
              <p:cNvPr id="4" name="Ryhmä 3"/>
              <p:cNvGrpSpPr/>
              <p:nvPr/>
            </p:nvGrpSpPr>
            <p:grpSpPr>
              <a:xfrm>
                <a:off x="4546192" y="3673542"/>
                <a:ext cx="1467887" cy="2731670"/>
                <a:chOff x="4546192" y="3673542"/>
                <a:chExt cx="1467887" cy="2731670"/>
              </a:xfrm>
            </p:grpSpPr>
            <p:cxnSp>
              <p:nvCxnSpPr>
                <p:cNvPr id="229" name="Suora yhdysviiva 228"/>
                <p:cNvCxnSpPr>
                  <a:cxnSpLocks/>
                  <a:stCxn id="243" idx="2"/>
                </p:cNvCxnSpPr>
                <p:nvPr/>
              </p:nvCxnSpPr>
              <p:spPr>
                <a:xfrm flipH="1" flipV="1">
                  <a:off x="4593214" y="4234251"/>
                  <a:ext cx="1681" cy="80513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59" name="Ryhmä 658"/>
                <p:cNvGrpSpPr>
                  <a:grpSpLocks noChangeAspect="1"/>
                </p:cNvGrpSpPr>
                <p:nvPr/>
              </p:nvGrpSpPr>
              <p:grpSpPr>
                <a:xfrm rot="5400000">
                  <a:off x="3914301" y="4305433"/>
                  <a:ext cx="2731670" cy="1467887"/>
                  <a:chOff x="1243408" y="1655370"/>
                  <a:chExt cx="3168023" cy="1702362"/>
                </a:xfrm>
              </p:grpSpPr>
              <p:grpSp>
                <p:nvGrpSpPr>
                  <p:cNvPr id="662" name="Ryhmä 661"/>
                  <p:cNvGrpSpPr/>
                  <p:nvPr/>
                </p:nvGrpSpPr>
                <p:grpSpPr>
                  <a:xfrm rot="10800000">
                    <a:off x="1243408" y="1706545"/>
                    <a:ext cx="650282" cy="1651187"/>
                    <a:chOff x="2806003" y="7021156"/>
                    <a:chExt cx="650282" cy="1651188"/>
                  </a:xfrm>
                </p:grpSpPr>
                <p:cxnSp>
                  <p:nvCxnSpPr>
                    <p:cNvPr id="694" name="Suora yhdysviiva 693"/>
                    <p:cNvCxnSpPr/>
                    <p:nvPr/>
                  </p:nvCxnSpPr>
                  <p:spPr>
                    <a:xfrm rot="16200000">
                      <a:off x="2122793" y="7832816"/>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uora yhdysviiva 694"/>
                    <p:cNvCxnSpPr/>
                    <p:nvPr/>
                  </p:nvCxnSpPr>
                  <p:spPr>
                    <a:xfrm rot="10800000">
                      <a:off x="2806003" y="70772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uora yhdysviiva 695"/>
                    <p:cNvCxnSpPr/>
                    <p:nvPr/>
                  </p:nvCxnSpPr>
                  <p:spPr>
                    <a:xfrm rot="10800000">
                      <a:off x="2826131" y="784311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uora yhdysviiva 696"/>
                    <p:cNvCxnSpPr/>
                    <p:nvPr/>
                  </p:nvCxnSpPr>
                  <p:spPr>
                    <a:xfrm rot="10800000">
                      <a:off x="2809230" y="858524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8" name="Tekstiruutu 697"/>
                    <p:cNvSpPr txBox="1"/>
                    <p:nvPr/>
                  </p:nvSpPr>
                  <p:spPr>
                    <a:xfrm>
                      <a:off x="2968429" y="7021156"/>
                      <a:ext cx="364044"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699" name="Tekstiruutu 698"/>
                    <p:cNvSpPr txBox="1"/>
                    <p:nvPr/>
                  </p:nvSpPr>
                  <p:spPr>
                    <a:xfrm>
                      <a:off x="2965740" y="7750131"/>
                      <a:ext cx="490545"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700" name="Tekstiruutu 699"/>
                    <p:cNvSpPr txBox="1"/>
                    <p:nvPr/>
                  </p:nvSpPr>
                  <p:spPr>
                    <a:xfrm>
                      <a:off x="2981718" y="8493874"/>
                      <a:ext cx="464477" cy="178470"/>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664" name="Ryhmä 663"/>
                  <p:cNvGrpSpPr/>
                  <p:nvPr/>
                </p:nvGrpSpPr>
                <p:grpSpPr>
                  <a:xfrm rot="10800000">
                    <a:off x="1865374" y="1655370"/>
                    <a:ext cx="2546057" cy="1389573"/>
                    <a:chOff x="2446816" y="7694219"/>
                    <a:chExt cx="2546057" cy="1389573"/>
                  </a:xfrm>
                </p:grpSpPr>
                <p:grpSp>
                  <p:nvGrpSpPr>
                    <p:cNvPr id="666" name="Ryhmä 665"/>
                    <p:cNvGrpSpPr/>
                    <p:nvPr/>
                  </p:nvGrpSpPr>
                  <p:grpSpPr>
                    <a:xfrm rot="10800000">
                      <a:off x="3275103" y="8138297"/>
                      <a:ext cx="899466" cy="817400"/>
                      <a:chOff x="2690011" y="2022875"/>
                      <a:chExt cx="899466" cy="817400"/>
                    </a:xfrm>
                  </p:grpSpPr>
                  <p:pic>
                    <p:nvPicPr>
                      <p:cNvPr id="68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7" name="Ryhmä 666"/>
                    <p:cNvGrpSpPr/>
                    <p:nvPr/>
                  </p:nvGrpSpPr>
                  <p:grpSpPr>
                    <a:xfrm>
                      <a:off x="2699943" y="8142339"/>
                      <a:ext cx="622396" cy="941453"/>
                      <a:chOff x="2706002" y="7800284"/>
                      <a:chExt cx="622396" cy="941453"/>
                    </a:xfrm>
                  </p:grpSpPr>
                  <p:cxnSp>
                    <p:nvCxnSpPr>
                      <p:cNvPr id="682" name="Suora yhdysviiva 681"/>
                      <p:cNvCxnSpPr>
                        <a:stCxn id="687" idx="2"/>
                        <a:endCxn id="677" idx="2"/>
                      </p:cNvCxnSpPr>
                      <p:nvPr/>
                    </p:nvCxnSpPr>
                    <p:spPr>
                      <a:xfrm rot="16200000" flipV="1">
                        <a:off x="2985681" y="7520605"/>
                        <a:ext cx="61045" cy="6204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uora yhdysviiva 682"/>
                      <p:cNvCxnSpPr>
                        <a:stCxn id="688" idx="2"/>
                        <a:endCxn id="679" idx="2"/>
                      </p:cNvCxnSpPr>
                      <p:nvPr/>
                    </p:nvCxnSpPr>
                    <p:spPr>
                      <a:xfrm rot="5400000">
                        <a:off x="2957249" y="8370588"/>
                        <a:ext cx="128094" cy="6142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8" name="Ryhmä 667"/>
                    <p:cNvGrpSpPr/>
                    <p:nvPr/>
                  </p:nvGrpSpPr>
                  <p:grpSpPr>
                    <a:xfrm rot="10800000">
                      <a:off x="2446816" y="7698262"/>
                      <a:ext cx="514446" cy="1385530"/>
                      <a:chOff x="1135018" y="4243363"/>
                      <a:chExt cx="514446" cy="1385530"/>
                    </a:xfrm>
                  </p:grpSpPr>
                  <p:pic>
                    <p:nvPicPr>
                      <p:cNvPr id="679" name="Kuva 678"/>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135018" y="4243363"/>
                        <a:ext cx="506254" cy="443815"/>
                      </a:xfrm>
                      <a:prstGeom prst="rect">
                        <a:avLst/>
                      </a:prstGeom>
                    </p:spPr>
                  </p:pic>
                  <p:pic>
                    <p:nvPicPr>
                      <p:cNvPr id="677" name="Kuva 67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43209" y="5185078"/>
                        <a:ext cx="506255" cy="443815"/>
                      </a:xfrm>
                      <a:prstGeom prst="rect">
                        <a:avLst/>
                      </a:prstGeom>
                    </p:spPr>
                  </p:pic>
                </p:grpSp>
                <p:pic>
                  <p:nvPicPr>
                    <p:cNvPr id="670" name="Kuva 669"/>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430" y="7694219"/>
                      <a:ext cx="506254" cy="443815"/>
                    </a:xfrm>
                    <a:prstGeom prst="rect">
                      <a:avLst/>
                    </a:prstGeom>
                  </p:spPr>
                </p:pic>
                <p:cxnSp>
                  <p:nvCxnSpPr>
                    <p:cNvPr id="672" name="Suora yhdysviiva 671"/>
                    <p:cNvCxnSpPr>
                      <a:stCxn id="670" idx="2"/>
                      <a:endCxn id="685"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uora yhdysviiva 672"/>
                    <p:cNvCxnSpPr>
                      <a:stCxn id="669" idx="2"/>
                      <a:endCxn id="686" idx="2"/>
                    </p:cNvCxnSpPr>
                    <p:nvPr/>
                  </p:nvCxnSpPr>
                  <p:spPr>
                    <a:xfrm rot="5400000" flipH="1">
                      <a:off x="4372509" y="8712512"/>
                      <a:ext cx="124052"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69" name="Kuva 668"/>
                    <p:cNvPicPr>
                      <a:picLocks noChangeAspect="1"/>
                    </p:cNvPicPr>
                    <p:nvPr/>
                  </p:nvPicPr>
                  <p:blipFill>
                    <a:blip r:embed="rId7">
                      <a:extLst>
                        <a:ext uri="{28A0092B-C50C-407E-A947-70E740481C1C}">
                          <a14:useLocalDpi xmlns:a14="http://schemas.microsoft.com/office/drawing/2010/main" val="0"/>
                        </a:ext>
                      </a:extLst>
                    </a:blip>
                    <a:srcRect/>
                    <a:stretch/>
                  </p:blipFill>
                  <p:spPr>
                    <a:xfrm>
                      <a:off x="4486619" y="8635934"/>
                      <a:ext cx="506254" cy="443815"/>
                    </a:xfrm>
                    <a:prstGeom prst="rect">
                      <a:avLst/>
                    </a:prstGeom>
                  </p:spPr>
                </p:pic>
              </p:grpSp>
            </p:grpSp>
          </p:grpSp>
          <p:pic>
            <p:nvPicPr>
              <p:cNvPr id="238" name="Kuva 237"/>
              <p:cNvPicPr>
                <a:picLocks noChangeAspect="1"/>
              </p:cNvPicPr>
              <p:nvPr/>
            </p:nvPicPr>
            <p:blipFill>
              <a:blip r:embed="rId9">
                <a:extLst>
                  <a:ext uri="{28A0092B-C50C-407E-A947-70E740481C1C}">
                    <a14:useLocalDpi xmlns:a14="http://schemas.microsoft.com/office/drawing/2010/main" val="0"/>
                  </a:ext>
                </a:extLst>
              </a:blip>
              <a:srcRect/>
              <a:stretch/>
            </p:blipFill>
            <p:spPr>
              <a:xfrm rot="16200000">
                <a:off x="5054755" y="6127881"/>
                <a:ext cx="435600" cy="121050"/>
              </a:xfrm>
              <a:prstGeom prst="rect">
                <a:avLst/>
              </a:prstGeom>
            </p:spPr>
          </p:pic>
          <p:pic>
            <p:nvPicPr>
              <p:cNvPr id="239" name="Kuva 238"/>
              <p:cNvPicPr>
                <a:picLocks noChangeAspect="1"/>
              </p:cNvPicPr>
              <p:nvPr/>
            </p:nvPicPr>
            <p:blipFill>
              <a:blip r:embed="rId9">
                <a:extLst>
                  <a:ext uri="{28A0092B-C50C-407E-A947-70E740481C1C}">
                    <a14:useLocalDpi xmlns:a14="http://schemas.microsoft.com/office/drawing/2010/main" val="0"/>
                  </a:ext>
                </a:extLst>
              </a:blip>
              <a:srcRect/>
              <a:stretch/>
            </p:blipFill>
            <p:spPr>
              <a:xfrm rot="16200000">
                <a:off x="5051107" y="4376062"/>
                <a:ext cx="435600" cy="121050"/>
              </a:xfrm>
              <a:prstGeom prst="rect">
                <a:avLst/>
              </a:prstGeom>
            </p:spPr>
          </p:pic>
        </p:grpSp>
      </p:grpSp>
      <p:grpSp>
        <p:nvGrpSpPr>
          <p:cNvPr id="379" name="Ryhmä 378"/>
          <p:cNvGrpSpPr/>
          <p:nvPr/>
        </p:nvGrpSpPr>
        <p:grpSpPr>
          <a:xfrm rot="10800000">
            <a:off x="1980602" y="6632265"/>
            <a:ext cx="3763007" cy="2531303"/>
            <a:chOff x="1122193" y="1486993"/>
            <a:chExt cx="3763007" cy="2531303"/>
          </a:xfrm>
        </p:grpSpPr>
        <p:pic>
          <p:nvPicPr>
            <p:cNvPr id="38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6" name="Ryhmä 385"/>
            <p:cNvGrpSpPr/>
            <p:nvPr/>
          </p:nvGrpSpPr>
          <p:grpSpPr>
            <a:xfrm>
              <a:off x="1122193" y="1486993"/>
              <a:ext cx="3763007" cy="1993865"/>
              <a:chOff x="1122193" y="1486993"/>
              <a:chExt cx="3763007" cy="1993865"/>
            </a:xfrm>
          </p:grpSpPr>
          <p:grpSp>
            <p:nvGrpSpPr>
              <p:cNvPr id="387" name="Ryhmä 386"/>
              <p:cNvGrpSpPr/>
              <p:nvPr/>
            </p:nvGrpSpPr>
            <p:grpSpPr>
              <a:xfrm>
                <a:off x="1122193" y="1486993"/>
                <a:ext cx="3761277" cy="1993865"/>
                <a:chOff x="1122193" y="1486993"/>
                <a:chExt cx="3761277" cy="1993865"/>
              </a:xfrm>
            </p:grpSpPr>
            <p:cxnSp>
              <p:nvCxnSpPr>
                <p:cNvPr id="390" name="Suora yhdysviiva 389"/>
                <p:cNvCxnSpPr>
                  <a:cxnSpLocks/>
                  <a:stCxn id="383" idx="2"/>
                </p:cNvCxnSpPr>
                <p:nvPr/>
              </p:nvCxnSpPr>
              <p:spPr>
                <a:xfrm rot="10800000">
                  <a:off x="1661612" y="3403514"/>
                  <a:ext cx="1446604" cy="359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91" name="Ryhmä 390"/>
                <p:cNvGrpSpPr>
                  <a:grpSpLocks noChangeAspect="1"/>
                </p:cNvGrpSpPr>
                <p:nvPr/>
              </p:nvGrpSpPr>
              <p:grpSpPr>
                <a:xfrm>
                  <a:off x="1122193" y="1486993"/>
                  <a:ext cx="3761277" cy="1993865"/>
                  <a:chOff x="722679" y="1741676"/>
                  <a:chExt cx="4393344" cy="2328924"/>
                </a:xfrm>
              </p:grpSpPr>
              <p:grpSp>
                <p:nvGrpSpPr>
                  <p:cNvPr id="392" name="Ryhmä 391"/>
                  <p:cNvGrpSpPr/>
                  <p:nvPr/>
                </p:nvGrpSpPr>
                <p:grpSpPr>
                  <a:xfrm rot="10800000">
                    <a:off x="722679" y="1741676"/>
                    <a:ext cx="620014" cy="2328924"/>
                    <a:chOff x="3357000" y="6308288"/>
                    <a:chExt cx="620014" cy="2328924"/>
                  </a:xfrm>
                </p:grpSpPr>
                <p:cxnSp>
                  <p:nvCxnSpPr>
                    <p:cNvPr id="419" name="Suora yhdysviiva 41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uora yhdysviiva 41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uora yhdysviiva 420"/>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uora yhdysviiva 42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kstiruutu 422"/>
                    <p:cNvSpPr txBox="1"/>
                    <p:nvPr/>
                  </p:nvSpPr>
                  <p:spPr>
                    <a:xfrm>
                      <a:off x="3499823" y="6308288"/>
                      <a:ext cx="274170"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424" name="Tekstiruutu 423"/>
                    <p:cNvSpPr txBox="1"/>
                    <p:nvPr/>
                  </p:nvSpPr>
                  <p:spPr>
                    <a:xfrm>
                      <a:off x="3497544" y="7385706"/>
                      <a:ext cx="413543"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425" name="Tekstiruutu 424"/>
                    <p:cNvSpPr txBox="1"/>
                    <p:nvPr/>
                  </p:nvSpPr>
                  <p:spPr>
                    <a:xfrm>
                      <a:off x="3507768" y="8457464"/>
                      <a:ext cx="469246" cy="17974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394" name="Ryhmä 393"/>
                  <p:cNvGrpSpPr/>
                  <p:nvPr/>
                </p:nvGrpSpPr>
                <p:grpSpPr>
                  <a:xfrm rot="10800000">
                    <a:off x="1745720" y="1845621"/>
                    <a:ext cx="3370303" cy="1601381"/>
                    <a:chOff x="1742224" y="7292160"/>
                    <a:chExt cx="3370303" cy="1601381"/>
                  </a:xfrm>
                </p:grpSpPr>
                <p:grpSp>
                  <p:nvGrpSpPr>
                    <p:cNvPr id="395" name="Ryhmä 394"/>
                    <p:cNvGrpSpPr/>
                    <p:nvPr/>
                  </p:nvGrpSpPr>
                  <p:grpSpPr>
                    <a:xfrm rot="10800000">
                      <a:off x="2877130" y="7753042"/>
                      <a:ext cx="1103988" cy="1140499"/>
                      <a:chOff x="2883462" y="2085031"/>
                      <a:chExt cx="1103988" cy="1140499"/>
                    </a:xfrm>
                  </p:grpSpPr>
                  <p:pic>
                    <p:nvPicPr>
                      <p:cNvPr id="41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6" name="Ryhmä 395"/>
                    <p:cNvGrpSpPr/>
                    <p:nvPr/>
                  </p:nvGrpSpPr>
                  <p:grpSpPr>
                    <a:xfrm>
                      <a:off x="1995351" y="7736238"/>
                      <a:ext cx="932230" cy="1157303"/>
                      <a:chOff x="2001410" y="7394183"/>
                      <a:chExt cx="932230" cy="1157303"/>
                    </a:xfrm>
                  </p:grpSpPr>
                  <p:cxnSp>
                    <p:nvCxnSpPr>
                      <p:cNvPr id="407" name="Suora yhdysviiva 406"/>
                      <p:cNvCxnSpPr>
                        <a:stCxn id="412" idx="2"/>
                        <a:endCxn id="405"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uora yhdysviiva 407"/>
                      <p:cNvCxnSpPr>
                        <a:stCxn id="413" idx="2"/>
                        <a:endCxn id="404"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7" name="Ryhmä 396"/>
                    <p:cNvGrpSpPr/>
                    <p:nvPr/>
                  </p:nvGrpSpPr>
                  <p:grpSpPr>
                    <a:xfrm rot="10800000">
                      <a:off x="1742224" y="7292160"/>
                      <a:ext cx="507243" cy="1507958"/>
                      <a:chOff x="1846813" y="4527037"/>
                      <a:chExt cx="507243" cy="1507958"/>
                    </a:xfrm>
                  </p:grpSpPr>
                  <p:pic>
                    <p:nvPicPr>
                      <p:cNvPr id="404" name="Kuva 403"/>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6813" y="4527037"/>
                        <a:ext cx="506254" cy="443815"/>
                      </a:xfrm>
                      <a:prstGeom prst="rect">
                        <a:avLst/>
                      </a:prstGeom>
                    </p:spPr>
                  </p:pic>
                  <p:pic>
                    <p:nvPicPr>
                      <p:cNvPr id="405" name="Kuva 40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399" name="Kuva 398"/>
                    <p:cNvPicPr>
                      <a:picLocks noChangeAspect="1"/>
                    </p:cNvPicPr>
                    <p:nvPr/>
                  </p:nvPicPr>
                  <p:blipFill>
                    <a:blip r:embed="rId7">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400" name="Kuva 399"/>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4" y="7292160"/>
                      <a:ext cx="506254" cy="443815"/>
                    </a:xfrm>
                    <a:prstGeom prst="rect">
                      <a:avLst/>
                    </a:prstGeom>
                  </p:spPr>
                </p:pic>
                <p:cxnSp>
                  <p:nvCxnSpPr>
                    <p:cNvPr id="401" name="Suora yhdysviiva 400"/>
                    <p:cNvCxnSpPr>
                      <a:stCxn id="400" idx="2"/>
                      <a:endCxn id="41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uora yhdysviiva 401"/>
                    <p:cNvCxnSpPr>
                      <a:stCxn id="399" idx="2"/>
                      <a:endCxn id="41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88" name="Kuva 38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449600" y="2433724"/>
                <a:ext cx="435600" cy="121050"/>
              </a:xfrm>
              <a:prstGeom prst="rect">
                <a:avLst/>
              </a:prstGeom>
            </p:spPr>
          </p:pic>
          <p:pic>
            <p:nvPicPr>
              <p:cNvPr id="389" name="Kuva 388"/>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997342" y="2433724"/>
                <a:ext cx="435600" cy="121050"/>
              </a:xfrm>
              <a:prstGeom prst="rect">
                <a:avLst/>
              </a:prstGeom>
            </p:spPr>
          </p:pic>
        </p:grpSp>
      </p:grpSp>
      <p:sp>
        <p:nvSpPr>
          <p:cNvPr id="3" name="Dian numeron paikkamerkki 2"/>
          <p:cNvSpPr>
            <a:spLocks noGrp="1"/>
          </p:cNvSpPr>
          <p:nvPr>
            <p:ph type="sldNum" sz="quarter" idx="12"/>
          </p:nvPr>
        </p:nvSpPr>
        <p:spPr>
          <a:xfrm>
            <a:off x="2494297" y="9347776"/>
            <a:ext cx="1800000" cy="52740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a:t>
            </a:r>
            <a:endParaRPr kumimoji="0" lang="fi-FI"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80" name="Ryhmä 179"/>
          <p:cNvGrpSpPr/>
          <p:nvPr/>
        </p:nvGrpSpPr>
        <p:grpSpPr>
          <a:xfrm>
            <a:off x="2783466" y="5322323"/>
            <a:ext cx="1742583" cy="1345565"/>
            <a:chOff x="2783466" y="5322323"/>
            <a:chExt cx="1742583" cy="1345565"/>
          </a:xfrm>
        </p:grpSpPr>
        <p:grpSp>
          <p:nvGrpSpPr>
            <p:cNvPr id="181" name="Ryhmä 180"/>
            <p:cNvGrpSpPr>
              <a:grpSpLocks noChangeAspect="1"/>
            </p:cNvGrpSpPr>
            <p:nvPr/>
          </p:nvGrpSpPr>
          <p:grpSpPr>
            <a:xfrm>
              <a:off x="3819366" y="5677843"/>
              <a:ext cx="706683" cy="775753"/>
              <a:chOff x="7026485" y="5923712"/>
              <a:chExt cx="844708" cy="927268"/>
            </a:xfrm>
          </p:grpSpPr>
          <p:pic>
            <p:nvPicPr>
              <p:cNvPr id="211" name="Kuva 2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212"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Kuva 30"/>
              <p:cNvPicPr>
                <a:picLocks noChangeAspect="1"/>
              </p:cNvPicPr>
              <p:nvPr/>
            </p:nvPicPr>
            <p:blipFill>
              <a:blip r:embed="rId12">
                <a:extLst>
                  <a:ext uri="{28A0092B-C50C-407E-A947-70E740481C1C}">
                    <a14:useLocalDpi xmlns:a14="http://schemas.microsoft.com/office/drawing/2010/main" val="0"/>
                  </a:ext>
                </a:extLst>
              </a:blip>
              <a:srcRect/>
              <a:stretch/>
            </p:blipFill>
            <p:spPr bwMode="auto">
              <a:xfrm>
                <a:off x="7026485" y="6186442"/>
                <a:ext cx="244800"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2" name="Ryhmä 181"/>
            <p:cNvGrpSpPr/>
            <p:nvPr/>
          </p:nvGrpSpPr>
          <p:grpSpPr>
            <a:xfrm>
              <a:off x="2783466" y="5322323"/>
              <a:ext cx="1401217" cy="1345565"/>
              <a:chOff x="2783466" y="5322323"/>
              <a:chExt cx="1401217" cy="1345565"/>
            </a:xfrm>
          </p:grpSpPr>
          <p:grpSp>
            <p:nvGrpSpPr>
              <p:cNvPr id="183" name="Ryhmä 182"/>
              <p:cNvGrpSpPr/>
              <p:nvPr/>
            </p:nvGrpSpPr>
            <p:grpSpPr>
              <a:xfrm>
                <a:off x="2783466" y="5322323"/>
                <a:ext cx="1401217" cy="1345565"/>
                <a:chOff x="2783466" y="5322323"/>
                <a:chExt cx="1401217" cy="1345565"/>
              </a:xfrm>
            </p:grpSpPr>
            <p:pic>
              <p:nvPicPr>
                <p:cNvPr id="18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6" name="Ryhmä 185"/>
                <p:cNvGrpSpPr/>
                <p:nvPr/>
              </p:nvGrpSpPr>
              <p:grpSpPr>
                <a:xfrm>
                  <a:off x="2892423" y="5322323"/>
                  <a:ext cx="1292260" cy="1173040"/>
                  <a:chOff x="2892423" y="5322323"/>
                  <a:chExt cx="1292260" cy="1173040"/>
                </a:xfrm>
              </p:grpSpPr>
              <p:grpSp>
                <p:nvGrpSpPr>
                  <p:cNvPr id="187" name="Ryhmä 186"/>
                  <p:cNvGrpSpPr/>
                  <p:nvPr/>
                </p:nvGrpSpPr>
                <p:grpSpPr>
                  <a:xfrm>
                    <a:off x="2892423" y="5322323"/>
                    <a:ext cx="1022605" cy="1173040"/>
                    <a:chOff x="3056662" y="4879718"/>
                    <a:chExt cx="1022602" cy="1173040"/>
                  </a:xfrm>
                </p:grpSpPr>
                <p:cxnSp>
                  <p:nvCxnSpPr>
                    <p:cNvPr id="192" name="Suora yhdysviiva 387"/>
                    <p:cNvCxnSpPr>
                      <a:cxnSpLocks noChangeShapeType="1"/>
                      <a:endCxn id="184"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93"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sp>
                  <p:nvSpPr>
                    <p:cNvPr id="194"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5"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6"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7"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8"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0"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1"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2"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3"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cxnSp>
                  <p:nvCxnSpPr>
                    <p:cNvPr id="204" name="Suora yhdysviiva 387"/>
                    <p:cNvCxnSpPr>
                      <a:cxnSpLocks noChangeShapeType="1"/>
                      <a:stCxn id="195"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05"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6"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7"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08"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9"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0"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88"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9"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0"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1"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fi-FI"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pic>
            <p:nvPicPr>
              <p:cNvPr id="184"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 name="Picture 134" descr="T:\tie2014\1510014798_Liikenne tietyomaalla\Suunnittelu\Tienrakennustyömaat\Powerpoint\työ\png - värieroteltu\valo-01.png">
            <a:extLst>
              <a:ext uri="{FF2B5EF4-FFF2-40B4-BE49-F238E27FC236}">
                <a16:creationId xmlns:a16="http://schemas.microsoft.com/office/drawing/2014/main" id="{F29B7B5F-2EED-E382-332C-E446BC7691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127682" y="8419387"/>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4" descr="T:\tie2014\1510014798_Liikenne tietyomaalla\Suunnittelu\Tienrakennustyömaat\Powerpoint\työ\png - värieroteltu\valo-01.png">
            <a:extLst>
              <a:ext uri="{FF2B5EF4-FFF2-40B4-BE49-F238E27FC236}">
                <a16:creationId xmlns:a16="http://schemas.microsoft.com/office/drawing/2014/main" id="{D50CDED8-1E12-B62A-7399-9123220DA1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558119" y="8419387"/>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4" descr="T:\tie2014\1510014798_Liikenne tietyomaalla\Suunnittelu\Tienrakennustyömaat\Powerpoint\työ\png - värieroteltu\valo-01.png">
            <a:extLst>
              <a:ext uri="{FF2B5EF4-FFF2-40B4-BE49-F238E27FC236}">
                <a16:creationId xmlns:a16="http://schemas.microsoft.com/office/drawing/2014/main" id="{FF9F1345-12B3-6D2F-F164-0C67592BAA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131860" y="203760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4" descr="T:\tie2014\1510014798_Liikenne tietyomaalla\Suunnittelu\Tienrakennustyömaat\Powerpoint\työ\png - värieroteltu\valo-01.png">
            <a:extLst>
              <a:ext uri="{FF2B5EF4-FFF2-40B4-BE49-F238E27FC236}">
                <a16:creationId xmlns:a16="http://schemas.microsoft.com/office/drawing/2014/main" id="{67B286C6-BA04-7A25-AB78-8B783D5AED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599828" y="203576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4" descr="T:\tie2014\1510014798_Liikenne tietyomaalla\Suunnittelu\Tienrakennustyömaat\Powerpoint\työ\png - värieroteltu\valo-01.png">
            <a:extLst>
              <a:ext uri="{FF2B5EF4-FFF2-40B4-BE49-F238E27FC236}">
                <a16:creationId xmlns:a16="http://schemas.microsoft.com/office/drawing/2014/main" id="{BAF28E76-649C-C77A-9D6F-6A618E39F2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1185267" y="434008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4" descr="T:\tie2014\1510014798_Liikenne tietyomaalla\Suunnittelu\Tienrakennustyömaat\Powerpoint\työ\png - värieroteltu\valo-01.png">
            <a:extLst>
              <a:ext uri="{FF2B5EF4-FFF2-40B4-BE49-F238E27FC236}">
                <a16:creationId xmlns:a16="http://schemas.microsoft.com/office/drawing/2014/main" id="{7B3F2EC7-A199-8D4F-0C9F-D3C7E4E2A9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1184923" y="6081241"/>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4" descr="T:\tie2014\1510014798_Liikenne tietyomaalla\Suunnittelu\Tienrakennustyömaat\Powerpoint\työ\png - värieroteltu\valo-01.png">
            <a:extLst>
              <a:ext uri="{FF2B5EF4-FFF2-40B4-BE49-F238E27FC236}">
                <a16:creationId xmlns:a16="http://schemas.microsoft.com/office/drawing/2014/main" id="{2C5FBF75-3670-D01C-436C-3B15AC8C00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5498188" y="4347141"/>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4" descr="T:\tie2014\1510014798_Liikenne tietyomaalla\Suunnittelu\Tienrakennustyömaat\Powerpoint\työ\png - värieroteltu\valo-01.png">
            <a:extLst>
              <a:ext uri="{FF2B5EF4-FFF2-40B4-BE49-F238E27FC236}">
                <a16:creationId xmlns:a16="http://schemas.microsoft.com/office/drawing/2014/main" id="{39183E2F-8558-16F1-FEB6-CC39595230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5498187" y="6097497"/>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6099F31C-A4BA-40D4-1AB6-8EC7787E332C}"/>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ajoradalla risteysalueella tai läheisyydessä.</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enintään 50 km/h.</a:t>
            </a:r>
          </a:p>
        </p:txBody>
      </p:sp>
    </p:spTree>
    <p:extLst>
      <p:ext uri="{BB962C8B-B14F-4D97-AF65-F5344CB8AC3E}">
        <p14:creationId xmlns:p14="http://schemas.microsoft.com/office/powerpoint/2010/main" val="266420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 name="Ryhmä 10"/>
          <p:cNvGrpSpPr/>
          <p:nvPr/>
        </p:nvGrpSpPr>
        <p:grpSpPr>
          <a:xfrm>
            <a:off x="733373" y="1478476"/>
            <a:ext cx="5389985" cy="3048499"/>
            <a:chOff x="733373" y="1478476"/>
            <a:chExt cx="5389985" cy="3048499"/>
          </a:xfrm>
        </p:grpSpPr>
        <p:grpSp>
          <p:nvGrpSpPr>
            <p:cNvPr id="2" name="Ryhmä 1"/>
            <p:cNvGrpSpPr/>
            <p:nvPr/>
          </p:nvGrpSpPr>
          <p:grpSpPr>
            <a:xfrm>
              <a:off x="733373" y="1478476"/>
              <a:ext cx="5389985" cy="2510764"/>
              <a:chOff x="733373" y="1478476"/>
              <a:chExt cx="5389985" cy="2510764"/>
            </a:xfrm>
          </p:grpSpPr>
          <p:grpSp>
            <p:nvGrpSpPr>
              <p:cNvPr id="141" name="Ryhmä 140"/>
              <p:cNvGrpSpPr/>
              <p:nvPr/>
            </p:nvGrpSpPr>
            <p:grpSpPr>
              <a:xfrm rot="10800000">
                <a:off x="733373" y="1478476"/>
                <a:ext cx="5389985" cy="2510764"/>
                <a:chOff x="738867" y="6677925"/>
                <a:chExt cx="5389985" cy="2510764"/>
              </a:xfrm>
            </p:grpSpPr>
            <p:cxnSp>
              <p:nvCxnSpPr>
                <p:cNvPr id="142" name="Suora yhdysviiva 141"/>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3" name="Ryhmä 142"/>
                <p:cNvGrpSpPr/>
                <p:nvPr/>
              </p:nvGrpSpPr>
              <p:grpSpPr>
                <a:xfrm>
                  <a:off x="738867" y="6677925"/>
                  <a:ext cx="5389985" cy="2510764"/>
                  <a:chOff x="832813" y="6653742"/>
                  <a:chExt cx="5389985" cy="2510764"/>
                </a:xfrm>
              </p:grpSpPr>
              <p:grpSp>
                <p:nvGrpSpPr>
                  <p:cNvPr id="144" name="Ryhmä 143"/>
                  <p:cNvGrpSpPr/>
                  <p:nvPr/>
                </p:nvGrpSpPr>
                <p:grpSpPr>
                  <a:xfrm>
                    <a:off x="5681705" y="6653742"/>
                    <a:ext cx="541093" cy="2308881"/>
                    <a:chOff x="3528305" y="6318002"/>
                    <a:chExt cx="541093" cy="2308881"/>
                  </a:xfrm>
                </p:grpSpPr>
                <p:cxnSp>
                  <p:nvCxnSpPr>
                    <p:cNvPr id="182" name="Suora yhdysviiva 181"/>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uora yhdysviiva 183"/>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uora yhdysviiva 184"/>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kstiruutu 185"/>
                    <p:cNvSpPr txBox="1"/>
                    <p:nvPr/>
                  </p:nvSpPr>
                  <p:spPr>
                    <a:xfrm>
                      <a:off x="3700022" y="631800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187" name="Tekstiruutu 186"/>
                    <p:cNvSpPr txBox="1"/>
                    <p:nvPr/>
                  </p:nvSpPr>
                  <p:spPr>
                    <a:xfrm>
                      <a:off x="3704819" y="740123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188" name="Tekstiruutu 187"/>
                    <p:cNvSpPr txBox="1"/>
                    <p:nvPr/>
                  </p:nvSpPr>
                  <p:spPr>
                    <a:xfrm>
                      <a:off x="3715045" y="847299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145" name="Ryhmä 144"/>
                  <p:cNvGrpSpPr/>
                  <p:nvPr/>
                </p:nvGrpSpPr>
                <p:grpSpPr>
                  <a:xfrm rot="10800000">
                    <a:off x="832813" y="6655918"/>
                    <a:ext cx="530108" cy="689766"/>
                    <a:chOff x="3336202" y="6856090"/>
                    <a:chExt cx="530108" cy="689766"/>
                  </a:xfrm>
                </p:grpSpPr>
                <p:cxnSp>
                  <p:nvCxnSpPr>
                    <p:cNvPr id="177" name="Suora yhdysviiva 176"/>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uora yhdysviiva 177"/>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uora yhdysviiva 178"/>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kstiruutu 179"/>
                    <p:cNvSpPr txBox="1"/>
                    <p:nvPr/>
                  </p:nvSpPr>
                  <p:spPr>
                    <a:xfrm>
                      <a:off x="3502266" y="6856090"/>
                      <a:ext cx="364044"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181" name="Tekstiruutu 180"/>
                    <p:cNvSpPr txBox="1"/>
                    <p:nvPr/>
                  </p:nvSpPr>
                  <p:spPr>
                    <a:xfrm>
                      <a:off x="3383226" y="7391968"/>
                      <a:ext cx="359247"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150" name="Ryhmä 149"/>
                  <p:cNvGrpSpPr/>
                  <p:nvPr/>
                </p:nvGrpSpPr>
                <p:grpSpPr>
                  <a:xfrm>
                    <a:off x="1502819" y="6755519"/>
                    <a:ext cx="3772458" cy="2408987"/>
                    <a:chOff x="1502819" y="6755519"/>
                    <a:chExt cx="3772458" cy="2408987"/>
                  </a:xfrm>
                </p:grpSpPr>
                <p:grpSp>
                  <p:nvGrpSpPr>
                    <p:cNvPr id="153" name="Ryhmä 152"/>
                    <p:cNvGrpSpPr/>
                    <p:nvPr/>
                  </p:nvGrpSpPr>
                  <p:grpSpPr>
                    <a:xfrm rot="10800000">
                      <a:off x="2903089" y="7268139"/>
                      <a:ext cx="1408047" cy="1612911"/>
                      <a:chOff x="2553444" y="2097522"/>
                      <a:chExt cx="1408047" cy="1612911"/>
                    </a:xfrm>
                  </p:grpSpPr>
                  <p:pic>
                    <p:nvPicPr>
                      <p:cNvPr id="17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004" y="364534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317304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209763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3172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20975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 name="Ryhmä 153"/>
                    <p:cNvGrpSpPr/>
                    <p:nvPr/>
                  </p:nvGrpSpPr>
                  <p:grpSpPr>
                    <a:xfrm>
                      <a:off x="1755362" y="7115564"/>
                      <a:ext cx="1192972" cy="1765486"/>
                      <a:chOff x="1761421" y="6773509"/>
                      <a:chExt cx="1192972" cy="1765486"/>
                    </a:xfrm>
                  </p:grpSpPr>
                  <p:cxnSp>
                    <p:nvCxnSpPr>
                      <p:cNvPr id="169" name="Suora yhdysviiva 168"/>
                      <p:cNvCxnSpPr>
                        <a:stCxn id="172" idx="2"/>
                        <a:endCxn id="168" idx="0"/>
                      </p:cNvCxnSpPr>
                      <p:nvPr/>
                    </p:nvCxnSpPr>
                    <p:spPr>
                      <a:xfrm rot="10800000">
                        <a:off x="1775889" y="6773509"/>
                        <a:ext cx="1178502" cy="15257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uora yhdysviiva 169"/>
                      <p:cNvCxnSpPr>
                        <a:stCxn id="175" idx="2"/>
                        <a:endCxn id="165" idx="2"/>
                      </p:cNvCxnSpPr>
                      <p:nvPr/>
                    </p:nvCxnSpPr>
                    <p:spPr>
                      <a:xfrm rot="10800000">
                        <a:off x="1761421" y="7379812"/>
                        <a:ext cx="1192972" cy="83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uora yhdysviiva 170"/>
                      <p:cNvCxnSpPr>
                        <a:stCxn id="176" idx="2"/>
                        <a:endCxn id="167" idx="2"/>
                      </p:cNvCxnSpPr>
                      <p:nvPr/>
                    </p:nvCxnSpPr>
                    <p:spPr>
                      <a:xfrm rot="10800000">
                        <a:off x="1762410" y="8443956"/>
                        <a:ext cx="1191983" cy="950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Ryhmä 154"/>
                    <p:cNvGrpSpPr/>
                    <p:nvPr/>
                  </p:nvGrpSpPr>
                  <p:grpSpPr>
                    <a:xfrm rot="10800000">
                      <a:off x="1502819" y="6755519"/>
                      <a:ext cx="506075" cy="2407379"/>
                      <a:chOff x="2087386" y="4164257"/>
                      <a:chExt cx="506075" cy="2407379"/>
                    </a:xfrm>
                  </p:grpSpPr>
                  <p:pic>
                    <p:nvPicPr>
                      <p:cNvPr id="162" name="Kuva 161"/>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154635" y="4164257"/>
                        <a:ext cx="358769" cy="359569"/>
                      </a:xfrm>
                      <a:prstGeom prst="rect">
                        <a:avLst/>
                      </a:prstGeom>
                    </p:spPr>
                  </p:pic>
                  <p:grpSp>
                    <p:nvGrpSpPr>
                      <p:cNvPr id="163" name="Ryhmä 162"/>
                      <p:cNvGrpSpPr/>
                      <p:nvPr/>
                    </p:nvGrpSpPr>
                    <p:grpSpPr>
                      <a:xfrm>
                        <a:off x="2087386" y="4541144"/>
                        <a:ext cx="505086" cy="2030492"/>
                        <a:chOff x="1978635" y="2185624"/>
                        <a:chExt cx="505086" cy="2030492"/>
                      </a:xfrm>
                    </p:grpSpPr>
                    <p:pic>
                      <p:nvPicPr>
                        <p:cNvPr id="167" name="Kuva 166"/>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978635" y="2185624"/>
                          <a:ext cx="505086" cy="444341"/>
                        </a:xfrm>
                        <a:prstGeom prst="rect">
                          <a:avLst/>
                        </a:prstGeom>
                      </p:spPr>
                    </p:pic>
                    <p:pic>
                      <p:nvPicPr>
                        <p:cNvPr id="168" name="Kuva 167"/>
                        <p:cNvPicPr>
                          <a:picLocks noChangeAspect="1"/>
                        </p:cNvPicPr>
                        <p:nvPr/>
                      </p:nvPicPr>
                      <p:blipFill>
                        <a:blip r:embed="rId6">
                          <a:extLst>
                            <a:ext uri="{28A0092B-C50C-407E-A947-70E740481C1C}">
                              <a14:useLocalDpi xmlns:a14="http://schemas.microsoft.com/office/drawing/2010/main" val="0"/>
                            </a:ext>
                          </a:extLst>
                        </a:blip>
                        <a:srcRect/>
                        <a:stretch/>
                      </p:blipFill>
                      <p:spPr>
                        <a:xfrm>
                          <a:off x="2038076" y="3856071"/>
                          <a:ext cx="359244" cy="360045"/>
                        </a:xfrm>
                        <a:prstGeom prst="rect">
                          <a:avLst/>
                        </a:prstGeom>
                      </p:spPr>
                    </p:pic>
                  </p:grpSp>
                  <p:pic>
                    <p:nvPicPr>
                      <p:cNvPr id="165" name="Kuva 16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2088375" y="5605288"/>
                        <a:ext cx="505086" cy="444341"/>
                      </a:xfrm>
                      <a:prstGeom prst="rect">
                        <a:avLst/>
                      </a:prstGeom>
                    </p:spPr>
                  </p:pic>
                </p:grpSp>
                <p:pic>
                  <p:nvPicPr>
                    <p:cNvPr id="156" name="Kuva 155"/>
                    <p:cNvPicPr>
                      <a:picLocks noChangeAspect="1"/>
                    </p:cNvPicPr>
                    <p:nvPr/>
                  </p:nvPicPr>
                  <p:blipFill>
                    <a:blip r:embed="rId4">
                      <a:extLst>
                        <a:ext uri="{28A0092B-C50C-407E-A947-70E740481C1C}">
                          <a14:useLocalDpi xmlns:a14="http://schemas.microsoft.com/office/drawing/2010/main" val="0"/>
                        </a:ext>
                      </a:extLst>
                    </a:blip>
                    <a:srcRect/>
                    <a:stretch/>
                  </p:blipFill>
                  <p:spPr>
                    <a:xfrm>
                      <a:off x="4849259" y="8804937"/>
                      <a:ext cx="358769" cy="359569"/>
                    </a:xfrm>
                    <a:prstGeom prst="rect">
                      <a:avLst/>
                    </a:prstGeom>
                  </p:spPr>
                </p:pic>
                <p:pic>
                  <p:nvPicPr>
                    <p:cNvPr id="157" name="Kuva 156"/>
                    <p:cNvPicPr>
                      <a:picLocks noChangeAspect="1"/>
                    </p:cNvPicPr>
                    <p:nvPr/>
                  </p:nvPicPr>
                  <p:blipFill>
                    <a:blip r:embed="rId5">
                      <a:extLst>
                        <a:ext uri="{28A0092B-C50C-407E-A947-70E740481C1C}">
                          <a14:useLocalDpi xmlns:a14="http://schemas.microsoft.com/office/drawing/2010/main" val="0"/>
                        </a:ext>
                      </a:extLst>
                    </a:blip>
                    <a:srcRect/>
                    <a:stretch/>
                  </p:blipFill>
                  <p:spPr>
                    <a:xfrm>
                      <a:off x="4770191" y="8343278"/>
                      <a:ext cx="505086" cy="444341"/>
                    </a:xfrm>
                    <a:prstGeom prst="rect">
                      <a:avLst/>
                    </a:prstGeom>
                  </p:spPr>
                </p:pic>
                <p:pic>
                  <p:nvPicPr>
                    <p:cNvPr id="158" name="Kuva 157"/>
                    <p:cNvPicPr>
                      <a:picLocks noChangeAspect="1"/>
                    </p:cNvPicPr>
                    <p:nvPr/>
                  </p:nvPicPr>
                  <p:blipFill>
                    <a:blip r:embed="rId7">
                      <a:extLst>
                        <a:ext uri="{28A0092B-C50C-407E-A947-70E740481C1C}">
                          <a14:useLocalDpi xmlns:a14="http://schemas.microsoft.com/office/drawing/2010/main" val="0"/>
                        </a:ext>
                      </a:extLst>
                    </a:blip>
                    <a:srcRect/>
                    <a:stretch/>
                  </p:blipFill>
                  <p:spPr>
                    <a:xfrm>
                      <a:off x="4769202" y="7279134"/>
                      <a:ext cx="505086" cy="444341"/>
                    </a:xfrm>
                    <a:prstGeom prst="rect">
                      <a:avLst/>
                    </a:prstGeom>
                  </p:spPr>
                </p:pic>
                <p:cxnSp>
                  <p:nvCxnSpPr>
                    <p:cNvPr id="160" name="Suora yhdysviiva 159"/>
                    <p:cNvCxnSpPr>
                      <a:stCxn id="158" idx="2"/>
                      <a:endCxn id="173" idx="2"/>
                    </p:cNvCxnSpPr>
                    <p:nvPr/>
                  </p:nvCxnSpPr>
                  <p:spPr>
                    <a:xfrm rot="10800000" flipV="1">
                      <a:off x="4265893" y="7723475"/>
                      <a:ext cx="755852" cy="820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uora yhdysviiva 160"/>
                    <p:cNvCxnSpPr>
                      <a:stCxn id="157" idx="2"/>
                      <a:endCxn id="174" idx="2"/>
                    </p:cNvCxnSpPr>
                    <p:nvPr/>
                  </p:nvCxnSpPr>
                  <p:spPr>
                    <a:xfrm rot="10800000" flipV="1">
                      <a:off x="4265893" y="8787619"/>
                      <a:ext cx="756841" cy="933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138" name="Kuva 137"/>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681200" y="2761343"/>
                <a:ext cx="507600" cy="141058"/>
              </a:xfrm>
              <a:prstGeom prst="rect">
                <a:avLst/>
              </a:prstGeom>
            </p:spPr>
          </p:pic>
          <p:pic>
            <p:nvPicPr>
              <p:cNvPr id="139" name="Kuva 13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946400" y="2761343"/>
                <a:ext cx="507600" cy="141058"/>
              </a:xfrm>
              <a:prstGeom prst="rect">
                <a:avLst/>
              </a:prstGeom>
            </p:spPr>
          </p:pic>
        </p:grpSp>
        <p:pic>
          <p:nvPicPr>
            <p:cNvPr id="211" name="Kuva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843190"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Kuva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742375" y="17638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78243" y="391578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Kuva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738315" y="39163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4" name="Ryhmä 243"/>
          <p:cNvGrpSpPr/>
          <p:nvPr/>
        </p:nvGrpSpPr>
        <p:grpSpPr>
          <a:xfrm rot="10800000">
            <a:off x="744485" y="6225231"/>
            <a:ext cx="5389985" cy="3043821"/>
            <a:chOff x="733373" y="1478476"/>
            <a:chExt cx="5389985" cy="3043821"/>
          </a:xfrm>
        </p:grpSpPr>
        <p:grpSp>
          <p:nvGrpSpPr>
            <p:cNvPr id="245" name="Ryhmä 244"/>
            <p:cNvGrpSpPr/>
            <p:nvPr/>
          </p:nvGrpSpPr>
          <p:grpSpPr>
            <a:xfrm>
              <a:off x="733373" y="1478476"/>
              <a:ext cx="5389985" cy="2528221"/>
              <a:chOff x="733373" y="1478476"/>
              <a:chExt cx="5389985" cy="2528221"/>
            </a:xfrm>
          </p:grpSpPr>
          <p:grpSp>
            <p:nvGrpSpPr>
              <p:cNvPr id="252" name="Ryhmä 251"/>
              <p:cNvGrpSpPr/>
              <p:nvPr/>
            </p:nvGrpSpPr>
            <p:grpSpPr>
              <a:xfrm rot="10800000">
                <a:off x="733373" y="1478476"/>
                <a:ext cx="5389985" cy="2528221"/>
                <a:chOff x="738867" y="6660468"/>
                <a:chExt cx="5389985" cy="2528221"/>
              </a:xfrm>
            </p:grpSpPr>
            <p:cxnSp>
              <p:nvCxnSpPr>
                <p:cNvPr id="253" name="Suora yhdysviiva 252"/>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54" name="Ryhmä 253"/>
                <p:cNvGrpSpPr/>
                <p:nvPr/>
              </p:nvGrpSpPr>
              <p:grpSpPr>
                <a:xfrm>
                  <a:off x="738867" y="6660468"/>
                  <a:ext cx="5389985" cy="2528221"/>
                  <a:chOff x="832813" y="6636285"/>
                  <a:chExt cx="5389985" cy="2528221"/>
                </a:xfrm>
              </p:grpSpPr>
              <p:grpSp>
                <p:nvGrpSpPr>
                  <p:cNvPr id="255" name="Ryhmä 254"/>
                  <p:cNvGrpSpPr/>
                  <p:nvPr/>
                </p:nvGrpSpPr>
                <p:grpSpPr>
                  <a:xfrm>
                    <a:off x="5681705" y="6653742"/>
                    <a:ext cx="541093" cy="2308881"/>
                    <a:chOff x="3528305" y="6318002"/>
                    <a:chExt cx="541093" cy="2308881"/>
                  </a:xfrm>
                </p:grpSpPr>
                <p:cxnSp>
                  <p:nvCxnSpPr>
                    <p:cNvPr id="284" name="Suora yhdysviiva 283"/>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uora yhdysviiva 284"/>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kstiruutu 287"/>
                    <p:cNvSpPr txBox="1"/>
                    <p:nvPr/>
                  </p:nvSpPr>
                  <p:spPr>
                    <a:xfrm>
                      <a:off x="3700022" y="631800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89" name="Tekstiruutu 288"/>
                    <p:cNvSpPr txBox="1"/>
                    <p:nvPr/>
                  </p:nvSpPr>
                  <p:spPr>
                    <a:xfrm>
                      <a:off x="3704819" y="740123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90" name="Tekstiruutu 289"/>
                    <p:cNvSpPr txBox="1"/>
                    <p:nvPr/>
                  </p:nvSpPr>
                  <p:spPr>
                    <a:xfrm>
                      <a:off x="3715045" y="847299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56" name="Ryhmä 255"/>
                  <p:cNvGrpSpPr/>
                  <p:nvPr/>
                </p:nvGrpSpPr>
                <p:grpSpPr>
                  <a:xfrm rot="10800000">
                    <a:off x="832813" y="6636285"/>
                    <a:ext cx="530108" cy="709399"/>
                    <a:chOff x="3336202" y="6856090"/>
                    <a:chExt cx="530108" cy="709399"/>
                  </a:xfrm>
                </p:grpSpPr>
                <p:cxnSp>
                  <p:nvCxnSpPr>
                    <p:cNvPr id="279" name="Suora yhdysviiva 278"/>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uora yhdysviiva 279"/>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kstiruutu 281"/>
                    <p:cNvSpPr txBox="1"/>
                    <p:nvPr/>
                  </p:nvSpPr>
                  <p:spPr>
                    <a:xfrm>
                      <a:off x="3502266" y="6856090"/>
                      <a:ext cx="36404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283" name="Tekstiruutu 282"/>
                    <p:cNvSpPr txBox="1"/>
                    <p:nvPr/>
                  </p:nvSpPr>
                  <p:spPr>
                    <a:xfrm>
                      <a:off x="3507063" y="7411601"/>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57" name="Ryhmä 256"/>
                  <p:cNvGrpSpPr/>
                  <p:nvPr/>
                </p:nvGrpSpPr>
                <p:grpSpPr>
                  <a:xfrm>
                    <a:off x="1502819" y="6755519"/>
                    <a:ext cx="3772458" cy="2408987"/>
                    <a:chOff x="1502819" y="6755519"/>
                    <a:chExt cx="3772458" cy="2408987"/>
                  </a:xfrm>
                </p:grpSpPr>
                <p:grpSp>
                  <p:nvGrpSpPr>
                    <p:cNvPr id="258" name="Ryhmä 257"/>
                    <p:cNvGrpSpPr/>
                    <p:nvPr/>
                  </p:nvGrpSpPr>
                  <p:grpSpPr>
                    <a:xfrm rot="10800000">
                      <a:off x="2701069" y="7266258"/>
                      <a:ext cx="1459579" cy="1612911"/>
                      <a:chOff x="2703932" y="2099403"/>
                      <a:chExt cx="1459579" cy="1612911"/>
                    </a:xfrm>
                  </p:grpSpPr>
                  <p:pic>
                    <p:nvPicPr>
                      <p:cNvPr id="274"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024" y="3647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5080" y="31765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03932" y="210109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31748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209940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9" name="Ryhmä 258"/>
                    <p:cNvGrpSpPr/>
                    <p:nvPr/>
                  </p:nvGrpSpPr>
                  <p:grpSpPr>
                    <a:xfrm>
                      <a:off x="1755362" y="7115564"/>
                      <a:ext cx="990952" cy="1763605"/>
                      <a:chOff x="1761421" y="6773509"/>
                      <a:chExt cx="990952" cy="1763605"/>
                    </a:xfrm>
                  </p:grpSpPr>
                  <p:cxnSp>
                    <p:nvCxnSpPr>
                      <p:cNvPr id="271" name="Suora yhdysviiva 270"/>
                      <p:cNvCxnSpPr>
                        <a:stCxn id="274" idx="2"/>
                        <a:endCxn id="270" idx="0"/>
                      </p:cNvCxnSpPr>
                      <p:nvPr/>
                    </p:nvCxnSpPr>
                    <p:spPr>
                      <a:xfrm flipH="1" flipV="1">
                        <a:off x="1775889" y="6773509"/>
                        <a:ext cx="976482" cy="1506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uora yhdysviiva 271"/>
                      <p:cNvCxnSpPr>
                        <a:stCxn id="277" idx="2"/>
                        <a:endCxn id="268" idx="2"/>
                      </p:cNvCxnSpPr>
                      <p:nvPr/>
                    </p:nvCxnSpPr>
                    <p:spPr>
                      <a:xfrm flipH="1" flipV="1">
                        <a:off x="1761421" y="7379812"/>
                        <a:ext cx="990952" cy="818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9" idx="2"/>
                      </p:cNvCxnSpPr>
                      <p:nvPr/>
                    </p:nvCxnSpPr>
                    <p:spPr>
                      <a:xfrm flipH="1" flipV="1">
                        <a:off x="1762410" y="8443956"/>
                        <a:ext cx="989963" cy="931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0" name="Ryhmä 259"/>
                    <p:cNvGrpSpPr/>
                    <p:nvPr/>
                  </p:nvGrpSpPr>
                  <p:grpSpPr>
                    <a:xfrm rot="10800000">
                      <a:off x="1502819" y="6755519"/>
                      <a:ext cx="506075" cy="2407379"/>
                      <a:chOff x="2087386" y="4164257"/>
                      <a:chExt cx="506075" cy="2407379"/>
                    </a:xfrm>
                  </p:grpSpPr>
                  <p:pic>
                    <p:nvPicPr>
                      <p:cNvPr id="266" name="Kuva 265"/>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154635" y="4164257"/>
                        <a:ext cx="358769" cy="359569"/>
                      </a:xfrm>
                      <a:prstGeom prst="rect">
                        <a:avLst/>
                      </a:prstGeom>
                    </p:spPr>
                  </p:pic>
                  <p:grpSp>
                    <p:nvGrpSpPr>
                      <p:cNvPr id="267" name="Ryhmä 266"/>
                      <p:cNvGrpSpPr/>
                      <p:nvPr/>
                    </p:nvGrpSpPr>
                    <p:grpSpPr>
                      <a:xfrm>
                        <a:off x="2087386" y="4541144"/>
                        <a:ext cx="505086" cy="2030492"/>
                        <a:chOff x="1978635" y="2185624"/>
                        <a:chExt cx="505086" cy="2030492"/>
                      </a:xfrm>
                    </p:grpSpPr>
                    <p:pic>
                      <p:nvPicPr>
                        <p:cNvPr id="269" name="Kuva 268"/>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978635" y="2185624"/>
                          <a:ext cx="505086" cy="444341"/>
                        </a:xfrm>
                        <a:prstGeom prst="rect">
                          <a:avLst/>
                        </a:prstGeom>
                      </p:spPr>
                    </p:pic>
                    <p:pic>
                      <p:nvPicPr>
                        <p:cNvPr id="270" name="Kuva 269"/>
                        <p:cNvPicPr>
                          <a:picLocks noChangeAspect="1"/>
                        </p:cNvPicPr>
                        <p:nvPr/>
                      </p:nvPicPr>
                      <p:blipFill>
                        <a:blip r:embed="rId6">
                          <a:extLst>
                            <a:ext uri="{28A0092B-C50C-407E-A947-70E740481C1C}">
                              <a14:useLocalDpi xmlns:a14="http://schemas.microsoft.com/office/drawing/2010/main" val="0"/>
                            </a:ext>
                          </a:extLst>
                        </a:blip>
                        <a:srcRect/>
                        <a:stretch/>
                      </p:blipFill>
                      <p:spPr>
                        <a:xfrm>
                          <a:off x="2038077" y="3856071"/>
                          <a:ext cx="359244" cy="360045"/>
                        </a:xfrm>
                        <a:prstGeom prst="rect">
                          <a:avLst/>
                        </a:prstGeom>
                      </p:spPr>
                    </p:pic>
                  </p:grpSp>
                  <p:pic>
                    <p:nvPicPr>
                      <p:cNvPr id="268" name="Kuva 267"/>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2088375" y="5605288"/>
                        <a:ext cx="505086" cy="444341"/>
                      </a:xfrm>
                      <a:prstGeom prst="rect">
                        <a:avLst/>
                      </a:prstGeom>
                    </p:spPr>
                  </p:pic>
                </p:grpSp>
                <p:pic>
                  <p:nvPicPr>
                    <p:cNvPr id="261" name="Kuva 260"/>
                    <p:cNvPicPr>
                      <a:picLocks noChangeAspect="1"/>
                    </p:cNvPicPr>
                    <p:nvPr/>
                  </p:nvPicPr>
                  <p:blipFill>
                    <a:blip r:embed="rId4">
                      <a:extLst>
                        <a:ext uri="{28A0092B-C50C-407E-A947-70E740481C1C}">
                          <a14:useLocalDpi xmlns:a14="http://schemas.microsoft.com/office/drawing/2010/main" val="0"/>
                        </a:ext>
                      </a:extLst>
                    </a:blip>
                    <a:srcRect/>
                    <a:stretch/>
                  </p:blipFill>
                  <p:spPr>
                    <a:xfrm>
                      <a:off x="4849259" y="8804937"/>
                      <a:ext cx="358769" cy="359569"/>
                    </a:xfrm>
                    <a:prstGeom prst="rect">
                      <a:avLst/>
                    </a:prstGeom>
                  </p:spPr>
                </p:pic>
                <p:pic>
                  <p:nvPicPr>
                    <p:cNvPr id="262" name="Kuva 261"/>
                    <p:cNvPicPr>
                      <a:picLocks noChangeAspect="1"/>
                    </p:cNvPicPr>
                    <p:nvPr/>
                  </p:nvPicPr>
                  <p:blipFill>
                    <a:blip r:embed="rId5">
                      <a:extLst>
                        <a:ext uri="{28A0092B-C50C-407E-A947-70E740481C1C}">
                          <a14:useLocalDpi xmlns:a14="http://schemas.microsoft.com/office/drawing/2010/main" val="0"/>
                        </a:ext>
                      </a:extLst>
                    </a:blip>
                    <a:srcRect/>
                    <a:stretch/>
                  </p:blipFill>
                  <p:spPr>
                    <a:xfrm>
                      <a:off x="4770191" y="8343278"/>
                      <a:ext cx="505086" cy="444341"/>
                    </a:xfrm>
                    <a:prstGeom prst="rect">
                      <a:avLst/>
                    </a:prstGeom>
                  </p:spPr>
                </p:pic>
                <p:pic>
                  <p:nvPicPr>
                    <p:cNvPr id="263" name="Kuva 262"/>
                    <p:cNvPicPr>
                      <a:picLocks noChangeAspect="1"/>
                    </p:cNvPicPr>
                    <p:nvPr/>
                  </p:nvPicPr>
                  <p:blipFill>
                    <a:blip r:embed="rId7">
                      <a:extLst>
                        <a:ext uri="{28A0092B-C50C-407E-A947-70E740481C1C}">
                          <a14:useLocalDpi xmlns:a14="http://schemas.microsoft.com/office/drawing/2010/main" val="0"/>
                        </a:ext>
                      </a:extLst>
                    </a:blip>
                    <a:srcRect/>
                    <a:stretch/>
                  </p:blipFill>
                  <p:spPr>
                    <a:xfrm>
                      <a:off x="4769202" y="7279134"/>
                      <a:ext cx="505086" cy="444341"/>
                    </a:xfrm>
                    <a:prstGeom prst="rect">
                      <a:avLst/>
                    </a:prstGeom>
                  </p:spPr>
                </p:pic>
                <p:cxnSp>
                  <p:nvCxnSpPr>
                    <p:cNvPr id="264" name="Suora yhdysviiva 263"/>
                    <p:cNvCxnSpPr>
                      <a:stCxn id="263" idx="2"/>
                      <a:endCxn id="275" idx="2"/>
                    </p:cNvCxnSpPr>
                    <p:nvPr/>
                  </p:nvCxnSpPr>
                  <p:spPr>
                    <a:xfrm flipH="1">
                      <a:off x="4074257" y="7723475"/>
                      <a:ext cx="947488" cy="785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a:stCxn id="262" idx="2"/>
                      <a:endCxn id="276" idx="2"/>
                    </p:cNvCxnSpPr>
                    <p:nvPr/>
                  </p:nvCxnSpPr>
                  <p:spPr>
                    <a:xfrm flipH="1">
                      <a:off x="4115405" y="8787619"/>
                      <a:ext cx="907329" cy="89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50" name="Kuva 249"/>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681200" y="2761344"/>
                <a:ext cx="507600" cy="141058"/>
              </a:xfrm>
              <a:prstGeom prst="rect">
                <a:avLst/>
              </a:prstGeom>
            </p:spPr>
          </p:pic>
          <p:pic>
            <p:nvPicPr>
              <p:cNvPr id="251" name="Kuva 25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946400" y="2761344"/>
                <a:ext cx="507600" cy="141058"/>
              </a:xfrm>
              <a:prstGeom prst="rect">
                <a:avLst/>
              </a:prstGeom>
            </p:spPr>
          </p:pic>
        </p:grpSp>
        <p:pic>
          <p:nvPicPr>
            <p:cNvPr id="246" name="Kuva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014442"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79882" y="17638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076579" y="391111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98747" y="391424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 name="Suorakulmio 244"/>
          <p:cNvSpPr>
            <a:spLocks noChangeArrowheads="1"/>
          </p:cNvSpPr>
          <p:nvPr/>
        </p:nvSpPr>
        <p:spPr bwMode="auto">
          <a:xfrm>
            <a:off x="4635090" y="4165020"/>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Kohteen mukaan valitaan joko sulkupuomi tai suojakaide. Sulkemiskohdan näkyvyys pimeällä on varmistettava.</a:t>
            </a:r>
          </a:p>
        </p:txBody>
      </p:sp>
      <p:sp>
        <p:nvSpPr>
          <p:cNvPr id="140" name="Suorakulmio 244"/>
          <p:cNvSpPr>
            <a:spLocks noChangeArrowheads="1"/>
          </p:cNvSpPr>
          <p:nvPr/>
        </p:nvSpPr>
        <p:spPr bwMode="auto">
          <a:xfrm>
            <a:off x="4679043" y="6182329"/>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Kaidetyyppi ja kaiteen kulma valitaan ohjeen </a:t>
            </a:r>
            <a:r>
              <a:rPr kumimoji="0" lang="fi-FI" altLang="fi-FI" sz="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Sulku- ja varoituslaitteet </a:t>
            </a: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mukaan.</a:t>
            </a:r>
          </a:p>
        </p:txBody>
      </p:sp>
      <p:sp>
        <p:nvSpPr>
          <p:cNvPr id="147"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.21</a:t>
            </a:r>
          </a:p>
        </p:txBody>
      </p:sp>
      <p:cxnSp>
        <p:nvCxnSpPr>
          <p:cNvPr id="191" name="Suora yhdysviiva 387"/>
          <p:cNvCxnSpPr>
            <a:cxnSpLocks noChangeShapeType="1"/>
          </p:cNvCxnSpPr>
          <p:nvPr/>
        </p:nvCxnSpPr>
        <p:spPr bwMode="auto">
          <a:xfrm flipV="1">
            <a:off x="3567090" y="5428804"/>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21" name="Suora yhdysviiva 120"/>
          <p:cNvCxnSpPr/>
          <p:nvPr/>
        </p:nvCxnSpPr>
        <p:spPr>
          <a:xfrm flipH="1" flipV="1">
            <a:off x="3826796" y="5963781"/>
            <a:ext cx="864012" cy="536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 name="Kuva 121">
            <a:extLst>
              <a:ext uri="{FF2B5EF4-FFF2-40B4-BE49-F238E27FC236}">
                <a16:creationId xmlns:a16="http://schemas.microsoft.com/office/drawing/2014/main" id="{4E297154-D45F-48E1-B661-3C382F061F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79043" y="5317247"/>
            <a:ext cx="1298580" cy="612000"/>
          </a:xfrm>
          <a:prstGeom prst="rect">
            <a:avLst/>
          </a:prstGeom>
        </p:spPr>
      </p:pic>
      <p:cxnSp>
        <p:nvCxnSpPr>
          <p:cNvPr id="123" name="Suora yhdysviiva 122">
            <a:extLst>
              <a:ext uri="{FF2B5EF4-FFF2-40B4-BE49-F238E27FC236}">
                <a16:creationId xmlns:a16="http://schemas.microsoft.com/office/drawing/2014/main" id="{8CC63A15-797C-402F-BE74-41FC6C5160C5}"/>
              </a:ext>
            </a:extLst>
          </p:cNvPr>
          <p:cNvCxnSpPr>
            <a:cxnSpLocks/>
            <a:stCxn id="303" idx="0"/>
          </p:cNvCxnSpPr>
          <p:nvPr/>
        </p:nvCxnSpPr>
        <p:spPr>
          <a:xfrm>
            <a:off x="4027517" y="5434045"/>
            <a:ext cx="782608" cy="1928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orakulmio 244">
            <a:extLst>
              <a:ext uri="{FF2B5EF4-FFF2-40B4-BE49-F238E27FC236}">
                <a16:creationId xmlns:a16="http://schemas.microsoft.com/office/drawing/2014/main" id="{00602529-E93C-4E83-5DD0-86638A9848EA}"/>
              </a:ext>
            </a:extLst>
          </p:cNvPr>
          <p:cNvSpPr>
            <a:spLocks noChangeArrowheads="1"/>
          </p:cNvSpPr>
          <p:nvPr/>
        </p:nvSpPr>
        <p:spPr bwMode="auto">
          <a:xfrm>
            <a:off x="4149000" y="5077438"/>
            <a:ext cx="634655" cy="2308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p:txBody>
      </p:sp>
      <p:grpSp>
        <p:nvGrpSpPr>
          <p:cNvPr id="5" name="Ryhmä 4">
            <a:extLst>
              <a:ext uri="{FF2B5EF4-FFF2-40B4-BE49-F238E27FC236}">
                <a16:creationId xmlns:a16="http://schemas.microsoft.com/office/drawing/2014/main" id="{A75E4BB0-FEE4-E9C5-396D-19AE263CD794}"/>
              </a:ext>
            </a:extLst>
          </p:cNvPr>
          <p:cNvGrpSpPr/>
          <p:nvPr/>
        </p:nvGrpSpPr>
        <p:grpSpPr>
          <a:xfrm>
            <a:off x="2714594" y="4057681"/>
            <a:ext cx="1655892" cy="2349203"/>
            <a:chOff x="2714594" y="4057681"/>
            <a:chExt cx="1655892" cy="2349203"/>
          </a:xfrm>
        </p:grpSpPr>
        <p:grpSp>
          <p:nvGrpSpPr>
            <p:cNvPr id="148" name="Ryhmä 147"/>
            <p:cNvGrpSpPr/>
            <p:nvPr/>
          </p:nvGrpSpPr>
          <p:grpSpPr>
            <a:xfrm>
              <a:off x="2714594" y="4057681"/>
              <a:ext cx="1655892" cy="2349203"/>
              <a:chOff x="2714594" y="4057681"/>
              <a:chExt cx="1655892" cy="2349203"/>
            </a:xfrm>
          </p:grpSpPr>
          <p:grpSp>
            <p:nvGrpSpPr>
              <p:cNvPr id="149" name="Ryhmä 148"/>
              <p:cNvGrpSpPr/>
              <p:nvPr/>
            </p:nvGrpSpPr>
            <p:grpSpPr>
              <a:xfrm>
                <a:off x="3991004" y="4109810"/>
                <a:ext cx="379482" cy="2255306"/>
                <a:chOff x="4377385" y="4126620"/>
                <a:chExt cx="379482" cy="2255306"/>
              </a:xfrm>
            </p:grpSpPr>
            <p:pic>
              <p:nvPicPr>
                <p:cNvPr id="301"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2" name="Ryhmä 151"/>
              <p:cNvGrpSpPr/>
              <p:nvPr/>
            </p:nvGrpSpPr>
            <p:grpSpPr>
              <a:xfrm>
                <a:off x="2714594" y="4057681"/>
                <a:ext cx="1322801" cy="2349203"/>
                <a:chOff x="2714594" y="4057681"/>
                <a:chExt cx="1322801" cy="2349203"/>
              </a:xfrm>
            </p:grpSpPr>
            <p:pic>
              <p:nvPicPr>
                <p:cNvPr id="164"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5" name="Suora yhdysviiva 387"/>
                <p:cNvCxnSpPr>
                  <a:cxnSpLocks noChangeShapeType="1"/>
                </p:cNvCxnSpPr>
                <p:nvPr/>
              </p:nvCxnSpPr>
              <p:spPr bwMode="auto">
                <a:xfrm>
                  <a:off x="2742374" y="5457910"/>
                  <a:ext cx="845978" cy="709"/>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6"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98" name="Suorakulmio 211"/>
                <p:cNvSpPr>
                  <a:spLocks noChangeArrowheads="1"/>
                </p:cNvSpPr>
                <p:nvPr/>
              </p:nvSpPr>
              <p:spPr bwMode="auto">
                <a:xfrm>
                  <a:off x="2929196" y="5282865"/>
                  <a:ext cx="45519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cxnSp>
              <p:nvCxnSpPr>
                <p:cNvPr id="297"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8" name="Suora yhdysviiva 387"/>
                <p:cNvCxnSpPr>
                  <a:cxnSpLocks noChangeShapeType="1"/>
                </p:cNvCxnSpPr>
                <p:nvPr/>
              </p:nvCxnSpPr>
              <p:spPr bwMode="auto">
                <a:xfrm>
                  <a:off x="3643313" y="5136356"/>
                  <a:ext cx="364331"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9" name="Suora yhdysviiva 387"/>
                <p:cNvCxnSpPr>
                  <a:cxnSpLocks noChangeShapeType="1"/>
                </p:cNvCxnSpPr>
                <p:nvPr/>
              </p:nvCxnSpPr>
              <p:spPr bwMode="auto">
                <a:xfrm flipV="1">
                  <a:off x="3981833" y="5100371"/>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sp>
          <p:nvSpPr>
            <p:cNvPr id="4" name="Suorakulmio 211">
              <a:extLst>
                <a:ext uri="{FF2B5EF4-FFF2-40B4-BE49-F238E27FC236}">
                  <a16:creationId xmlns:a16="http://schemas.microsoft.com/office/drawing/2014/main" id="{83CAA268-BD75-015E-51F1-D583D65A480A}"/>
                </a:ext>
              </a:extLst>
            </p:cNvPr>
            <p:cNvSpPr>
              <a:spLocks noChangeArrowheads="1"/>
            </p:cNvSpPr>
            <p:nvPr/>
          </p:nvSpPr>
          <p:spPr bwMode="auto">
            <a:xfrm>
              <a:off x="3667188" y="5213759"/>
              <a:ext cx="42475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altLang="fi-FI"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2,5</a:t>
              </a:r>
              <a:r>
                <a:rPr kumimoji="0" lang="fi-FI" altLang="fi-FI" sz="1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
              </a:r>
            </a:p>
          </p:txBody>
        </p:sp>
      </p:grpSp>
      <p:pic>
        <p:nvPicPr>
          <p:cNvPr id="10" name="Picture 134" descr="T:\tie2014\1510014798_Liikenne tietyomaalla\Suunnittelu\Tienrakennustyömaat\Powerpoint\työ\png - värieroteltu\valo-01.png">
            <a:extLst>
              <a:ext uri="{FF2B5EF4-FFF2-40B4-BE49-F238E27FC236}">
                <a16:creationId xmlns:a16="http://schemas.microsoft.com/office/drawing/2014/main" id="{DEF26E90-786A-D5BA-B6D7-796395A6A90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1588817" y="825640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4" descr="T:\tie2014\1510014798_Liikenne tietyomaalla\Suunnittelu\Tienrakennustyömaat\Powerpoint\työ\png - värieroteltu\valo-01.png">
            <a:extLst>
              <a:ext uri="{FF2B5EF4-FFF2-40B4-BE49-F238E27FC236}">
                <a16:creationId xmlns:a16="http://schemas.microsoft.com/office/drawing/2014/main" id="{FE857929-D4C4-2430-D99B-DF5D6E9847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4840767" y="825640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4" descr="T:\tie2014\1510014798_Liikenne tietyomaalla\Suunnittelu\Tienrakennustyömaat\Powerpoint\työ\png - värieroteltu\valo-01.png">
            <a:extLst>
              <a:ext uri="{FF2B5EF4-FFF2-40B4-BE49-F238E27FC236}">
                <a16:creationId xmlns:a16="http://schemas.microsoft.com/office/drawing/2014/main" id="{79479145-744B-0563-4DE3-A58030D71BF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1859185" y="230405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4" descr="T:\tie2014\1510014798_Liikenne tietyomaalla\Suunnittelu\Tienrakennustyömaat\Powerpoint\työ\png - värieroteltu\valo-01.png">
            <a:extLst>
              <a:ext uri="{FF2B5EF4-FFF2-40B4-BE49-F238E27FC236}">
                <a16:creationId xmlns:a16="http://schemas.microsoft.com/office/drawing/2014/main" id="{FE0F054D-0422-1E2B-FEF3-F76F219E5C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5109916" y="230332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29E910CE-0D0F-55BA-ECD0-C42700F56BB1}"/>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jalankulku- ja pyöräilyväylällä, </a:t>
            </a:r>
            <a:r>
              <a:rPr kumimoji="0" lang="fi-FI" altLang="fi-FI"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jkpp</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-väylä siirretty</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väliaikaisesti ajoradan reunaan.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80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Tree>
    <p:extLst>
      <p:ext uri="{BB962C8B-B14F-4D97-AF65-F5344CB8AC3E}">
        <p14:creationId xmlns:p14="http://schemas.microsoft.com/office/powerpoint/2010/main" val="326710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Ryhmä 2"/>
          <p:cNvGrpSpPr/>
          <p:nvPr/>
        </p:nvGrpSpPr>
        <p:grpSpPr>
          <a:xfrm>
            <a:off x="733373" y="1478476"/>
            <a:ext cx="5389985" cy="3048499"/>
            <a:chOff x="733373" y="1478476"/>
            <a:chExt cx="5389985" cy="3048499"/>
          </a:xfrm>
        </p:grpSpPr>
        <p:grpSp>
          <p:nvGrpSpPr>
            <p:cNvPr id="258" name="Ryhmä 257"/>
            <p:cNvGrpSpPr/>
            <p:nvPr/>
          </p:nvGrpSpPr>
          <p:grpSpPr>
            <a:xfrm>
              <a:off x="733373" y="1478476"/>
              <a:ext cx="5389985" cy="3048499"/>
              <a:chOff x="733373" y="1478476"/>
              <a:chExt cx="5389985" cy="3048499"/>
            </a:xfrm>
          </p:grpSpPr>
          <p:grpSp>
            <p:nvGrpSpPr>
              <p:cNvPr id="259" name="Ryhmä 258"/>
              <p:cNvGrpSpPr/>
              <p:nvPr/>
            </p:nvGrpSpPr>
            <p:grpSpPr>
              <a:xfrm>
                <a:off x="733373" y="1478476"/>
                <a:ext cx="5389985" cy="2528221"/>
                <a:chOff x="733373" y="1478476"/>
                <a:chExt cx="5389985" cy="2528221"/>
              </a:xfrm>
            </p:grpSpPr>
            <p:grpSp>
              <p:nvGrpSpPr>
                <p:cNvPr id="266" name="Ryhmä 265"/>
                <p:cNvGrpSpPr/>
                <p:nvPr/>
              </p:nvGrpSpPr>
              <p:grpSpPr>
                <a:xfrm rot="10800000">
                  <a:off x="733373" y="1478476"/>
                  <a:ext cx="5389985" cy="2528221"/>
                  <a:chOff x="738867" y="6660468"/>
                  <a:chExt cx="5389985" cy="2528221"/>
                </a:xfrm>
              </p:grpSpPr>
              <p:cxnSp>
                <p:nvCxnSpPr>
                  <p:cNvPr id="267" name="Suora yhdysviiva 266"/>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68" name="Ryhmä 267"/>
                  <p:cNvGrpSpPr/>
                  <p:nvPr/>
                </p:nvGrpSpPr>
                <p:grpSpPr>
                  <a:xfrm>
                    <a:off x="738867" y="6660468"/>
                    <a:ext cx="5389985" cy="2528221"/>
                    <a:chOff x="832813" y="6636285"/>
                    <a:chExt cx="5389985" cy="2528221"/>
                  </a:xfrm>
                </p:grpSpPr>
                <p:grpSp>
                  <p:nvGrpSpPr>
                    <p:cNvPr id="269" name="Ryhmä 268"/>
                    <p:cNvGrpSpPr/>
                    <p:nvPr/>
                  </p:nvGrpSpPr>
                  <p:grpSpPr>
                    <a:xfrm>
                      <a:off x="5681705" y="6653742"/>
                      <a:ext cx="541093" cy="2308881"/>
                      <a:chOff x="3528305" y="6318002"/>
                      <a:chExt cx="541093" cy="2308881"/>
                    </a:xfrm>
                  </p:grpSpPr>
                  <p:cxnSp>
                    <p:nvCxnSpPr>
                      <p:cNvPr id="298" name="Suora yhdysviiva 297"/>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uora yhdysviiva 298"/>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uora yhdysviiva 299"/>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uora yhdysviiva 300"/>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Tekstiruutu 301"/>
                      <p:cNvSpPr txBox="1"/>
                      <p:nvPr/>
                    </p:nvSpPr>
                    <p:spPr>
                      <a:xfrm>
                        <a:off x="3700022" y="631800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303" name="Tekstiruutu 302"/>
                      <p:cNvSpPr txBox="1"/>
                      <p:nvPr/>
                    </p:nvSpPr>
                    <p:spPr>
                      <a:xfrm>
                        <a:off x="3704819" y="740123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304" name="Tekstiruutu 303"/>
                      <p:cNvSpPr txBox="1"/>
                      <p:nvPr/>
                    </p:nvSpPr>
                    <p:spPr>
                      <a:xfrm>
                        <a:off x="3715045" y="847299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270" name="Ryhmä 269"/>
                    <p:cNvGrpSpPr/>
                    <p:nvPr/>
                  </p:nvGrpSpPr>
                  <p:grpSpPr>
                    <a:xfrm rot="10800000">
                      <a:off x="832813" y="6636285"/>
                      <a:ext cx="530108" cy="709399"/>
                      <a:chOff x="3336202" y="6856090"/>
                      <a:chExt cx="530108" cy="709399"/>
                    </a:xfrm>
                  </p:grpSpPr>
                  <p:cxnSp>
                    <p:nvCxnSpPr>
                      <p:cNvPr id="293" name="Suora yhdysviiva 292"/>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uora yhdysviiva 293"/>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uora yhdysviiva 294"/>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Tekstiruutu 295"/>
                      <p:cNvSpPr txBox="1"/>
                      <p:nvPr/>
                    </p:nvSpPr>
                    <p:spPr>
                      <a:xfrm>
                        <a:off x="3502266" y="6856090"/>
                        <a:ext cx="36404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297" name="Tekstiruutu 296"/>
                      <p:cNvSpPr txBox="1"/>
                      <p:nvPr/>
                    </p:nvSpPr>
                    <p:spPr>
                      <a:xfrm>
                        <a:off x="3507063" y="7411601"/>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271" name="Ryhmä 270"/>
                    <p:cNvGrpSpPr/>
                    <p:nvPr/>
                  </p:nvGrpSpPr>
                  <p:grpSpPr>
                    <a:xfrm>
                      <a:off x="1502819" y="7081696"/>
                      <a:ext cx="3772458" cy="2082810"/>
                      <a:chOff x="1502819" y="7081696"/>
                      <a:chExt cx="3772458" cy="2082810"/>
                    </a:xfrm>
                  </p:grpSpPr>
                  <p:grpSp>
                    <p:nvGrpSpPr>
                      <p:cNvPr id="272" name="Ryhmä 271"/>
                      <p:cNvGrpSpPr/>
                      <p:nvPr/>
                    </p:nvGrpSpPr>
                    <p:grpSpPr>
                      <a:xfrm rot="10800000">
                        <a:off x="2903089" y="7268139"/>
                        <a:ext cx="1408047" cy="1612911"/>
                        <a:chOff x="2553444" y="2097522"/>
                        <a:chExt cx="1408047" cy="1612911"/>
                      </a:xfrm>
                    </p:grpSpPr>
                    <p:pic>
                      <p:nvPicPr>
                        <p:cNvPr id="28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004" y="364534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317304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209763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3172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20975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3" name="Ryhmä 272"/>
                      <p:cNvGrpSpPr/>
                      <p:nvPr/>
                    </p:nvGrpSpPr>
                    <p:grpSpPr>
                      <a:xfrm>
                        <a:off x="1755362" y="7081696"/>
                        <a:ext cx="1192972" cy="1799354"/>
                        <a:chOff x="1761421" y="6739641"/>
                        <a:chExt cx="1192972" cy="1799354"/>
                      </a:xfrm>
                    </p:grpSpPr>
                    <p:cxnSp>
                      <p:nvCxnSpPr>
                        <p:cNvPr id="285" name="Suora yhdysviiva 284"/>
                        <p:cNvCxnSpPr>
                          <a:stCxn id="288" idx="2"/>
                        </p:cNvCxnSpPr>
                        <p:nvPr/>
                      </p:nvCxnSpPr>
                      <p:spPr>
                        <a:xfrm rot="10800000">
                          <a:off x="1775889" y="6739641"/>
                          <a:ext cx="1178502" cy="1864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a:stCxn id="291" idx="2"/>
                          <a:endCxn id="282" idx="2"/>
                        </p:cNvCxnSpPr>
                        <p:nvPr/>
                      </p:nvCxnSpPr>
                      <p:spPr>
                        <a:xfrm rot="10800000">
                          <a:off x="1761421" y="7379812"/>
                          <a:ext cx="1192972" cy="83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a:stCxn id="292" idx="2"/>
                          <a:endCxn id="283" idx="2"/>
                        </p:cNvCxnSpPr>
                        <p:nvPr/>
                      </p:nvCxnSpPr>
                      <p:spPr>
                        <a:xfrm rot="10800000">
                          <a:off x="1762410" y="8443956"/>
                          <a:ext cx="1191983" cy="950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4" name="Ryhmä 273"/>
                      <p:cNvGrpSpPr/>
                      <p:nvPr/>
                    </p:nvGrpSpPr>
                    <p:grpSpPr>
                      <a:xfrm rot="10800000">
                        <a:off x="1502819" y="7277526"/>
                        <a:ext cx="506075" cy="1885372"/>
                        <a:chOff x="2087386" y="4164257"/>
                        <a:chExt cx="506075" cy="1885372"/>
                      </a:xfrm>
                    </p:grpSpPr>
                    <p:pic>
                      <p:nvPicPr>
                        <p:cNvPr id="280" name="Kuva 279"/>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154635" y="4164257"/>
                          <a:ext cx="358769" cy="359569"/>
                        </a:xfrm>
                        <a:prstGeom prst="rect">
                          <a:avLst/>
                        </a:prstGeom>
                      </p:spPr>
                    </p:pic>
                    <p:pic>
                      <p:nvPicPr>
                        <p:cNvPr id="283" name="Kuva 282"/>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2087386" y="4541144"/>
                          <a:ext cx="505086" cy="444341"/>
                        </a:xfrm>
                        <a:prstGeom prst="rect">
                          <a:avLst/>
                        </a:prstGeom>
                      </p:spPr>
                    </p:pic>
                    <p:pic>
                      <p:nvPicPr>
                        <p:cNvPr id="282" name="Kuva 281"/>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088375" y="5605288"/>
                          <a:ext cx="505086" cy="444341"/>
                        </a:xfrm>
                        <a:prstGeom prst="rect">
                          <a:avLst/>
                        </a:prstGeom>
                      </p:spPr>
                    </p:pic>
                  </p:grpSp>
                  <p:pic>
                    <p:nvPicPr>
                      <p:cNvPr id="275" name="Kuva 274"/>
                      <p:cNvPicPr>
                        <a:picLocks noChangeAspect="1"/>
                      </p:cNvPicPr>
                      <p:nvPr/>
                    </p:nvPicPr>
                    <p:blipFill>
                      <a:blip r:embed="rId4">
                        <a:extLst>
                          <a:ext uri="{28A0092B-C50C-407E-A947-70E740481C1C}">
                            <a14:useLocalDpi xmlns:a14="http://schemas.microsoft.com/office/drawing/2010/main" val="0"/>
                          </a:ext>
                        </a:extLst>
                      </a:blip>
                      <a:srcRect/>
                      <a:stretch/>
                    </p:blipFill>
                    <p:spPr>
                      <a:xfrm>
                        <a:off x="4849259" y="8804937"/>
                        <a:ext cx="358769" cy="359569"/>
                      </a:xfrm>
                      <a:prstGeom prst="rect">
                        <a:avLst/>
                      </a:prstGeom>
                    </p:spPr>
                  </p:pic>
                  <p:pic>
                    <p:nvPicPr>
                      <p:cNvPr id="276" name="Kuva 275"/>
                      <p:cNvPicPr>
                        <a:picLocks noChangeAspect="1"/>
                      </p:cNvPicPr>
                      <p:nvPr/>
                    </p:nvPicPr>
                    <p:blipFill>
                      <a:blip r:embed="rId5">
                        <a:extLst>
                          <a:ext uri="{28A0092B-C50C-407E-A947-70E740481C1C}">
                            <a14:useLocalDpi xmlns:a14="http://schemas.microsoft.com/office/drawing/2010/main" val="0"/>
                          </a:ext>
                        </a:extLst>
                      </a:blip>
                      <a:srcRect/>
                      <a:stretch/>
                    </p:blipFill>
                    <p:spPr>
                      <a:xfrm>
                        <a:off x="4770191" y="8343278"/>
                        <a:ext cx="505086" cy="444341"/>
                      </a:xfrm>
                      <a:prstGeom prst="rect">
                        <a:avLst/>
                      </a:prstGeom>
                    </p:spPr>
                  </p:pic>
                  <p:pic>
                    <p:nvPicPr>
                      <p:cNvPr id="277" name="Kuva 276"/>
                      <p:cNvPicPr>
                        <a:picLocks noChangeAspect="1"/>
                      </p:cNvPicPr>
                      <p:nvPr/>
                    </p:nvPicPr>
                    <p:blipFill>
                      <a:blip r:embed="rId6">
                        <a:extLst>
                          <a:ext uri="{28A0092B-C50C-407E-A947-70E740481C1C}">
                            <a14:useLocalDpi xmlns:a14="http://schemas.microsoft.com/office/drawing/2010/main" val="0"/>
                          </a:ext>
                        </a:extLst>
                      </a:blip>
                      <a:srcRect/>
                      <a:stretch/>
                    </p:blipFill>
                    <p:spPr>
                      <a:xfrm>
                        <a:off x="4769202" y="7279134"/>
                        <a:ext cx="505086" cy="444341"/>
                      </a:xfrm>
                      <a:prstGeom prst="rect">
                        <a:avLst/>
                      </a:prstGeom>
                    </p:spPr>
                  </p:pic>
                  <p:cxnSp>
                    <p:nvCxnSpPr>
                      <p:cNvPr id="278" name="Suora yhdysviiva 277"/>
                      <p:cNvCxnSpPr>
                        <a:stCxn id="277" idx="2"/>
                        <a:endCxn id="289" idx="2"/>
                      </p:cNvCxnSpPr>
                      <p:nvPr/>
                    </p:nvCxnSpPr>
                    <p:spPr>
                      <a:xfrm rot="10800000" flipV="1">
                        <a:off x="4265893" y="7723475"/>
                        <a:ext cx="755852" cy="820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uora yhdysviiva 278"/>
                      <p:cNvCxnSpPr>
                        <a:stCxn id="276" idx="2"/>
                        <a:endCxn id="290" idx="2"/>
                      </p:cNvCxnSpPr>
                      <p:nvPr/>
                    </p:nvCxnSpPr>
                    <p:spPr>
                      <a:xfrm rot="10800000" flipV="1">
                        <a:off x="4265893" y="8787619"/>
                        <a:ext cx="756841" cy="933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64" name="Kuva 263"/>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681200" y="2761343"/>
                  <a:ext cx="507600" cy="141058"/>
                </a:xfrm>
                <a:prstGeom prst="rect">
                  <a:avLst/>
                </a:prstGeom>
              </p:spPr>
            </p:pic>
            <p:pic>
              <p:nvPicPr>
                <p:cNvPr id="265" name="Kuva 26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946400" y="2761343"/>
                  <a:ext cx="507600" cy="141058"/>
                </a:xfrm>
                <a:prstGeom prst="rect">
                  <a:avLst/>
                </a:prstGeom>
              </p:spPr>
            </p:pic>
          </p:grpSp>
          <p:pic>
            <p:nvPicPr>
              <p:cNvPr id="260"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843190"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42375" y="17638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978243" y="391578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38315" y="39163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2" name="Kuva 351"/>
            <p:cNvPicPr>
              <a:picLocks noChangeAspect="1"/>
            </p:cNvPicPr>
            <p:nvPr/>
          </p:nvPicPr>
          <p:blipFill>
            <a:blip r:embed="rId11">
              <a:extLst>
                <a:ext uri="{28A0092B-C50C-407E-A947-70E740481C1C}">
                  <a14:useLocalDpi xmlns:a14="http://schemas.microsoft.com/office/drawing/2010/main" val="0"/>
                </a:ext>
              </a:extLst>
            </a:blip>
            <a:srcRect/>
            <a:stretch/>
          </p:blipFill>
          <p:spPr>
            <a:xfrm>
              <a:off x="5005066" y="3563761"/>
              <a:ext cx="358726" cy="359525"/>
            </a:xfrm>
            <a:prstGeom prst="rect">
              <a:avLst/>
            </a:prstGeom>
          </p:spPr>
        </p:pic>
      </p:grpSp>
      <p:grpSp>
        <p:nvGrpSpPr>
          <p:cNvPr id="4" name="Ryhmä 3"/>
          <p:cNvGrpSpPr/>
          <p:nvPr/>
        </p:nvGrpSpPr>
        <p:grpSpPr>
          <a:xfrm>
            <a:off x="744485" y="6225231"/>
            <a:ext cx="5389985" cy="3043821"/>
            <a:chOff x="744485" y="6225231"/>
            <a:chExt cx="5389985" cy="3043821"/>
          </a:xfrm>
        </p:grpSpPr>
        <p:grpSp>
          <p:nvGrpSpPr>
            <p:cNvPr id="305" name="Ryhmä 304"/>
            <p:cNvGrpSpPr/>
            <p:nvPr/>
          </p:nvGrpSpPr>
          <p:grpSpPr>
            <a:xfrm rot="10800000">
              <a:off x="744485" y="6225231"/>
              <a:ext cx="5389985" cy="3043821"/>
              <a:chOff x="733373" y="1478476"/>
              <a:chExt cx="5389985" cy="3043821"/>
            </a:xfrm>
          </p:grpSpPr>
          <p:grpSp>
            <p:nvGrpSpPr>
              <p:cNvPr id="306" name="Ryhmä 305"/>
              <p:cNvGrpSpPr/>
              <p:nvPr/>
            </p:nvGrpSpPr>
            <p:grpSpPr>
              <a:xfrm>
                <a:off x="733373" y="1478476"/>
                <a:ext cx="5389985" cy="2528221"/>
                <a:chOff x="733373" y="1478476"/>
                <a:chExt cx="5389985" cy="2528221"/>
              </a:xfrm>
            </p:grpSpPr>
            <p:grpSp>
              <p:nvGrpSpPr>
                <p:cNvPr id="313" name="Ryhmä 312"/>
                <p:cNvGrpSpPr/>
                <p:nvPr/>
              </p:nvGrpSpPr>
              <p:grpSpPr>
                <a:xfrm rot="10800000">
                  <a:off x="733373" y="1478476"/>
                  <a:ext cx="5389985" cy="2528221"/>
                  <a:chOff x="738867" y="6660468"/>
                  <a:chExt cx="5389985" cy="2528221"/>
                </a:xfrm>
              </p:grpSpPr>
              <p:cxnSp>
                <p:nvCxnSpPr>
                  <p:cNvPr id="314" name="Suora yhdysviiva 313"/>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15" name="Ryhmä 314"/>
                  <p:cNvGrpSpPr/>
                  <p:nvPr/>
                </p:nvGrpSpPr>
                <p:grpSpPr>
                  <a:xfrm>
                    <a:off x="738867" y="6660468"/>
                    <a:ext cx="5389985" cy="2528221"/>
                    <a:chOff x="832813" y="6636285"/>
                    <a:chExt cx="5389985" cy="2528221"/>
                  </a:xfrm>
                </p:grpSpPr>
                <p:grpSp>
                  <p:nvGrpSpPr>
                    <p:cNvPr id="316" name="Ryhmä 315"/>
                    <p:cNvGrpSpPr/>
                    <p:nvPr/>
                  </p:nvGrpSpPr>
                  <p:grpSpPr>
                    <a:xfrm>
                      <a:off x="5681705" y="6653742"/>
                      <a:ext cx="541093" cy="2308881"/>
                      <a:chOff x="3528305" y="6318002"/>
                      <a:chExt cx="541093" cy="2308881"/>
                    </a:xfrm>
                  </p:grpSpPr>
                  <p:cxnSp>
                    <p:nvCxnSpPr>
                      <p:cNvPr id="345" name="Suora yhdysviiva 344"/>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uora yhdysviiva 345"/>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uora yhdysviiva 346"/>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uora yhdysviiva 347"/>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Tekstiruutu 348"/>
                      <p:cNvSpPr txBox="1"/>
                      <p:nvPr/>
                    </p:nvSpPr>
                    <p:spPr>
                      <a:xfrm>
                        <a:off x="3700022" y="631800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350" name="Tekstiruutu 349"/>
                      <p:cNvSpPr txBox="1"/>
                      <p:nvPr/>
                    </p:nvSpPr>
                    <p:spPr>
                      <a:xfrm>
                        <a:off x="3704819" y="740123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351" name="Tekstiruutu 350"/>
                      <p:cNvSpPr txBox="1"/>
                      <p:nvPr/>
                    </p:nvSpPr>
                    <p:spPr>
                      <a:xfrm>
                        <a:off x="3715045" y="847299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317" name="Ryhmä 316"/>
                    <p:cNvGrpSpPr/>
                    <p:nvPr/>
                  </p:nvGrpSpPr>
                  <p:grpSpPr>
                    <a:xfrm rot="10800000">
                      <a:off x="832813" y="6636285"/>
                      <a:ext cx="530108" cy="709399"/>
                      <a:chOff x="3336202" y="6856090"/>
                      <a:chExt cx="530108" cy="709399"/>
                    </a:xfrm>
                  </p:grpSpPr>
                  <p:cxnSp>
                    <p:nvCxnSpPr>
                      <p:cNvPr id="340" name="Suora yhdysviiva 339"/>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uora yhdysviiva 340"/>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uora yhdysviiva 341"/>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Tekstiruutu 342"/>
                      <p:cNvSpPr txBox="1"/>
                      <p:nvPr/>
                    </p:nvSpPr>
                    <p:spPr>
                      <a:xfrm>
                        <a:off x="3502266" y="6856090"/>
                        <a:ext cx="36404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344" name="Tekstiruutu 343"/>
                      <p:cNvSpPr txBox="1"/>
                      <p:nvPr/>
                    </p:nvSpPr>
                    <p:spPr>
                      <a:xfrm>
                        <a:off x="3507063" y="7411601"/>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318" name="Ryhmä 317"/>
                    <p:cNvGrpSpPr/>
                    <p:nvPr/>
                  </p:nvGrpSpPr>
                  <p:grpSpPr>
                    <a:xfrm>
                      <a:off x="1502819" y="7081696"/>
                      <a:ext cx="3772458" cy="2082810"/>
                      <a:chOff x="1502819" y="7081696"/>
                      <a:chExt cx="3772458" cy="2082810"/>
                    </a:xfrm>
                  </p:grpSpPr>
                  <p:grpSp>
                    <p:nvGrpSpPr>
                      <p:cNvPr id="319" name="Ryhmä 318"/>
                      <p:cNvGrpSpPr/>
                      <p:nvPr/>
                    </p:nvGrpSpPr>
                    <p:grpSpPr>
                      <a:xfrm rot="10800000">
                        <a:off x="2701069" y="7266258"/>
                        <a:ext cx="1459579" cy="1612911"/>
                        <a:chOff x="2703932" y="2099403"/>
                        <a:chExt cx="1459579" cy="1612911"/>
                      </a:xfrm>
                    </p:grpSpPr>
                    <p:pic>
                      <p:nvPicPr>
                        <p:cNvPr id="33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024" y="3647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5080" y="31765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03932" y="210109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31748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209940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0" name="Ryhmä 319"/>
                      <p:cNvGrpSpPr/>
                      <p:nvPr/>
                    </p:nvGrpSpPr>
                    <p:grpSpPr>
                      <a:xfrm>
                        <a:off x="1755362" y="7081696"/>
                        <a:ext cx="990952" cy="1797473"/>
                        <a:chOff x="1761421" y="6739641"/>
                        <a:chExt cx="990952" cy="1797473"/>
                      </a:xfrm>
                    </p:grpSpPr>
                    <p:cxnSp>
                      <p:nvCxnSpPr>
                        <p:cNvPr id="332" name="Suora yhdysviiva 331"/>
                        <p:cNvCxnSpPr>
                          <a:stCxn id="335" idx="2"/>
                        </p:cNvCxnSpPr>
                        <p:nvPr/>
                      </p:nvCxnSpPr>
                      <p:spPr>
                        <a:xfrm flipH="1" flipV="1">
                          <a:off x="1775889" y="6739641"/>
                          <a:ext cx="976482" cy="184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uora yhdysviiva 332"/>
                        <p:cNvCxnSpPr>
                          <a:stCxn id="338" idx="2"/>
                          <a:endCxn id="329" idx="2"/>
                        </p:cNvCxnSpPr>
                        <p:nvPr/>
                      </p:nvCxnSpPr>
                      <p:spPr>
                        <a:xfrm flipH="1" flipV="1">
                          <a:off x="1761421" y="7379812"/>
                          <a:ext cx="990952" cy="818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uora yhdysviiva 333"/>
                        <p:cNvCxnSpPr>
                          <a:stCxn id="339" idx="2"/>
                          <a:endCxn id="330" idx="2"/>
                        </p:cNvCxnSpPr>
                        <p:nvPr/>
                      </p:nvCxnSpPr>
                      <p:spPr>
                        <a:xfrm flipH="1" flipV="1">
                          <a:off x="1762410" y="8443956"/>
                          <a:ext cx="989963" cy="931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1" name="Ryhmä 320"/>
                      <p:cNvGrpSpPr/>
                      <p:nvPr/>
                    </p:nvGrpSpPr>
                    <p:grpSpPr>
                      <a:xfrm rot="10800000">
                        <a:off x="1502819" y="7277526"/>
                        <a:ext cx="506075" cy="1885372"/>
                        <a:chOff x="2087386" y="4164257"/>
                        <a:chExt cx="506075" cy="1885372"/>
                      </a:xfrm>
                    </p:grpSpPr>
                    <p:pic>
                      <p:nvPicPr>
                        <p:cNvPr id="327" name="Kuva 326"/>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154635" y="4164257"/>
                          <a:ext cx="358769" cy="359569"/>
                        </a:xfrm>
                        <a:prstGeom prst="rect">
                          <a:avLst/>
                        </a:prstGeom>
                      </p:spPr>
                    </p:pic>
                    <p:pic>
                      <p:nvPicPr>
                        <p:cNvPr id="330" name="Kuva 329"/>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2087386" y="4541144"/>
                          <a:ext cx="505086" cy="444341"/>
                        </a:xfrm>
                        <a:prstGeom prst="rect">
                          <a:avLst/>
                        </a:prstGeom>
                      </p:spPr>
                    </p:pic>
                    <p:pic>
                      <p:nvPicPr>
                        <p:cNvPr id="329" name="Kuva 328"/>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088375" y="5605288"/>
                          <a:ext cx="505086" cy="444341"/>
                        </a:xfrm>
                        <a:prstGeom prst="rect">
                          <a:avLst/>
                        </a:prstGeom>
                      </p:spPr>
                    </p:pic>
                  </p:grpSp>
                  <p:pic>
                    <p:nvPicPr>
                      <p:cNvPr id="322" name="Kuva 321"/>
                      <p:cNvPicPr>
                        <a:picLocks noChangeAspect="1"/>
                      </p:cNvPicPr>
                      <p:nvPr/>
                    </p:nvPicPr>
                    <p:blipFill>
                      <a:blip r:embed="rId4">
                        <a:extLst>
                          <a:ext uri="{28A0092B-C50C-407E-A947-70E740481C1C}">
                            <a14:useLocalDpi xmlns:a14="http://schemas.microsoft.com/office/drawing/2010/main" val="0"/>
                          </a:ext>
                        </a:extLst>
                      </a:blip>
                      <a:srcRect/>
                      <a:stretch/>
                    </p:blipFill>
                    <p:spPr>
                      <a:xfrm>
                        <a:off x="4849259" y="8804937"/>
                        <a:ext cx="358769" cy="359569"/>
                      </a:xfrm>
                      <a:prstGeom prst="rect">
                        <a:avLst/>
                      </a:prstGeom>
                    </p:spPr>
                  </p:pic>
                  <p:pic>
                    <p:nvPicPr>
                      <p:cNvPr id="323" name="Kuva 322"/>
                      <p:cNvPicPr>
                        <a:picLocks noChangeAspect="1"/>
                      </p:cNvPicPr>
                      <p:nvPr/>
                    </p:nvPicPr>
                    <p:blipFill>
                      <a:blip r:embed="rId5">
                        <a:extLst>
                          <a:ext uri="{28A0092B-C50C-407E-A947-70E740481C1C}">
                            <a14:useLocalDpi xmlns:a14="http://schemas.microsoft.com/office/drawing/2010/main" val="0"/>
                          </a:ext>
                        </a:extLst>
                      </a:blip>
                      <a:srcRect/>
                      <a:stretch/>
                    </p:blipFill>
                    <p:spPr>
                      <a:xfrm>
                        <a:off x="4770191" y="8343278"/>
                        <a:ext cx="505086" cy="444341"/>
                      </a:xfrm>
                      <a:prstGeom prst="rect">
                        <a:avLst/>
                      </a:prstGeom>
                    </p:spPr>
                  </p:pic>
                  <p:pic>
                    <p:nvPicPr>
                      <p:cNvPr id="324" name="Kuva 323"/>
                      <p:cNvPicPr>
                        <a:picLocks noChangeAspect="1"/>
                      </p:cNvPicPr>
                      <p:nvPr/>
                    </p:nvPicPr>
                    <p:blipFill>
                      <a:blip r:embed="rId6">
                        <a:extLst>
                          <a:ext uri="{28A0092B-C50C-407E-A947-70E740481C1C}">
                            <a14:useLocalDpi xmlns:a14="http://schemas.microsoft.com/office/drawing/2010/main" val="0"/>
                          </a:ext>
                        </a:extLst>
                      </a:blip>
                      <a:srcRect/>
                      <a:stretch/>
                    </p:blipFill>
                    <p:spPr>
                      <a:xfrm>
                        <a:off x="4769202" y="7279134"/>
                        <a:ext cx="505086" cy="444341"/>
                      </a:xfrm>
                      <a:prstGeom prst="rect">
                        <a:avLst/>
                      </a:prstGeom>
                    </p:spPr>
                  </p:pic>
                  <p:cxnSp>
                    <p:nvCxnSpPr>
                      <p:cNvPr id="325" name="Suora yhdysviiva 324"/>
                      <p:cNvCxnSpPr>
                        <a:stCxn id="324" idx="2"/>
                        <a:endCxn id="336" idx="2"/>
                      </p:cNvCxnSpPr>
                      <p:nvPr/>
                    </p:nvCxnSpPr>
                    <p:spPr>
                      <a:xfrm flipH="1">
                        <a:off x="4074257" y="7723475"/>
                        <a:ext cx="947488" cy="785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uora yhdysviiva 325"/>
                      <p:cNvCxnSpPr>
                        <a:stCxn id="323" idx="2"/>
                        <a:endCxn id="337" idx="2"/>
                      </p:cNvCxnSpPr>
                      <p:nvPr/>
                    </p:nvCxnSpPr>
                    <p:spPr>
                      <a:xfrm flipH="1">
                        <a:off x="4115405" y="8787619"/>
                        <a:ext cx="907329" cy="89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11" name="Kuva 310"/>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681200" y="2761344"/>
                  <a:ext cx="507600" cy="141058"/>
                </a:xfrm>
                <a:prstGeom prst="rect">
                  <a:avLst/>
                </a:prstGeom>
              </p:spPr>
            </p:pic>
            <p:pic>
              <p:nvPicPr>
                <p:cNvPr id="312" name="Kuva 311"/>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946400" y="2761344"/>
                  <a:ext cx="507600" cy="141058"/>
                </a:xfrm>
                <a:prstGeom prst="rect">
                  <a:avLst/>
                </a:prstGeom>
              </p:spPr>
            </p:pic>
          </p:grpSp>
          <p:pic>
            <p:nvPicPr>
              <p:cNvPr id="307"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014442"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79882" y="17638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076579" y="391111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98747" y="391424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3" name="Kuva 352"/>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504286" y="6828304"/>
              <a:ext cx="358726" cy="359525"/>
            </a:xfrm>
            <a:prstGeom prst="rect">
              <a:avLst/>
            </a:prstGeom>
          </p:spPr>
        </p:pic>
      </p:grpSp>
      <p:cxnSp>
        <p:nvCxnSpPr>
          <p:cNvPr id="139" name="Suora yhdysviiva 138"/>
          <p:cNvCxnSpPr/>
          <p:nvPr/>
        </p:nvCxnSpPr>
        <p:spPr>
          <a:xfrm flipH="1" flipV="1">
            <a:off x="3826796" y="5963781"/>
            <a:ext cx="864012" cy="536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41" name="Suorakulmio 244"/>
          <p:cNvSpPr>
            <a:spLocks noChangeArrowheads="1"/>
          </p:cNvSpPr>
          <p:nvPr/>
        </p:nvSpPr>
        <p:spPr bwMode="auto">
          <a:xfrm>
            <a:off x="4635090" y="4165020"/>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Kohteen mukaan valitaan joko sulkupuomi tai suojakaide. Sulkemiskohdan näkyvyys pimeällä on varmistettava.</a:t>
            </a:r>
          </a:p>
        </p:txBody>
      </p:sp>
      <p:sp>
        <p:nvSpPr>
          <p:cNvPr id="142" name="Suorakulmio 244"/>
          <p:cNvSpPr>
            <a:spLocks noChangeArrowheads="1"/>
          </p:cNvSpPr>
          <p:nvPr/>
        </p:nvSpPr>
        <p:spPr bwMode="auto">
          <a:xfrm>
            <a:off x="4679043" y="6182329"/>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Kaidetyyppi ja kaiteen kulma valitaan ohjeen </a:t>
            </a:r>
            <a:r>
              <a:rPr kumimoji="0" lang="fi-FI" altLang="fi-FI" sz="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Sulku- ja varoituslaitteet </a:t>
            </a: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mukaan.</a:t>
            </a:r>
          </a:p>
        </p:txBody>
      </p:sp>
      <p:pic>
        <p:nvPicPr>
          <p:cNvPr id="124" name="Kuva 123">
            <a:extLst>
              <a:ext uri="{FF2B5EF4-FFF2-40B4-BE49-F238E27FC236}">
                <a16:creationId xmlns:a16="http://schemas.microsoft.com/office/drawing/2014/main" id="{D0EC9E70-7A1F-4E9C-98A2-6A123A15CA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79043" y="5317247"/>
            <a:ext cx="1298580" cy="612000"/>
          </a:xfrm>
          <a:prstGeom prst="rect">
            <a:avLst/>
          </a:prstGeom>
        </p:spPr>
      </p:pic>
      <p:cxnSp>
        <p:nvCxnSpPr>
          <p:cNvPr id="125" name="Suora yhdysviiva 124">
            <a:extLst>
              <a:ext uri="{FF2B5EF4-FFF2-40B4-BE49-F238E27FC236}">
                <a16:creationId xmlns:a16="http://schemas.microsoft.com/office/drawing/2014/main" id="{E3D9D759-BD93-4CB2-91C1-510FE3909C01}"/>
              </a:ext>
            </a:extLst>
          </p:cNvPr>
          <p:cNvCxnSpPr>
            <a:cxnSpLocks/>
            <a:stCxn id="252" idx="0"/>
          </p:cNvCxnSpPr>
          <p:nvPr/>
        </p:nvCxnSpPr>
        <p:spPr>
          <a:xfrm>
            <a:off x="4035763" y="5429490"/>
            <a:ext cx="774362" cy="1974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uorakulmio 244">
            <a:extLst>
              <a:ext uri="{FF2B5EF4-FFF2-40B4-BE49-F238E27FC236}">
                <a16:creationId xmlns:a16="http://schemas.microsoft.com/office/drawing/2014/main" id="{9C969AC4-99AF-9B90-3420-BB8A1B9D6057}"/>
              </a:ext>
            </a:extLst>
          </p:cNvPr>
          <p:cNvSpPr>
            <a:spLocks noChangeArrowheads="1"/>
          </p:cNvSpPr>
          <p:nvPr/>
        </p:nvSpPr>
        <p:spPr bwMode="auto">
          <a:xfrm>
            <a:off x="4149000" y="5077438"/>
            <a:ext cx="634655" cy="2308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p:txBody>
      </p:sp>
      <p:grpSp>
        <p:nvGrpSpPr>
          <p:cNvPr id="6" name="Ryhmä 5">
            <a:extLst>
              <a:ext uri="{FF2B5EF4-FFF2-40B4-BE49-F238E27FC236}">
                <a16:creationId xmlns:a16="http://schemas.microsoft.com/office/drawing/2014/main" id="{B3094E9F-1A2D-CC16-B767-A7D851E3D176}"/>
              </a:ext>
            </a:extLst>
          </p:cNvPr>
          <p:cNvGrpSpPr/>
          <p:nvPr/>
        </p:nvGrpSpPr>
        <p:grpSpPr>
          <a:xfrm>
            <a:off x="2722840" y="4053126"/>
            <a:ext cx="1655892" cy="2349203"/>
            <a:chOff x="2722840" y="4053126"/>
            <a:chExt cx="1655892" cy="2349203"/>
          </a:xfrm>
        </p:grpSpPr>
        <p:grpSp>
          <p:nvGrpSpPr>
            <p:cNvPr id="217" name="Ryhmä 216"/>
            <p:cNvGrpSpPr/>
            <p:nvPr/>
          </p:nvGrpSpPr>
          <p:grpSpPr>
            <a:xfrm>
              <a:off x="2722840" y="4053126"/>
              <a:ext cx="1655892" cy="2349203"/>
              <a:chOff x="2714594" y="4057681"/>
              <a:chExt cx="1655892" cy="2349203"/>
            </a:xfrm>
          </p:grpSpPr>
          <p:grpSp>
            <p:nvGrpSpPr>
              <p:cNvPr id="218" name="Ryhmä 217"/>
              <p:cNvGrpSpPr/>
              <p:nvPr/>
            </p:nvGrpSpPr>
            <p:grpSpPr>
              <a:xfrm>
                <a:off x="3991004" y="4109810"/>
                <a:ext cx="379482" cy="2255306"/>
                <a:chOff x="4377385" y="4126620"/>
                <a:chExt cx="379482" cy="2255306"/>
              </a:xfrm>
            </p:grpSpPr>
            <p:pic>
              <p:nvPicPr>
                <p:cNvPr id="250"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 name="Ryhmä 219"/>
              <p:cNvGrpSpPr/>
              <p:nvPr/>
            </p:nvGrpSpPr>
            <p:grpSpPr>
              <a:xfrm>
                <a:off x="2714594" y="4057681"/>
                <a:ext cx="1322801" cy="2349203"/>
                <a:chOff x="2714594" y="4057681"/>
                <a:chExt cx="1322801" cy="2349203"/>
              </a:xfrm>
            </p:grpSpPr>
            <p:pic>
              <p:nvPicPr>
                <p:cNvPr id="223"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8" name="Suora yhdysviiva 387"/>
                <p:cNvCxnSpPr>
                  <a:cxnSpLocks noChangeShapeType="1"/>
                </p:cNvCxnSpPr>
                <p:nvPr/>
              </p:nvCxnSpPr>
              <p:spPr bwMode="auto">
                <a:xfrm>
                  <a:off x="2742374" y="5457910"/>
                  <a:ext cx="874633" cy="1000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29"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30" name="Suora yhdysviiva 387"/>
                <p:cNvCxnSpPr>
                  <a:cxnSpLocks noChangeShapeType="1"/>
                </p:cNvCxnSpPr>
                <p:nvPr/>
              </p:nvCxnSpPr>
              <p:spPr bwMode="auto">
                <a:xfrm flipV="1">
                  <a:off x="3583431" y="5434670"/>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31" name="Suorakulmio 211"/>
                <p:cNvSpPr>
                  <a:spLocks noChangeArrowheads="1"/>
                </p:cNvSpPr>
                <p:nvPr/>
              </p:nvSpPr>
              <p:spPr bwMode="auto">
                <a:xfrm>
                  <a:off x="2929196" y="5282865"/>
                  <a:ext cx="45519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fi-FI" altLang="fi-FI" sz="1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5,5 m</a:t>
                  </a:r>
                </a:p>
              </p:txBody>
            </p:sp>
            <p:cxnSp>
              <p:nvCxnSpPr>
                <p:cNvPr id="247"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8" name="Suora yhdysviiva 387"/>
                <p:cNvCxnSpPr>
                  <a:cxnSpLocks noChangeShapeType="1"/>
                </p:cNvCxnSpPr>
                <p:nvPr/>
              </p:nvCxnSpPr>
              <p:spPr bwMode="auto">
                <a:xfrm>
                  <a:off x="3643313" y="5136356"/>
                  <a:ext cx="364331"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9" name="Suora yhdysviiva 387"/>
                <p:cNvCxnSpPr>
                  <a:cxnSpLocks noChangeShapeType="1"/>
                </p:cNvCxnSpPr>
                <p:nvPr/>
              </p:nvCxnSpPr>
              <p:spPr bwMode="auto">
                <a:xfrm flipV="1">
                  <a:off x="3981833" y="5100371"/>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sp>
          <p:nvSpPr>
            <p:cNvPr id="5" name="Suorakulmio 211">
              <a:extLst>
                <a:ext uri="{FF2B5EF4-FFF2-40B4-BE49-F238E27FC236}">
                  <a16:creationId xmlns:a16="http://schemas.microsoft.com/office/drawing/2014/main" id="{8D714421-ACBE-BA91-4BF6-E1326EEEFFAE}"/>
                </a:ext>
              </a:extLst>
            </p:cNvPr>
            <p:cNvSpPr>
              <a:spLocks noChangeArrowheads="1"/>
            </p:cNvSpPr>
            <p:nvPr/>
          </p:nvSpPr>
          <p:spPr bwMode="auto">
            <a:xfrm>
              <a:off x="3667188" y="5213759"/>
              <a:ext cx="42475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fi-FI" altLang="fi-FI"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2,5 </a:t>
              </a: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
              </a:r>
            </a:p>
          </p:txBody>
        </p:sp>
      </p:grpSp>
      <p:pic>
        <p:nvPicPr>
          <p:cNvPr id="7" name="Picture 134" descr="T:\tie2014\1510014798_Liikenne tietyomaalla\Suunnittelu\Tienrakennustyömaat\Powerpoint\työ\png - värieroteltu\valo-01.png">
            <a:extLst>
              <a:ext uri="{FF2B5EF4-FFF2-40B4-BE49-F238E27FC236}">
                <a16:creationId xmlns:a16="http://schemas.microsoft.com/office/drawing/2014/main" id="{0DAC1E58-EC94-E583-B313-413D253E0F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1588817" y="825640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4" descr="T:\tie2014\1510014798_Liikenne tietyomaalla\Suunnittelu\Tienrakennustyömaat\Powerpoint\työ\png - värieroteltu\valo-01.png">
            <a:extLst>
              <a:ext uri="{FF2B5EF4-FFF2-40B4-BE49-F238E27FC236}">
                <a16:creationId xmlns:a16="http://schemas.microsoft.com/office/drawing/2014/main" id="{7ADA83FC-888D-4176-14CC-B4E18FAA6DC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4840767" y="825640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4" descr="T:\tie2014\1510014798_Liikenne tietyomaalla\Suunnittelu\Tienrakennustyömaat\Powerpoint\työ\png - värieroteltu\valo-01.png">
            <a:extLst>
              <a:ext uri="{FF2B5EF4-FFF2-40B4-BE49-F238E27FC236}">
                <a16:creationId xmlns:a16="http://schemas.microsoft.com/office/drawing/2014/main" id="{8D576C22-6BF6-5AF9-57E6-54BDBE8C289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1859185" y="230405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4" descr="T:\tie2014\1510014798_Liikenne tietyomaalla\Suunnittelu\Tienrakennustyömaat\Powerpoint\työ\png - värieroteltu\valo-01.png">
            <a:extLst>
              <a:ext uri="{FF2B5EF4-FFF2-40B4-BE49-F238E27FC236}">
                <a16:creationId xmlns:a16="http://schemas.microsoft.com/office/drawing/2014/main" id="{806DE3F3-BE87-F6D2-9A7F-98B2704DC0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5109916" y="230332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129F76E8-0F53-F5A3-5C32-F39B52AC913C}"/>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jalankulku- ja pyöräilyväylällä, </a:t>
            </a:r>
            <a:r>
              <a:rPr kumimoji="0" lang="fi-FI" altLang="fi-FI"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jkpp</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-väylä siirretty</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väliaikaisesti ajoradan reunaan.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70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Tree>
    <p:extLst>
      <p:ext uri="{BB962C8B-B14F-4D97-AF65-F5344CB8AC3E}">
        <p14:creationId xmlns:p14="http://schemas.microsoft.com/office/powerpoint/2010/main" val="235579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Ryhmä 3"/>
          <p:cNvGrpSpPr/>
          <p:nvPr/>
        </p:nvGrpSpPr>
        <p:grpSpPr>
          <a:xfrm>
            <a:off x="744485" y="6225231"/>
            <a:ext cx="5389985" cy="3043821"/>
            <a:chOff x="744485" y="6225231"/>
            <a:chExt cx="5389985" cy="3043821"/>
          </a:xfrm>
        </p:grpSpPr>
        <p:grpSp>
          <p:nvGrpSpPr>
            <p:cNvPr id="136" name="Ryhmä 135"/>
            <p:cNvGrpSpPr/>
            <p:nvPr/>
          </p:nvGrpSpPr>
          <p:grpSpPr>
            <a:xfrm rot="10800000">
              <a:off x="744485" y="6225231"/>
              <a:ext cx="5389985" cy="3043821"/>
              <a:chOff x="733373" y="1478476"/>
              <a:chExt cx="5389985" cy="3043821"/>
            </a:xfrm>
          </p:grpSpPr>
          <p:grpSp>
            <p:nvGrpSpPr>
              <p:cNvPr id="137" name="Ryhmä 136"/>
              <p:cNvGrpSpPr/>
              <p:nvPr/>
            </p:nvGrpSpPr>
            <p:grpSpPr>
              <a:xfrm>
                <a:off x="733373" y="1478476"/>
                <a:ext cx="5389985" cy="2528221"/>
                <a:chOff x="733373" y="1478476"/>
                <a:chExt cx="5389985" cy="2528221"/>
              </a:xfrm>
            </p:grpSpPr>
            <p:grpSp>
              <p:nvGrpSpPr>
                <p:cNvPr id="194" name="Ryhmä 193"/>
                <p:cNvGrpSpPr/>
                <p:nvPr/>
              </p:nvGrpSpPr>
              <p:grpSpPr>
                <a:xfrm rot="10800000">
                  <a:off x="733373" y="1478476"/>
                  <a:ext cx="5389985" cy="2528221"/>
                  <a:chOff x="738867" y="6660468"/>
                  <a:chExt cx="5389985" cy="2528221"/>
                </a:xfrm>
              </p:grpSpPr>
              <p:cxnSp>
                <p:nvCxnSpPr>
                  <p:cNvPr id="195" name="Suora yhdysviiva 194"/>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6" name="Ryhmä 195"/>
                  <p:cNvGrpSpPr/>
                  <p:nvPr/>
                </p:nvGrpSpPr>
                <p:grpSpPr>
                  <a:xfrm>
                    <a:off x="738867" y="6660468"/>
                    <a:ext cx="5389985" cy="2528221"/>
                    <a:chOff x="832813" y="6636285"/>
                    <a:chExt cx="5389985" cy="2528221"/>
                  </a:xfrm>
                </p:grpSpPr>
                <p:grpSp>
                  <p:nvGrpSpPr>
                    <p:cNvPr id="197" name="Ryhmä 196"/>
                    <p:cNvGrpSpPr/>
                    <p:nvPr/>
                  </p:nvGrpSpPr>
                  <p:grpSpPr>
                    <a:xfrm>
                      <a:off x="5681705" y="6653742"/>
                      <a:ext cx="541093" cy="2308881"/>
                      <a:chOff x="3528305" y="6318002"/>
                      <a:chExt cx="541093" cy="2308881"/>
                    </a:xfrm>
                  </p:grpSpPr>
                  <p:cxnSp>
                    <p:nvCxnSpPr>
                      <p:cNvPr id="262" name="Suora yhdysviiva 261"/>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uora yhdysviiva 262"/>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kstiruutu 265"/>
                      <p:cNvSpPr txBox="1"/>
                      <p:nvPr/>
                    </p:nvSpPr>
                    <p:spPr>
                      <a:xfrm>
                        <a:off x="3700022" y="631800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67" name="Tekstiruutu 266"/>
                      <p:cNvSpPr txBox="1"/>
                      <p:nvPr/>
                    </p:nvSpPr>
                    <p:spPr>
                      <a:xfrm>
                        <a:off x="3704819" y="740123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68" name="Tekstiruutu 267"/>
                      <p:cNvSpPr txBox="1"/>
                      <p:nvPr/>
                    </p:nvSpPr>
                    <p:spPr>
                      <a:xfrm>
                        <a:off x="3715045" y="847299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198" name="Ryhmä 197"/>
                    <p:cNvGrpSpPr/>
                    <p:nvPr/>
                  </p:nvGrpSpPr>
                  <p:grpSpPr>
                    <a:xfrm rot="10800000">
                      <a:off x="832813" y="6636285"/>
                      <a:ext cx="530108" cy="709399"/>
                      <a:chOff x="3336202" y="6856090"/>
                      <a:chExt cx="530108" cy="709399"/>
                    </a:xfrm>
                  </p:grpSpPr>
                  <p:cxnSp>
                    <p:nvCxnSpPr>
                      <p:cNvPr id="235" name="Suora yhdysviiva 234"/>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uora yhdysviiva 257"/>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kstiruutu 259"/>
                      <p:cNvSpPr txBox="1"/>
                      <p:nvPr/>
                    </p:nvSpPr>
                    <p:spPr>
                      <a:xfrm>
                        <a:off x="3502266" y="6856090"/>
                        <a:ext cx="36404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261" name="Tekstiruutu 260"/>
                      <p:cNvSpPr txBox="1"/>
                      <p:nvPr/>
                    </p:nvSpPr>
                    <p:spPr>
                      <a:xfrm>
                        <a:off x="3507063" y="7411601"/>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199" name="Ryhmä 198"/>
                    <p:cNvGrpSpPr/>
                    <p:nvPr/>
                  </p:nvGrpSpPr>
                  <p:grpSpPr>
                    <a:xfrm>
                      <a:off x="1502819" y="7081696"/>
                      <a:ext cx="3772458" cy="2082810"/>
                      <a:chOff x="1502819" y="7081696"/>
                      <a:chExt cx="3772458" cy="2082810"/>
                    </a:xfrm>
                  </p:grpSpPr>
                  <p:grpSp>
                    <p:nvGrpSpPr>
                      <p:cNvPr id="200" name="Ryhmä 199"/>
                      <p:cNvGrpSpPr/>
                      <p:nvPr/>
                    </p:nvGrpSpPr>
                    <p:grpSpPr>
                      <a:xfrm rot="10800000">
                        <a:off x="2701069" y="7266258"/>
                        <a:ext cx="1459579" cy="1612911"/>
                        <a:chOff x="2703932" y="2099403"/>
                        <a:chExt cx="1459579" cy="1612911"/>
                      </a:xfrm>
                    </p:grpSpPr>
                    <p:pic>
                      <p:nvPicPr>
                        <p:cNvPr id="227"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024" y="3647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5080" y="31765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03932" y="210109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31748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209940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1" name="Ryhmä 200"/>
                      <p:cNvGrpSpPr/>
                      <p:nvPr/>
                    </p:nvGrpSpPr>
                    <p:grpSpPr>
                      <a:xfrm>
                        <a:off x="1755362" y="7081696"/>
                        <a:ext cx="990952" cy="1797473"/>
                        <a:chOff x="1761421" y="6739641"/>
                        <a:chExt cx="990952" cy="1797473"/>
                      </a:xfrm>
                    </p:grpSpPr>
                    <p:cxnSp>
                      <p:nvCxnSpPr>
                        <p:cNvPr id="224" name="Suora yhdysviiva 223"/>
                        <p:cNvCxnSpPr>
                          <a:stCxn id="227" idx="2"/>
                        </p:cNvCxnSpPr>
                        <p:nvPr/>
                      </p:nvCxnSpPr>
                      <p:spPr>
                        <a:xfrm flipH="1" flipV="1">
                          <a:off x="1775889" y="6739641"/>
                          <a:ext cx="976482" cy="184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uora yhdysviiva 224"/>
                        <p:cNvCxnSpPr>
                          <a:stCxn id="230" idx="2"/>
                          <a:endCxn id="219" idx="2"/>
                        </p:cNvCxnSpPr>
                        <p:nvPr/>
                      </p:nvCxnSpPr>
                      <p:spPr>
                        <a:xfrm flipH="1" flipV="1">
                          <a:off x="1761421" y="7379812"/>
                          <a:ext cx="990952" cy="818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uora yhdysviiva 225"/>
                        <p:cNvCxnSpPr>
                          <a:stCxn id="231" idx="2"/>
                          <a:endCxn id="221" idx="2"/>
                        </p:cNvCxnSpPr>
                        <p:nvPr/>
                      </p:nvCxnSpPr>
                      <p:spPr>
                        <a:xfrm flipH="1" flipV="1">
                          <a:off x="1762410" y="8443956"/>
                          <a:ext cx="989963" cy="931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Ryhmä 202"/>
                      <p:cNvGrpSpPr/>
                      <p:nvPr/>
                    </p:nvGrpSpPr>
                    <p:grpSpPr>
                      <a:xfrm rot="10800000">
                        <a:off x="1502819" y="7277526"/>
                        <a:ext cx="506075" cy="1885372"/>
                        <a:chOff x="2087386" y="4164257"/>
                        <a:chExt cx="506075" cy="1885372"/>
                      </a:xfrm>
                    </p:grpSpPr>
                    <p:pic>
                      <p:nvPicPr>
                        <p:cNvPr id="209" name="Kuva 208"/>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154635" y="4164257"/>
                          <a:ext cx="358769" cy="359569"/>
                        </a:xfrm>
                        <a:prstGeom prst="rect">
                          <a:avLst/>
                        </a:prstGeom>
                      </p:spPr>
                    </p:pic>
                    <p:pic>
                      <p:nvPicPr>
                        <p:cNvPr id="221" name="Kuva 220"/>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2087386" y="4541144"/>
                          <a:ext cx="505086" cy="444341"/>
                        </a:xfrm>
                        <a:prstGeom prst="rect">
                          <a:avLst/>
                        </a:prstGeom>
                      </p:spPr>
                    </p:pic>
                    <p:pic>
                      <p:nvPicPr>
                        <p:cNvPr id="219" name="Kuva 218"/>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088375" y="5605288"/>
                          <a:ext cx="505086" cy="444341"/>
                        </a:xfrm>
                        <a:prstGeom prst="rect">
                          <a:avLst/>
                        </a:prstGeom>
                      </p:spPr>
                    </p:pic>
                  </p:grpSp>
                  <p:pic>
                    <p:nvPicPr>
                      <p:cNvPr id="204" name="Kuva 203"/>
                      <p:cNvPicPr>
                        <a:picLocks noChangeAspect="1"/>
                      </p:cNvPicPr>
                      <p:nvPr/>
                    </p:nvPicPr>
                    <p:blipFill>
                      <a:blip r:embed="rId4">
                        <a:extLst>
                          <a:ext uri="{28A0092B-C50C-407E-A947-70E740481C1C}">
                            <a14:useLocalDpi xmlns:a14="http://schemas.microsoft.com/office/drawing/2010/main" val="0"/>
                          </a:ext>
                        </a:extLst>
                      </a:blip>
                      <a:srcRect/>
                      <a:stretch/>
                    </p:blipFill>
                    <p:spPr>
                      <a:xfrm>
                        <a:off x="4849259" y="8804937"/>
                        <a:ext cx="358769" cy="359569"/>
                      </a:xfrm>
                      <a:prstGeom prst="rect">
                        <a:avLst/>
                      </a:prstGeom>
                    </p:spPr>
                  </p:pic>
                  <p:pic>
                    <p:nvPicPr>
                      <p:cNvPr id="205" name="Kuva 204"/>
                      <p:cNvPicPr>
                        <a:picLocks noChangeAspect="1"/>
                      </p:cNvPicPr>
                      <p:nvPr/>
                    </p:nvPicPr>
                    <p:blipFill>
                      <a:blip r:embed="rId5">
                        <a:extLst>
                          <a:ext uri="{28A0092B-C50C-407E-A947-70E740481C1C}">
                            <a14:useLocalDpi xmlns:a14="http://schemas.microsoft.com/office/drawing/2010/main" val="0"/>
                          </a:ext>
                        </a:extLst>
                      </a:blip>
                      <a:srcRect/>
                      <a:stretch/>
                    </p:blipFill>
                    <p:spPr>
                      <a:xfrm>
                        <a:off x="4770191" y="8343278"/>
                        <a:ext cx="505086" cy="444341"/>
                      </a:xfrm>
                      <a:prstGeom prst="rect">
                        <a:avLst/>
                      </a:prstGeom>
                    </p:spPr>
                  </p:pic>
                  <p:pic>
                    <p:nvPicPr>
                      <p:cNvPr id="206" name="Kuva 205"/>
                      <p:cNvPicPr>
                        <a:picLocks noChangeAspect="1"/>
                      </p:cNvPicPr>
                      <p:nvPr/>
                    </p:nvPicPr>
                    <p:blipFill>
                      <a:blip r:embed="rId6">
                        <a:extLst>
                          <a:ext uri="{28A0092B-C50C-407E-A947-70E740481C1C}">
                            <a14:useLocalDpi xmlns:a14="http://schemas.microsoft.com/office/drawing/2010/main" val="0"/>
                          </a:ext>
                        </a:extLst>
                      </a:blip>
                      <a:srcRect/>
                      <a:stretch/>
                    </p:blipFill>
                    <p:spPr>
                      <a:xfrm>
                        <a:off x="4769202" y="7279134"/>
                        <a:ext cx="505086" cy="444341"/>
                      </a:xfrm>
                      <a:prstGeom prst="rect">
                        <a:avLst/>
                      </a:prstGeom>
                    </p:spPr>
                  </p:pic>
                  <p:cxnSp>
                    <p:nvCxnSpPr>
                      <p:cNvPr id="207" name="Suora yhdysviiva 206"/>
                      <p:cNvCxnSpPr>
                        <a:stCxn id="206" idx="2"/>
                        <a:endCxn id="228" idx="2"/>
                      </p:cNvCxnSpPr>
                      <p:nvPr/>
                    </p:nvCxnSpPr>
                    <p:spPr>
                      <a:xfrm flipH="1">
                        <a:off x="4074257" y="7723475"/>
                        <a:ext cx="947488" cy="785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uora yhdysviiva 207"/>
                      <p:cNvCxnSpPr>
                        <a:stCxn id="205" idx="2"/>
                        <a:endCxn id="229" idx="2"/>
                      </p:cNvCxnSpPr>
                      <p:nvPr/>
                    </p:nvCxnSpPr>
                    <p:spPr>
                      <a:xfrm flipH="1">
                        <a:off x="4115405" y="8787619"/>
                        <a:ext cx="907329" cy="89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192" name="Kuva 191"/>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681200" y="2761344"/>
                  <a:ext cx="507600" cy="141058"/>
                </a:xfrm>
                <a:prstGeom prst="rect">
                  <a:avLst/>
                </a:prstGeom>
              </p:spPr>
            </p:pic>
            <p:pic>
              <p:nvPicPr>
                <p:cNvPr id="193" name="Kuva 192"/>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946400" y="2761344"/>
                  <a:ext cx="507600" cy="141058"/>
                </a:xfrm>
                <a:prstGeom prst="rect">
                  <a:avLst/>
                </a:prstGeom>
              </p:spPr>
            </p:pic>
          </p:grpSp>
          <p:pic>
            <p:nvPicPr>
              <p:cNvPr id="140"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014442"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79882" y="17638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076579" y="391111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98747" y="391424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0" name="Kuva 269"/>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504010" y="6861104"/>
              <a:ext cx="358726" cy="359525"/>
            </a:xfrm>
            <a:prstGeom prst="rect">
              <a:avLst/>
            </a:prstGeom>
          </p:spPr>
        </p:pic>
      </p:grpSp>
      <p:grpSp>
        <p:nvGrpSpPr>
          <p:cNvPr id="3" name="Ryhmä 2"/>
          <p:cNvGrpSpPr/>
          <p:nvPr/>
        </p:nvGrpSpPr>
        <p:grpSpPr>
          <a:xfrm>
            <a:off x="733373" y="1478476"/>
            <a:ext cx="5389985" cy="3048499"/>
            <a:chOff x="733373" y="1478476"/>
            <a:chExt cx="5389985" cy="3048499"/>
          </a:xfrm>
        </p:grpSpPr>
        <p:grpSp>
          <p:nvGrpSpPr>
            <p:cNvPr id="89" name="Ryhmä 88"/>
            <p:cNvGrpSpPr/>
            <p:nvPr/>
          </p:nvGrpSpPr>
          <p:grpSpPr>
            <a:xfrm>
              <a:off x="733373" y="1478476"/>
              <a:ext cx="5389985" cy="3048499"/>
              <a:chOff x="733373" y="1478476"/>
              <a:chExt cx="5389985" cy="3048499"/>
            </a:xfrm>
          </p:grpSpPr>
          <p:grpSp>
            <p:nvGrpSpPr>
              <p:cNvPr id="90" name="Ryhmä 89"/>
              <p:cNvGrpSpPr/>
              <p:nvPr/>
            </p:nvGrpSpPr>
            <p:grpSpPr>
              <a:xfrm>
                <a:off x="733373" y="1478476"/>
                <a:ext cx="5389985" cy="2528221"/>
                <a:chOff x="733373" y="1478476"/>
                <a:chExt cx="5389985" cy="2528221"/>
              </a:xfrm>
            </p:grpSpPr>
            <p:grpSp>
              <p:nvGrpSpPr>
                <p:cNvPr id="97" name="Ryhmä 96"/>
                <p:cNvGrpSpPr/>
                <p:nvPr/>
              </p:nvGrpSpPr>
              <p:grpSpPr>
                <a:xfrm rot="10800000">
                  <a:off x="733373" y="1478476"/>
                  <a:ext cx="5389985" cy="2528221"/>
                  <a:chOff x="738867" y="6660468"/>
                  <a:chExt cx="5389985" cy="2528221"/>
                </a:xfrm>
              </p:grpSpPr>
              <p:cxnSp>
                <p:nvCxnSpPr>
                  <p:cNvPr id="98" name="Suora yhdysviiva 97"/>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99" name="Ryhmä 98"/>
                  <p:cNvGrpSpPr/>
                  <p:nvPr/>
                </p:nvGrpSpPr>
                <p:grpSpPr>
                  <a:xfrm>
                    <a:off x="738867" y="6660468"/>
                    <a:ext cx="5389985" cy="2528221"/>
                    <a:chOff x="832813" y="6636285"/>
                    <a:chExt cx="5389985" cy="2528221"/>
                  </a:xfrm>
                </p:grpSpPr>
                <p:grpSp>
                  <p:nvGrpSpPr>
                    <p:cNvPr id="100" name="Ryhmä 99"/>
                    <p:cNvGrpSpPr/>
                    <p:nvPr/>
                  </p:nvGrpSpPr>
                  <p:grpSpPr>
                    <a:xfrm>
                      <a:off x="5681705" y="6653742"/>
                      <a:ext cx="541093" cy="2308881"/>
                      <a:chOff x="3528305" y="6318002"/>
                      <a:chExt cx="541093" cy="2308881"/>
                    </a:xfrm>
                  </p:grpSpPr>
                  <p:cxnSp>
                    <p:nvCxnSpPr>
                      <p:cNvPr id="129" name="Suora yhdysviiva 128"/>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uora yhdysviiva 129"/>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uora yhdysviiva 130"/>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uora yhdysviiva 131"/>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kstiruutu 132"/>
                      <p:cNvSpPr txBox="1"/>
                      <p:nvPr/>
                    </p:nvSpPr>
                    <p:spPr>
                      <a:xfrm>
                        <a:off x="3700022" y="631800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134" name="Tekstiruutu 133"/>
                      <p:cNvSpPr txBox="1"/>
                      <p:nvPr/>
                    </p:nvSpPr>
                    <p:spPr>
                      <a:xfrm>
                        <a:off x="3704819" y="740123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135" name="Tekstiruutu 134"/>
                      <p:cNvSpPr txBox="1"/>
                      <p:nvPr/>
                    </p:nvSpPr>
                    <p:spPr>
                      <a:xfrm>
                        <a:off x="3715045" y="847299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101" name="Ryhmä 100"/>
                    <p:cNvGrpSpPr/>
                    <p:nvPr/>
                  </p:nvGrpSpPr>
                  <p:grpSpPr>
                    <a:xfrm rot="10800000">
                      <a:off x="832813" y="6636285"/>
                      <a:ext cx="530108" cy="709399"/>
                      <a:chOff x="3336202" y="6856090"/>
                      <a:chExt cx="530108" cy="709399"/>
                    </a:xfrm>
                  </p:grpSpPr>
                  <p:cxnSp>
                    <p:nvCxnSpPr>
                      <p:cNvPr id="124" name="Suora yhdysviiva 123"/>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uora yhdysviiva 124"/>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uora yhdysviiva 125"/>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kstiruutu 126"/>
                      <p:cNvSpPr txBox="1"/>
                      <p:nvPr/>
                    </p:nvSpPr>
                    <p:spPr>
                      <a:xfrm>
                        <a:off x="3502266" y="6856090"/>
                        <a:ext cx="36404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m</a:t>
                        </a:r>
                      </a:p>
                    </p:txBody>
                  </p:sp>
                  <p:sp>
                    <p:nvSpPr>
                      <p:cNvPr id="128" name="Tekstiruutu 127"/>
                      <p:cNvSpPr txBox="1"/>
                      <p:nvPr/>
                    </p:nvSpPr>
                    <p:spPr>
                      <a:xfrm>
                        <a:off x="3507063" y="7411601"/>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grpSp>
                <p:grpSp>
                  <p:nvGrpSpPr>
                    <p:cNvPr id="102" name="Ryhmä 101"/>
                    <p:cNvGrpSpPr/>
                    <p:nvPr/>
                  </p:nvGrpSpPr>
                  <p:grpSpPr>
                    <a:xfrm>
                      <a:off x="1502819" y="7081696"/>
                      <a:ext cx="3772458" cy="2082810"/>
                      <a:chOff x="1502819" y="7081696"/>
                      <a:chExt cx="3772458" cy="2082810"/>
                    </a:xfrm>
                  </p:grpSpPr>
                  <p:grpSp>
                    <p:nvGrpSpPr>
                      <p:cNvPr id="103" name="Ryhmä 102"/>
                      <p:cNvGrpSpPr/>
                      <p:nvPr/>
                    </p:nvGrpSpPr>
                    <p:grpSpPr>
                      <a:xfrm rot="10800000">
                        <a:off x="2903089" y="7268139"/>
                        <a:ext cx="1408047" cy="1612911"/>
                        <a:chOff x="2553444" y="2097522"/>
                        <a:chExt cx="1408047" cy="1612911"/>
                      </a:xfrm>
                    </p:grpSpPr>
                    <p:pic>
                      <p:nvPicPr>
                        <p:cNvPr id="11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004" y="364534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317304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209763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3172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20975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Ryhmä 103"/>
                      <p:cNvGrpSpPr/>
                      <p:nvPr/>
                    </p:nvGrpSpPr>
                    <p:grpSpPr>
                      <a:xfrm>
                        <a:off x="1755362" y="7081696"/>
                        <a:ext cx="1192972" cy="1799354"/>
                        <a:chOff x="1761421" y="6739641"/>
                        <a:chExt cx="1192972" cy="1799354"/>
                      </a:xfrm>
                    </p:grpSpPr>
                    <p:cxnSp>
                      <p:nvCxnSpPr>
                        <p:cNvPr id="116" name="Suora yhdysviiva 115"/>
                        <p:cNvCxnSpPr>
                          <a:stCxn id="119" idx="2"/>
                        </p:cNvCxnSpPr>
                        <p:nvPr/>
                      </p:nvCxnSpPr>
                      <p:spPr>
                        <a:xfrm rot="10800000">
                          <a:off x="1775889" y="6739641"/>
                          <a:ext cx="1178502" cy="1864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uora yhdysviiva 116"/>
                        <p:cNvCxnSpPr>
                          <a:stCxn id="122" idx="2"/>
                          <a:endCxn id="113" idx="2"/>
                        </p:cNvCxnSpPr>
                        <p:nvPr/>
                      </p:nvCxnSpPr>
                      <p:spPr>
                        <a:xfrm rot="10800000">
                          <a:off x="1761421" y="7379812"/>
                          <a:ext cx="1192972" cy="83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23" idx="2"/>
                          <a:endCxn id="114" idx="2"/>
                        </p:cNvCxnSpPr>
                        <p:nvPr/>
                      </p:nvCxnSpPr>
                      <p:spPr>
                        <a:xfrm rot="10800000">
                          <a:off x="1762410" y="8443956"/>
                          <a:ext cx="1191983" cy="950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Ryhmä 104"/>
                      <p:cNvGrpSpPr/>
                      <p:nvPr/>
                    </p:nvGrpSpPr>
                    <p:grpSpPr>
                      <a:xfrm rot="10800000">
                        <a:off x="1502819" y="7277526"/>
                        <a:ext cx="506075" cy="1885372"/>
                        <a:chOff x="2087386" y="4164257"/>
                        <a:chExt cx="506075" cy="1885372"/>
                      </a:xfrm>
                    </p:grpSpPr>
                    <p:pic>
                      <p:nvPicPr>
                        <p:cNvPr id="111" name="Kuva 110"/>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152066" y="4164257"/>
                          <a:ext cx="358769" cy="359569"/>
                        </a:xfrm>
                        <a:prstGeom prst="rect">
                          <a:avLst/>
                        </a:prstGeom>
                      </p:spPr>
                    </p:pic>
                    <p:pic>
                      <p:nvPicPr>
                        <p:cNvPr id="114" name="Kuva 113"/>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2087386" y="4541144"/>
                          <a:ext cx="505086" cy="444341"/>
                        </a:xfrm>
                        <a:prstGeom prst="rect">
                          <a:avLst/>
                        </a:prstGeom>
                      </p:spPr>
                    </p:pic>
                    <p:pic>
                      <p:nvPicPr>
                        <p:cNvPr id="113" name="Kuva 112"/>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088375" y="5605288"/>
                          <a:ext cx="505086" cy="444341"/>
                        </a:xfrm>
                        <a:prstGeom prst="rect">
                          <a:avLst/>
                        </a:prstGeom>
                      </p:spPr>
                    </p:pic>
                  </p:grpSp>
                  <p:pic>
                    <p:nvPicPr>
                      <p:cNvPr id="106" name="Kuva 105"/>
                      <p:cNvPicPr>
                        <a:picLocks noChangeAspect="1"/>
                      </p:cNvPicPr>
                      <p:nvPr/>
                    </p:nvPicPr>
                    <p:blipFill>
                      <a:blip r:embed="rId4">
                        <a:extLst>
                          <a:ext uri="{28A0092B-C50C-407E-A947-70E740481C1C}">
                            <a14:useLocalDpi xmlns:a14="http://schemas.microsoft.com/office/drawing/2010/main" val="0"/>
                          </a:ext>
                        </a:extLst>
                      </a:blip>
                      <a:srcRect/>
                      <a:stretch/>
                    </p:blipFill>
                    <p:spPr>
                      <a:xfrm>
                        <a:off x="4849259" y="8804937"/>
                        <a:ext cx="358769" cy="359569"/>
                      </a:xfrm>
                      <a:prstGeom prst="rect">
                        <a:avLst/>
                      </a:prstGeom>
                    </p:spPr>
                  </p:pic>
                  <p:pic>
                    <p:nvPicPr>
                      <p:cNvPr id="107" name="Kuva 106"/>
                      <p:cNvPicPr>
                        <a:picLocks noChangeAspect="1"/>
                      </p:cNvPicPr>
                      <p:nvPr/>
                    </p:nvPicPr>
                    <p:blipFill>
                      <a:blip r:embed="rId5">
                        <a:extLst>
                          <a:ext uri="{28A0092B-C50C-407E-A947-70E740481C1C}">
                            <a14:useLocalDpi xmlns:a14="http://schemas.microsoft.com/office/drawing/2010/main" val="0"/>
                          </a:ext>
                        </a:extLst>
                      </a:blip>
                      <a:srcRect/>
                      <a:stretch/>
                    </p:blipFill>
                    <p:spPr>
                      <a:xfrm>
                        <a:off x="4770191" y="8343278"/>
                        <a:ext cx="505086" cy="444341"/>
                      </a:xfrm>
                      <a:prstGeom prst="rect">
                        <a:avLst/>
                      </a:prstGeom>
                    </p:spPr>
                  </p:pic>
                  <p:pic>
                    <p:nvPicPr>
                      <p:cNvPr id="108" name="Kuva 107"/>
                      <p:cNvPicPr>
                        <a:picLocks noChangeAspect="1"/>
                      </p:cNvPicPr>
                      <p:nvPr/>
                    </p:nvPicPr>
                    <p:blipFill>
                      <a:blip r:embed="rId6">
                        <a:extLst>
                          <a:ext uri="{28A0092B-C50C-407E-A947-70E740481C1C}">
                            <a14:useLocalDpi xmlns:a14="http://schemas.microsoft.com/office/drawing/2010/main" val="0"/>
                          </a:ext>
                        </a:extLst>
                      </a:blip>
                      <a:srcRect/>
                      <a:stretch/>
                    </p:blipFill>
                    <p:spPr>
                      <a:xfrm>
                        <a:off x="4769202" y="7279134"/>
                        <a:ext cx="505086" cy="444341"/>
                      </a:xfrm>
                      <a:prstGeom prst="rect">
                        <a:avLst/>
                      </a:prstGeom>
                    </p:spPr>
                  </p:pic>
                  <p:cxnSp>
                    <p:nvCxnSpPr>
                      <p:cNvPr id="109" name="Suora yhdysviiva 108"/>
                      <p:cNvCxnSpPr>
                        <a:stCxn id="108" idx="2"/>
                        <a:endCxn id="120" idx="2"/>
                      </p:cNvCxnSpPr>
                      <p:nvPr/>
                    </p:nvCxnSpPr>
                    <p:spPr>
                      <a:xfrm rot="10800000" flipV="1">
                        <a:off x="4265893" y="7723475"/>
                        <a:ext cx="755852" cy="820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uora yhdysviiva 109"/>
                      <p:cNvCxnSpPr>
                        <a:stCxn id="107" idx="2"/>
                        <a:endCxn id="121" idx="2"/>
                      </p:cNvCxnSpPr>
                      <p:nvPr/>
                    </p:nvCxnSpPr>
                    <p:spPr>
                      <a:xfrm rot="10800000" flipV="1">
                        <a:off x="4265893" y="8787619"/>
                        <a:ext cx="756841" cy="933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95" name="Kuva 9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681200" y="2761343"/>
                  <a:ext cx="507600" cy="141058"/>
                </a:xfrm>
                <a:prstGeom prst="rect">
                  <a:avLst/>
                </a:prstGeom>
              </p:spPr>
            </p:pic>
            <p:pic>
              <p:nvPicPr>
                <p:cNvPr id="96" name="Kuva 95"/>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946400" y="2761343"/>
                  <a:ext cx="507600" cy="141058"/>
                </a:xfrm>
                <a:prstGeom prst="rect">
                  <a:avLst/>
                </a:prstGeom>
              </p:spPr>
            </p:pic>
          </p:grpSp>
          <p:pic>
            <p:nvPicPr>
              <p:cNvPr id="91"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843190"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42375" y="17638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978243" y="391578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38315" y="39163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9" name="Kuva 268"/>
            <p:cNvPicPr>
              <a:picLocks noChangeAspect="1"/>
            </p:cNvPicPr>
            <p:nvPr/>
          </p:nvPicPr>
          <p:blipFill>
            <a:blip r:embed="rId11">
              <a:extLst>
                <a:ext uri="{28A0092B-C50C-407E-A947-70E740481C1C}">
                  <a14:useLocalDpi xmlns:a14="http://schemas.microsoft.com/office/drawing/2010/main" val="0"/>
                </a:ext>
              </a:extLst>
            </a:blip>
            <a:srcRect/>
            <a:stretch/>
          </p:blipFill>
          <p:spPr>
            <a:xfrm>
              <a:off x="5006977" y="3538620"/>
              <a:ext cx="358726" cy="359525"/>
            </a:xfrm>
            <a:prstGeom prst="rect">
              <a:avLst/>
            </a:prstGeom>
          </p:spPr>
        </p:pic>
      </p:grpSp>
      <p:cxnSp>
        <p:nvCxnSpPr>
          <p:cNvPr id="143" name="Suora yhdysviiva 142"/>
          <p:cNvCxnSpPr/>
          <p:nvPr/>
        </p:nvCxnSpPr>
        <p:spPr>
          <a:xfrm flipH="1" flipV="1">
            <a:off x="3826796" y="5963781"/>
            <a:ext cx="864012" cy="536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145" name="Suorakulmio 244"/>
          <p:cNvSpPr>
            <a:spLocks noChangeArrowheads="1"/>
          </p:cNvSpPr>
          <p:nvPr/>
        </p:nvSpPr>
        <p:spPr bwMode="auto">
          <a:xfrm>
            <a:off x="4635090" y="4165020"/>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Kohteen mukaan valitaan joko sulkupuomi tai suojakaide. Sulkemiskohdan näkyvyys pimeällä on varmistettava.</a:t>
            </a:r>
          </a:p>
        </p:txBody>
      </p:sp>
      <p:sp>
        <p:nvSpPr>
          <p:cNvPr id="146" name="Suorakulmio 244"/>
          <p:cNvSpPr>
            <a:spLocks noChangeArrowheads="1"/>
          </p:cNvSpPr>
          <p:nvPr/>
        </p:nvSpPr>
        <p:spPr bwMode="auto">
          <a:xfrm>
            <a:off x="4679043" y="6182329"/>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Kaidetyyppi ja kaiteen kulma valitaan ohjeen </a:t>
            </a:r>
            <a:r>
              <a:rPr kumimoji="0" lang="fi-FI" altLang="fi-FI" sz="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Sulku- ja varoituslaitteet </a:t>
            </a: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mukaan.</a:t>
            </a:r>
          </a:p>
        </p:txBody>
      </p:sp>
      <p:cxnSp>
        <p:nvCxnSpPr>
          <p:cNvPr id="147" name="Suora yhdysviiva 387"/>
          <p:cNvCxnSpPr>
            <a:cxnSpLocks noChangeShapeType="1"/>
          </p:cNvCxnSpPr>
          <p:nvPr/>
        </p:nvCxnSpPr>
        <p:spPr bwMode="auto">
          <a:xfrm flipV="1">
            <a:off x="3581322" y="5429292"/>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pic>
        <p:nvPicPr>
          <p:cNvPr id="138" name="Kuva 137">
            <a:extLst>
              <a:ext uri="{FF2B5EF4-FFF2-40B4-BE49-F238E27FC236}">
                <a16:creationId xmlns:a16="http://schemas.microsoft.com/office/drawing/2014/main" id="{2087074F-2893-47FA-98E2-AE30A5E01E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79043" y="5317247"/>
            <a:ext cx="1298580" cy="612000"/>
          </a:xfrm>
          <a:prstGeom prst="rect">
            <a:avLst/>
          </a:prstGeom>
        </p:spPr>
      </p:pic>
      <p:cxnSp>
        <p:nvCxnSpPr>
          <p:cNvPr id="139" name="Suora yhdysviiva 138">
            <a:extLst>
              <a:ext uri="{FF2B5EF4-FFF2-40B4-BE49-F238E27FC236}">
                <a16:creationId xmlns:a16="http://schemas.microsoft.com/office/drawing/2014/main" id="{6A15EC57-1F75-4608-ACA4-0DFF99C7CAAF}"/>
              </a:ext>
            </a:extLst>
          </p:cNvPr>
          <p:cNvCxnSpPr>
            <a:cxnSpLocks/>
            <a:stCxn id="249" idx="0"/>
          </p:cNvCxnSpPr>
          <p:nvPr/>
        </p:nvCxnSpPr>
        <p:spPr>
          <a:xfrm>
            <a:off x="4027517" y="5434045"/>
            <a:ext cx="782608" cy="1928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uorakulmio 244">
            <a:extLst>
              <a:ext uri="{FF2B5EF4-FFF2-40B4-BE49-F238E27FC236}">
                <a16:creationId xmlns:a16="http://schemas.microsoft.com/office/drawing/2014/main" id="{64A5DFCD-33D0-C4A5-52F5-9E4CA0AF974D}"/>
              </a:ext>
            </a:extLst>
          </p:cNvPr>
          <p:cNvSpPr>
            <a:spLocks noChangeArrowheads="1"/>
          </p:cNvSpPr>
          <p:nvPr/>
        </p:nvSpPr>
        <p:spPr bwMode="auto">
          <a:xfrm>
            <a:off x="4149000" y="5077438"/>
            <a:ext cx="634655" cy="2308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p:txBody>
      </p:sp>
      <p:grpSp>
        <p:nvGrpSpPr>
          <p:cNvPr id="6" name="Ryhmä 5">
            <a:extLst>
              <a:ext uri="{FF2B5EF4-FFF2-40B4-BE49-F238E27FC236}">
                <a16:creationId xmlns:a16="http://schemas.microsoft.com/office/drawing/2014/main" id="{3DD0442E-F826-0457-337C-4C061311B83C}"/>
              </a:ext>
            </a:extLst>
          </p:cNvPr>
          <p:cNvGrpSpPr/>
          <p:nvPr/>
        </p:nvGrpSpPr>
        <p:grpSpPr>
          <a:xfrm>
            <a:off x="2714594" y="4057681"/>
            <a:ext cx="1655892" cy="2349203"/>
            <a:chOff x="2714594" y="4057681"/>
            <a:chExt cx="1655892" cy="2349203"/>
          </a:xfrm>
        </p:grpSpPr>
        <p:grpSp>
          <p:nvGrpSpPr>
            <p:cNvPr id="159" name="Ryhmä 158"/>
            <p:cNvGrpSpPr/>
            <p:nvPr/>
          </p:nvGrpSpPr>
          <p:grpSpPr>
            <a:xfrm>
              <a:off x="2714594" y="4057681"/>
              <a:ext cx="1655892" cy="2349203"/>
              <a:chOff x="2714594" y="4057681"/>
              <a:chExt cx="1655892" cy="2349203"/>
            </a:xfrm>
          </p:grpSpPr>
          <p:grpSp>
            <p:nvGrpSpPr>
              <p:cNvPr id="164" name="Ryhmä 163"/>
              <p:cNvGrpSpPr/>
              <p:nvPr/>
            </p:nvGrpSpPr>
            <p:grpSpPr>
              <a:xfrm>
                <a:off x="3991004" y="4109810"/>
                <a:ext cx="379482" cy="2255306"/>
                <a:chOff x="4377385" y="4126620"/>
                <a:chExt cx="379482" cy="2255306"/>
              </a:xfrm>
            </p:grpSpPr>
            <p:pic>
              <p:nvPicPr>
                <p:cNvPr id="247"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6" name="Ryhmä 185"/>
              <p:cNvGrpSpPr/>
              <p:nvPr/>
            </p:nvGrpSpPr>
            <p:grpSpPr>
              <a:xfrm>
                <a:off x="2714594" y="4057681"/>
                <a:ext cx="1322801" cy="2349203"/>
                <a:chOff x="2714594" y="4057681"/>
                <a:chExt cx="1322801" cy="2349203"/>
              </a:xfrm>
            </p:grpSpPr>
            <p:pic>
              <p:nvPicPr>
                <p:cNvPr id="202"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4" name="Suora yhdysviiva 387"/>
                <p:cNvCxnSpPr>
                  <a:cxnSpLocks noChangeShapeType="1"/>
                </p:cNvCxnSpPr>
                <p:nvPr/>
              </p:nvCxnSpPr>
              <p:spPr bwMode="auto">
                <a:xfrm>
                  <a:off x="2742374" y="5457910"/>
                  <a:ext cx="867425" cy="709"/>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15"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17" name="Suorakulmio 211"/>
                <p:cNvSpPr>
                  <a:spLocks noChangeArrowheads="1"/>
                </p:cNvSpPr>
                <p:nvPr/>
              </p:nvSpPr>
              <p:spPr bwMode="auto">
                <a:xfrm>
                  <a:off x="2929196" y="5282865"/>
                  <a:ext cx="45519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cxnSp>
              <p:nvCxnSpPr>
                <p:cNvPr id="244"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5" name="Suora yhdysviiva 387"/>
                <p:cNvCxnSpPr>
                  <a:cxnSpLocks noChangeShapeType="1"/>
                </p:cNvCxnSpPr>
                <p:nvPr/>
              </p:nvCxnSpPr>
              <p:spPr bwMode="auto">
                <a:xfrm>
                  <a:off x="3643313" y="5136356"/>
                  <a:ext cx="364331"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6" name="Suora yhdysviiva 387"/>
                <p:cNvCxnSpPr>
                  <a:cxnSpLocks noChangeShapeType="1"/>
                </p:cNvCxnSpPr>
                <p:nvPr/>
              </p:nvCxnSpPr>
              <p:spPr bwMode="auto">
                <a:xfrm flipV="1">
                  <a:off x="3981833" y="5100371"/>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sp>
          <p:nvSpPr>
            <p:cNvPr id="5" name="Suorakulmio 211">
              <a:extLst>
                <a:ext uri="{FF2B5EF4-FFF2-40B4-BE49-F238E27FC236}">
                  <a16:creationId xmlns:a16="http://schemas.microsoft.com/office/drawing/2014/main" id="{444C7274-EDE9-ED32-A6BD-C2C4F6426860}"/>
                </a:ext>
              </a:extLst>
            </p:cNvPr>
            <p:cNvSpPr>
              <a:spLocks noChangeArrowheads="1"/>
            </p:cNvSpPr>
            <p:nvPr/>
          </p:nvSpPr>
          <p:spPr bwMode="auto">
            <a:xfrm>
              <a:off x="3667188" y="5213759"/>
              <a:ext cx="42475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2,5 </a:t>
              </a: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
              </a:r>
            </a:p>
          </p:txBody>
        </p:sp>
      </p:grpSp>
      <p:pic>
        <p:nvPicPr>
          <p:cNvPr id="7" name="Picture 134" descr="T:\tie2014\1510014798_Liikenne tietyomaalla\Suunnittelu\Tienrakennustyömaat\Powerpoint\työ\png - värieroteltu\valo-01.png">
            <a:extLst>
              <a:ext uri="{FF2B5EF4-FFF2-40B4-BE49-F238E27FC236}">
                <a16:creationId xmlns:a16="http://schemas.microsoft.com/office/drawing/2014/main" id="{EFD5FEA0-AFA2-178F-0D05-B6EEC02FBD2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1588817" y="825640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4" descr="T:\tie2014\1510014798_Liikenne tietyomaalla\Suunnittelu\Tienrakennustyömaat\Powerpoint\työ\png - värieroteltu\valo-01.png">
            <a:extLst>
              <a:ext uri="{FF2B5EF4-FFF2-40B4-BE49-F238E27FC236}">
                <a16:creationId xmlns:a16="http://schemas.microsoft.com/office/drawing/2014/main" id="{7C267B17-F5B1-6BDE-F2A4-2AB8FF7834B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4840767" y="825640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4" descr="T:\tie2014\1510014798_Liikenne tietyomaalla\Suunnittelu\Tienrakennustyömaat\Powerpoint\työ\png - värieroteltu\valo-01.png">
            <a:extLst>
              <a:ext uri="{FF2B5EF4-FFF2-40B4-BE49-F238E27FC236}">
                <a16:creationId xmlns:a16="http://schemas.microsoft.com/office/drawing/2014/main" id="{787D068E-03FE-0609-A3B6-1608B1F51A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1859185" y="230405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4" descr="T:\tie2014\1510014798_Liikenne tietyomaalla\Suunnittelu\Tienrakennustyömaat\Powerpoint\työ\png - värieroteltu\valo-01.png">
            <a:extLst>
              <a:ext uri="{FF2B5EF4-FFF2-40B4-BE49-F238E27FC236}">
                <a16:creationId xmlns:a16="http://schemas.microsoft.com/office/drawing/2014/main" id="{00BBFB52-4AB0-9B30-248D-376B0063A8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5109916" y="230332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a:extLst>
              <a:ext uri="{FF2B5EF4-FFF2-40B4-BE49-F238E27FC236}">
                <a16:creationId xmlns:a16="http://schemas.microsoft.com/office/drawing/2014/main" id="{D6505750-A602-A727-5160-74F32EDBE5C2}"/>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jalankulku- ja pyöräilyväylällä, </a:t>
            </a:r>
            <a:r>
              <a:rPr kumimoji="0" lang="fi-FI" altLang="fi-FI"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jkpp</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-väylä siirretty</a:t>
            </a:r>
          </a:p>
          <a:p>
            <a:pPr marL="0" marR="0" lvl="0" indent="0" algn="l" defTabSz="457200" rtl="0" eaLnBrk="1" fontAlgn="auto" latinLnBrk="0" hangingPunct="1">
              <a:lnSpc>
                <a:spcPct val="100000"/>
              </a:lnSpc>
              <a:spcBef>
                <a:spcPct val="0"/>
              </a:spcBef>
              <a:spcAft>
                <a:spcPts val="0"/>
              </a:spcAft>
              <a:buClrTx/>
              <a:buSzTx/>
              <a:buFontTx/>
              <a:buNone/>
              <a:tabLst/>
              <a:defRPr/>
            </a:pPr>
            <a:r>
              <a:rPr lang="fi-FI" altLang="fi-FI" sz="1300" dirty="0">
                <a:solidFill>
                  <a:prstClr val="black"/>
                </a:solidFill>
                <a:latin typeface="Arial" panose="020B0604020202020204" pitchFamily="34" charset="0"/>
                <a:cs typeface="Arial" panose="020B0604020202020204" pitchFamily="34" charset="0"/>
              </a:rPr>
              <a:t>v</a:t>
            </a:r>
            <a:r>
              <a:rPr kumimoji="0" lang="fi-FI" altLang="fi-FI"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äliaikaisesti</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ajoradan reunaan.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60 km/h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 km/h.</a:t>
            </a:r>
          </a:p>
        </p:txBody>
      </p:sp>
    </p:spTree>
    <p:extLst>
      <p:ext uri="{BB962C8B-B14F-4D97-AF65-F5344CB8AC3E}">
        <p14:creationId xmlns:p14="http://schemas.microsoft.com/office/powerpoint/2010/main" val="181576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36" name="Ryhmä 135"/>
          <p:cNvGrpSpPr/>
          <p:nvPr/>
        </p:nvGrpSpPr>
        <p:grpSpPr>
          <a:xfrm rot="10800000">
            <a:off x="1413843" y="6225231"/>
            <a:ext cx="4720627" cy="2841938"/>
            <a:chOff x="733373" y="1680359"/>
            <a:chExt cx="4720627" cy="2841938"/>
          </a:xfrm>
        </p:grpSpPr>
        <p:grpSp>
          <p:nvGrpSpPr>
            <p:cNvPr id="137" name="Ryhmä 136"/>
            <p:cNvGrpSpPr/>
            <p:nvPr/>
          </p:nvGrpSpPr>
          <p:grpSpPr>
            <a:xfrm>
              <a:off x="733373" y="1680359"/>
              <a:ext cx="4720627" cy="2308881"/>
              <a:chOff x="733373" y="1680359"/>
              <a:chExt cx="4720627" cy="2308881"/>
            </a:xfrm>
          </p:grpSpPr>
          <p:grpSp>
            <p:nvGrpSpPr>
              <p:cNvPr id="194" name="Ryhmä 193"/>
              <p:cNvGrpSpPr/>
              <p:nvPr/>
            </p:nvGrpSpPr>
            <p:grpSpPr>
              <a:xfrm rot="10800000">
                <a:off x="733373" y="1680359"/>
                <a:ext cx="4719979" cy="2308881"/>
                <a:chOff x="1408873" y="6677925"/>
                <a:chExt cx="4719979" cy="2308881"/>
              </a:xfrm>
            </p:grpSpPr>
            <p:cxnSp>
              <p:nvCxnSpPr>
                <p:cNvPr id="195" name="Suora yhdysviiva 194"/>
                <p:cNvCxnSpPr>
                  <a:cxnSpLocks/>
                  <a:stCxn id="191" idx="2"/>
                </p:cNvCxnSpPr>
                <p:nvPr/>
              </p:nvCxnSpPr>
              <p:spPr>
                <a:xfrm>
                  <a:off x="3891630" y="6752923"/>
                  <a:ext cx="1696128" cy="30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6" name="Ryhmä 195"/>
                <p:cNvGrpSpPr/>
                <p:nvPr/>
              </p:nvGrpSpPr>
              <p:grpSpPr>
                <a:xfrm>
                  <a:off x="1408873" y="6677925"/>
                  <a:ext cx="4719979" cy="2308881"/>
                  <a:chOff x="1502819" y="6653742"/>
                  <a:chExt cx="4719979" cy="2308881"/>
                </a:xfrm>
              </p:grpSpPr>
              <p:grpSp>
                <p:nvGrpSpPr>
                  <p:cNvPr id="197" name="Ryhmä 196"/>
                  <p:cNvGrpSpPr/>
                  <p:nvPr/>
                </p:nvGrpSpPr>
                <p:grpSpPr>
                  <a:xfrm>
                    <a:off x="5681705" y="6653742"/>
                    <a:ext cx="541093" cy="2308881"/>
                    <a:chOff x="3528305" y="6318002"/>
                    <a:chExt cx="541093" cy="2308881"/>
                  </a:xfrm>
                </p:grpSpPr>
                <p:cxnSp>
                  <p:nvCxnSpPr>
                    <p:cNvPr id="262" name="Suora yhdysviiva 261"/>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uora yhdysviiva 262"/>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kstiruutu 265"/>
                    <p:cNvSpPr txBox="1"/>
                    <p:nvPr/>
                  </p:nvSpPr>
                  <p:spPr>
                    <a:xfrm>
                      <a:off x="3700022" y="631800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267" name="Tekstiruutu 266"/>
                    <p:cNvSpPr txBox="1"/>
                    <p:nvPr/>
                  </p:nvSpPr>
                  <p:spPr>
                    <a:xfrm>
                      <a:off x="3704819" y="740123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268" name="Tekstiruutu 267"/>
                    <p:cNvSpPr txBox="1"/>
                    <p:nvPr/>
                  </p:nvSpPr>
                  <p:spPr>
                    <a:xfrm>
                      <a:off x="3715045" y="847299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199" name="Ryhmä 198"/>
                  <p:cNvGrpSpPr/>
                  <p:nvPr/>
                </p:nvGrpSpPr>
                <p:grpSpPr>
                  <a:xfrm>
                    <a:off x="1502819" y="7277526"/>
                    <a:ext cx="3772458" cy="1601643"/>
                    <a:chOff x="1502819" y="7277526"/>
                    <a:chExt cx="3772458" cy="1601643"/>
                  </a:xfrm>
                </p:grpSpPr>
                <p:grpSp>
                  <p:nvGrpSpPr>
                    <p:cNvPr id="200" name="Ryhmä 199"/>
                    <p:cNvGrpSpPr/>
                    <p:nvPr/>
                  </p:nvGrpSpPr>
                  <p:grpSpPr>
                    <a:xfrm rot="10800000">
                      <a:off x="2701070" y="7736979"/>
                      <a:ext cx="1459578" cy="1142190"/>
                      <a:chOff x="2703932" y="2099403"/>
                      <a:chExt cx="1459578" cy="1142190"/>
                    </a:xfrm>
                  </p:grpSpPr>
                  <p:pic>
                    <p:nvPicPr>
                      <p:cNvPr id="22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5080" y="31765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03932" y="210109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31748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209940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1" name="Ryhmä 200"/>
                    <p:cNvGrpSpPr/>
                    <p:nvPr/>
                  </p:nvGrpSpPr>
                  <p:grpSpPr>
                    <a:xfrm>
                      <a:off x="1755362" y="7721867"/>
                      <a:ext cx="990952" cy="1157302"/>
                      <a:chOff x="1761421" y="7379812"/>
                      <a:chExt cx="990952" cy="1157302"/>
                    </a:xfrm>
                  </p:grpSpPr>
                  <p:cxnSp>
                    <p:nvCxnSpPr>
                      <p:cNvPr id="225" name="Suora yhdysviiva 224"/>
                      <p:cNvCxnSpPr>
                        <a:stCxn id="230" idx="2"/>
                        <a:endCxn id="219" idx="2"/>
                      </p:cNvCxnSpPr>
                      <p:nvPr/>
                    </p:nvCxnSpPr>
                    <p:spPr>
                      <a:xfrm flipH="1" flipV="1">
                        <a:off x="1761421" y="7379812"/>
                        <a:ext cx="990952" cy="818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uora yhdysviiva 225"/>
                      <p:cNvCxnSpPr>
                        <a:stCxn id="231" idx="2"/>
                        <a:endCxn id="221" idx="2"/>
                      </p:cNvCxnSpPr>
                      <p:nvPr/>
                    </p:nvCxnSpPr>
                    <p:spPr>
                      <a:xfrm flipH="1" flipV="1">
                        <a:off x="1762410" y="8443956"/>
                        <a:ext cx="989963" cy="931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Ryhmä 202"/>
                    <p:cNvGrpSpPr/>
                    <p:nvPr/>
                  </p:nvGrpSpPr>
                  <p:grpSpPr>
                    <a:xfrm rot="10800000">
                      <a:off x="1502819" y="7277526"/>
                      <a:ext cx="506075" cy="1508485"/>
                      <a:chOff x="2087386" y="4541144"/>
                      <a:chExt cx="506075" cy="1508485"/>
                    </a:xfrm>
                  </p:grpSpPr>
                  <p:pic>
                    <p:nvPicPr>
                      <p:cNvPr id="221" name="Kuva 220"/>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087386" y="4541144"/>
                        <a:ext cx="505086" cy="444341"/>
                      </a:xfrm>
                      <a:prstGeom prst="rect">
                        <a:avLst/>
                      </a:prstGeom>
                    </p:spPr>
                  </p:pic>
                  <p:pic>
                    <p:nvPicPr>
                      <p:cNvPr id="219" name="Kuva 218"/>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2088375" y="5605288"/>
                        <a:ext cx="505086" cy="444341"/>
                      </a:xfrm>
                      <a:prstGeom prst="rect">
                        <a:avLst/>
                      </a:prstGeom>
                    </p:spPr>
                  </p:pic>
                </p:grpSp>
                <p:pic>
                  <p:nvPicPr>
                    <p:cNvPr id="205" name="Kuva 204"/>
                    <p:cNvPicPr>
                      <a:picLocks noChangeAspect="1"/>
                    </p:cNvPicPr>
                    <p:nvPr/>
                  </p:nvPicPr>
                  <p:blipFill>
                    <a:blip r:embed="rId4">
                      <a:extLst>
                        <a:ext uri="{28A0092B-C50C-407E-A947-70E740481C1C}">
                          <a14:useLocalDpi xmlns:a14="http://schemas.microsoft.com/office/drawing/2010/main" val="0"/>
                        </a:ext>
                      </a:extLst>
                    </a:blip>
                    <a:srcRect/>
                    <a:stretch/>
                  </p:blipFill>
                  <p:spPr>
                    <a:xfrm>
                      <a:off x="4770191" y="8343278"/>
                      <a:ext cx="505086" cy="444341"/>
                    </a:xfrm>
                    <a:prstGeom prst="rect">
                      <a:avLst/>
                    </a:prstGeom>
                  </p:spPr>
                </p:pic>
                <p:pic>
                  <p:nvPicPr>
                    <p:cNvPr id="206" name="Kuva 205"/>
                    <p:cNvPicPr>
                      <a:picLocks noChangeAspect="1"/>
                    </p:cNvPicPr>
                    <p:nvPr/>
                  </p:nvPicPr>
                  <p:blipFill>
                    <a:blip r:embed="rId5">
                      <a:extLst>
                        <a:ext uri="{28A0092B-C50C-407E-A947-70E740481C1C}">
                          <a14:useLocalDpi xmlns:a14="http://schemas.microsoft.com/office/drawing/2010/main" val="0"/>
                        </a:ext>
                      </a:extLst>
                    </a:blip>
                    <a:srcRect/>
                    <a:stretch/>
                  </p:blipFill>
                  <p:spPr>
                    <a:xfrm>
                      <a:off x="4769202" y="7279134"/>
                      <a:ext cx="505086" cy="444341"/>
                    </a:xfrm>
                    <a:prstGeom prst="rect">
                      <a:avLst/>
                    </a:prstGeom>
                  </p:spPr>
                </p:pic>
                <p:cxnSp>
                  <p:nvCxnSpPr>
                    <p:cNvPr id="207" name="Suora yhdysviiva 206"/>
                    <p:cNvCxnSpPr>
                      <a:stCxn id="206" idx="2"/>
                      <a:endCxn id="228" idx="2"/>
                    </p:cNvCxnSpPr>
                    <p:nvPr/>
                  </p:nvCxnSpPr>
                  <p:spPr>
                    <a:xfrm flipH="1">
                      <a:off x="4074257" y="7723475"/>
                      <a:ext cx="947488" cy="785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uora yhdysviiva 207"/>
                    <p:cNvCxnSpPr>
                      <a:stCxn id="205" idx="2"/>
                      <a:endCxn id="229" idx="2"/>
                    </p:cNvCxnSpPr>
                    <p:nvPr/>
                  </p:nvCxnSpPr>
                  <p:spPr>
                    <a:xfrm flipH="1">
                      <a:off x="4115405" y="8787619"/>
                      <a:ext cx="907329" cy="89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192" name="Kuva 191"/>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681200" y="2761344"/>
                <a:ext cx="507600" cy="141058"/>
              </a:xfrm>
              <a:prstGeom prst="rect">
                <a:avLst/>
              </a:prstGeom>
            </p:spPr>
          </p:pic>
          <p:pic>
            <p:nvPicPr>
              <p:cNvPr id="193" name="Kuva 192"/>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946400" y="2761344"/>
                <a:ext cx="507600" cy="141058"/>
              </a:xfrm>
              <a:prstGeom prst="rect">
                <a:avLst/>
              </a:prstGeom>
            </p:spPr>
          </p:pic>
        </p:grpSp>
        <p:pic>
          <p:nvPicPr>
            <p:cNvPr id="140"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014442"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79882" y="17638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76579" y="391111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98747" y="391424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Ryhmä 88"/>
          <p:cNvGrpSpPr/>
          <p:nvPr/>
        </p:nvGrpSpPr>
        <p:grpSpPr>
          <a:xfrm>
            <a:off x="733373" y="1680359"/>
            <a:ext cx="4720627" cy="2846616"/>
            <a:chOff x="733373" y="1680359"/>
            <a:chExt cx="4720627" cy="2846616"/>
          </a:xfrm>
        </p:grpSpPr>
        <p:grpSp>
          <p:nvGrpSpPr>
            <p:cNvPr id="90" name="Ryhmä 89"/>
            <p:cNvGrpSpPr/>
            <p:nvPr/>
          </p:nvGrpSpPr>
          <p:grpSpPr>
            <a:xfrm>
              <a:off x="733373" y="1680359"/>
              <a:ext cx="4720627" cy="2308881"/>
              <a:chOff x="733373" y="1680359"/>
              <a:chExt cx="4720627" cy="2308881"/>
            </a:xfrm>
          </p:grpSpPr>
          <p:grpSp>
            <p:nvGrpSpPr>
              <p:cNvPr id="97" name="Ryhmä 96"/>
              <p:cNvGrpSpPr/>
              <p:nvPr/>
            </p:nvGrpSpPr>
            <p:grpSpPr>
              <a:xfrm rot="10800000">
                <a:off x="733373" y="1680359"/>
                <a:ext cx="4719979" cy="2308881"/>
                <a:chOff x="1408873" y="6677925"/>
                <a:chExt cx="4719979" cy="2308881"/>
              </a:xfrm>
            </p:grpSpPr>
            <p:cxnSp>
              <p:nvCxnSpPr>
                <p:cNvPr id="98" name="Suora yhdysviiva 97"/>
                <p:cNvCxnSpPr>
                  <a:cxnSpLocks/>
                  <a:stCxn id="94" idx="2"/>
                </p:cNvCxnSpPr>
                <p:nvPr/>
              </p:nvCxnSpPr>
              <p:spPr>
                <a:xfrm rot="10800000" flipH="1" flipV="1">
                  <a:off x="4052062" y="6750848"/>
                  <a:ext cx="1535695" cy="237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99" name="Ryhmä 98"/>
                <p:cNvGrpSpPr/>
                <p:nvPr/>
              </p:nvGrpSpPr>
              <p:grpSpPr>
                <a:xfrm>
                  <a:off x="1408873" y="6677925"/>
                  <a:ext cx="4719979" cy="2308881"/>
                  <a:chOff x="1502819" y="6653742"/>
                  <a:chExt cx="4719979" cy="2308881"/>
                </a:xfrm>
              </p:grpSpPr>
              <p:grpSp>
                <p:nvGrpSpPr>
                  <p:cNvPr id="100" name="Ryhmä 99"/>
                  <p:cNvGrpSpPr/>
                  <p:nvPr/>
                </p:nvGrpSpPr>
                <p:grpSpPr>
                  <a:xfrm>
                    <a:off x="5681705" y="6653742"/>
                    <a:ext cx="541093" cy="2308881"/>
                    <a:chOff x="3528305" y="6318002"/>
                    <a:chExt cx="541093" cy="2308881"/>
                  </a:xfrm>
                </p:grpSpPr>
                <p:cxnSp>
                  <p:nvCxnSpPr>
                    <p:cNvPr id="129" name="Suora yhdysviiva 128"/>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uora yhdysviiva 129"/>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uora yhdysviiva 130"/>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uora yhdysviiva 131"/>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kstiruutu 132"/>
                    <p:cNvSpPr txBox="1"/>
                    <p:nvPr/>
                  </p:nvSpPr>
                  <p:spPr>
                    <a:xfrm>
                      <a:off x="3700022" y="6318002"/>
                      <a:ext cx="22692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a:t>
                      </a:r>
                    </a:p>
                  </p:txBody>
                </p:sp>
                <p:sp>
                  <p:nvSpPr>
                    <p:cNvPr id="134" name="Tekstiruutu 133"/>
                    <p:cNvSpPr txBox="1"/>
                    <p:nvPr/>
                  </p:nvSpPr>
                  <p:spPr>
                    <a:xfrm>
                      <a:off x="3704819" y="7401239"/>
                      <a:ext cx="35924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 m</a:t>
                      </a:r>
                    </a:p>
                  </p:txBody>
                </p:sp>
                <p:sp>
                  <p:nvSpPr>
                    <p:cNvPr id="135" name="Tekstiruutu 134"/>
                    <p:cNvSpPr txBox="1"/>
                    <p:nvPr/>
                  </p:nvSpPr>
                  <p:spPr>
                    <a:xfrm>
                      <a:off x="3715045" y="8472995"/>
                      <a:ext cx="35435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400 m</a:t>
                      </a:r>
                    </a:p>
                  </p:txBody>
                </p:sp>
              </p:grpSp>
              <p:grpSp>
                <p:nvGrpSpPr>
                  <p:cNvPr id="102" name="Ryhmä 101"/>
                  <p:cNvGrpSpPr/>
                  <p:nvPr/>
                </p:nvGrpSpPr>
                <p:grpSpPr>
                  <a:xfrm>
                    <a:off x="1502819" y="7277526"/>
                    <a:ext cx="3772458" cy="1603524"/>
                    <a:chOff x="1502819" y="7277526"/>
                    <a:chExt cx="3772458" cy="1603524"/>
                  </a:xfrm>
                </p:grpSpPr>
                <p:grpSp>
                  <p:nvGrpSpPr>
                    <p:cNvPr id="103" name="Ryhmä 102"/>
                    <p:cNvGrpSpPr/>
                    <p:nvPr/>
                  </p:nvGrpSpPr>
                  <p:grpSpPr>
                    <a:xfrm rot="10800000">
                      <a:off x="2903090" y="7740436"/>
                      <a:ext cx="1408046" cy="1140614"/>
                      <a:chOff x="2553444" y="2097522"/>
                      <a:chExt cx="1408046" cy="1140614"/>
                    </a:xfrm>
                  </p:grpSpPr>
                  <p:pic>
                    <p:nvPicPr>
                      <p:cNvPr id="12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317304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209763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3172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20975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Ryhmä 103"/>
                    <p:cNvGrpSpPr/>
                    <p:nvPr/>
                  </p:nvGrpSpPr>
                  <p:grpSpPr>
                    <a:xfrm>
                      <a:off x="1755362" y="7721867"/>
                      <a:ext cx="1192972" cy="1159183"/>
                      <a:chOff x="1761421" y="7379812"/>
                      <a:chExt cx="1192972" cy="1159183"/>
                    </a:xfrm>
                  </p:grpSpPr>
                  <p:cxnSp>
                    <p:nvCxnSpPr>
                      <p:cNvPr id="117" name="Suora yhdysviiva 116"/>
                      <p:cNvCxnSpPr>
                        <a:stCxn id="122" idx="2"/>
                        <a:endCxn id="113" idx="2"/>
                      </p:cNvCxnSpPr>
                      <p:nvPr/>
                    </p:nvCxnSpPr>
                    <p:spPr>
                      <a:xfrm rot="10800000">
                        <a:off x="1761421" y="7379812"/>
                        <a:ext cx="1192972" cy="83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23" idx="2"/>
                        <a:endCxn id="114" idx="2"/>
                      </p:cNvCxnSpPr>
                      <p:nvPr/>
                    </p:nvCxnSpPr>
                    <p:spPr>
                      <a:xfrm rot="10800000">
                        <a:off x="1762410" y="8443956"/>
                        <a:ext cx="1191983" cy="950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Ryhmä 104"/>
                    <p:cNvGrpSpPr/>
                    <p:nvPr/>
                  </p:nvGrpSpPr>
                  <p:grpSpPr>
                    <a:xfrm rot="10800000">
                      <a:off x="1502819" y="7277526"/>
                      <a:ext cx="506075" cy="1508485"/>
                      <a:chOff x="2087386" y="4541144"/>
                      <a:chExt cx="506075" cy="1508485"/>
                    </a:xfrm>
                  </p:grpSpPr>
                  <p:pic>
                    <p:nvPicPr>
                      <p:cNvPr id="114" name="Kuva 113"/>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087386" y="4541144"/>
                        <a:ext cx="505086" cy="444341"/>
                      </a:xfrm>
                      <a:prstGeom prst="rect">
                        <a:avLst/>
                      </a:prstGeom>
                    </p:spPr>
                  </p:pic>
                  <p:pic>
                    <p:nvPicPr>
                      <p:cNvPr id="113" name="Kuva 112"/>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2088375" y="5605288"/>
                        <a:ext cx="505086" cy="444341"/>
                      </a:xfrm>
                      <a:prstGeom prst="rect">
                        <a:avLst/>
                      </a:prstGeom>
                    </p:spPr>
                  </p:pic>
                </p:grpSp>
                <p:pic>
                  <p:nvPicPr>
                    <p:cNvPr id="107" name="Kuva 106"/>
                    <p:cNvPicPr>
                      <a:picLocks noChangeAspect="1"/>
                    </p:cNvPicPr>
                    <p:nvPr/>
                  </p:nvPicPr>
                  <p:blipFill>
                    <a:blip r:embed="rId4">
                      <a:extLst>
                        <a:ext uri="{28A0092B-C50C-407E-A947-70E740481C1C}">
                          <a14:useLocalDpi xmlns:a14="http://schemas.microsoft.com/office/drawing/2010/main" val="0"/>
                        </a:ext>
                      </a:extLst>
                    </a:blip>
                    <a:srcRect/>
                    <a:stretch/>
                  </p:blipFill>
                  <p:spPr>
                    <a:xfrm>
                      <a:off x="4770191" y="8343278"/>
                      <a:ext cx="505086" cy="444341"/>
                    </a:xfrm>
                    <a:prstGeom prst="rect">
                      <a:avLst/>
                    </a:prstGeom>
                  </p:spPr>
                </p:pic>
                <p:pic>
                  <p:nvPicPr>
                    <p:cNvPr id="108" name="Kuva 107"/>
                    <p:cNvPicPr>
                      <a:picLocks noChangeAspect="1"/>
                    </p:cNvPicPr>
                    <p:nvPr/>
                  </p:nvPicPr>
                  <p:blipFill>
                    <a:blip r:embed="rId5">
                      <a:extLst>
                        <a:ext uri="{28A0092B-C50C-407E-A947-70E740481C1C}">
                          <a14:useLocalDpi xmlns:a14="http://schemas.microsoft.com/office/drawing/2010/main" val="0"/>
                        </a:ext>
                      </a:extLst>
                    </a:blip>
                    <a:srcRect/>
                    <a:stretch/>
                  </p:blipFill>
                  <p:spPr>
                    <a:xfrm>
                      <a:off x="4769202" y="7279134"/>
                      <a:ext cx="505086" cy="444341"/>
                    </a:xfrm>
                    <a:prstGeom prst="rect">
                      <a:avLst/>
                    </a:prstGeom>
                  </p:spPr>
                </p:pic>
                <p:cxnSp>
                  <p:nvCxnSpPr>
                    <p:cNvPr id="109" name="Suora yhdysviiva 108"/>
                    <p:cNvCxnSpPr>
                      <a:stCxn id="108" idx="2"/>
                      <a:endCxn id="120" idx="2"/>
                    </p:cNvCxnSpPr>
                    <p:nvPr/>
                  </p:nvCxnSpPr>
                  <p:spPr>
                    <a:xfrm rot="10800000" flipV="1">
                      <a:off x="4265893" y="7723475"/>
                      <a:ext cx="755852" cy="820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uora yhdysviiva 109"/>
                    <p:cNvCxnSpPr>
                      <a:stCxn id="107" idx="2"/>
                      <a:endCxn id="121" idx="2"/>
                    </p:cNvCxnSpPr>
                    <p:nvPr/>
                  </p:nvCxnSpPr>
                  <p:spPr>
                    <a:xfrm rot="10800000" flipV="1">
                      <a:off x="4265893" y="8787619"/>
                      <a:ext cx="756841" cy="933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95" name="Kuva 9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681200" y="2761343"/>
                <a:ext cx="507600" cy="141058"/>
              </a:xfrm>
              <a:prstGeom prst="rect">
                <a:avLst/>
              </a:prstGeom>
            </p:spPr>
          </p:pic>
          <p:pic>
            <p:nvPicPr>
              <p:cNvPr id="96" name="Kuva 9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946400" y="2761343"/>
                <a:ext cx="507600" cy="141058"/>
              </a:xfrm>
              <a:prstGeom prst="rect">
                <a:avLst/>
              </a:prstGeom>
            </p:spPr>
          </p:pic>
        </p:grpSp>
        <p:pic>
          <p:nvPicPr>
            <p:cNvPr id="91"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43190"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742375" y="17638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Kuva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978243" y="391578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738315" y="39163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3" name="Suora yhdysviiva 142"/>
          <p:cNvCxnSpPr/>
          <p:nvPr/>
        </p:nvCxnSpPr>
        <p:spPr>
          <a:xfrm flipH="1" flipV="1">
            <a:off x="3826796" y="5963781"/>
            <a:ext cx="864012" cy="536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100" dirty="0">
                <a:solidFill>
                  <a:prstClr val="black">
                    <a:tint val="75000"/>
                  </a:prstClr>
                </a:solidFill>
                <a:latin typeface="Calibri" panose="020F0502020204030204"/>
              </a:rPr>
              <a:t>1</a:t>
            </a:r>
            <a:r>
              <a:rPr kumimoji="0" lang="fi-FI"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.24</a:t>
            </a:r>
          </a:p>
        </p:txBody>
      </p:sp>
      <p:sp>
        <p:nvSpPr>
          <p:cNvPr id="159" name="Suorakulmio 244"/>
          <p:cNvSpPr>
            <a:spLocks noChangeArrowheads="1"/>
          </p:cNvSpPr>
          <p:nvPr/>
        </p:nvSpPr>
        <p:spPr bwMode="auto">
          <a:xfrm>
            <a:off x="4635090" y="4165020"/>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Kohteen mukaan valitaan joko sulkupuomi tai suojakaide. Sulkemiskohdan näkyvyys pimeällä on varmistettava.</a:t>
            </a:r>
          </a:p>
        </p:txBody>
      </p:sp>
      <p:sp>
        <p:nvSpPr>
          <p:cNvPr id="164" name="Suorakulmio 244"/>
          <p:cNvSpPr>
            <a:spLocks noChangeArrowheads="1"/>
          </p:cNvSpPr>
          <p:nvPr/>
        </p:nvSpPr>
        <p:spPr bwMode="auto">
          <a:xfrm>
            <a:off x="4679043" y="6182329"/>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Kaidetyyppi ja kaiteen kulma valitaan ohjeen </a:t>
            </a:r>
            <a:r>
              <a:rPr kumimoji="0" lang="fi-FI" altLang="fi-FI" sz="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Sulku- ja varoituslaitteet </a:t>
            </a: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mukaan.</a:t>
            </a:r>
          </a:p>
        </p:txBody>
      </p:sp>
      <p:cxnSp>
        <p:nvCxnSpPr>
          <p:cNvPr id="142" name="Suora yhdysviiva 387"/>
          <p:cNvCxnSpPr>
            <a:cxnSpLocks noChangeShapeType="1"/>
          </p:cNvCxnSpPr>
          <p:nvPr/>
        </p:nvCxnSpPr>
        <p:spPr bwMode="auto">
          <a:xfrm flipV="1">
            <a:off x="3574697" y="542955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pic>
        <p:nvPicPr>
          <p:cNvPr id="101" name="Kuva 100">
            <a:extLst>
              <a:ext uri="{FF2B5EF4-FFF2-40B4-BE49-F238E27FC236}">
                <a16:creationId xmlns:a16="http://schemas.microsoft.com/office/drawing/2014/main" id="{3FDF5477-56D2-455E-AFF1-9E374634A5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9043" y="5317247"/>
            <a:ext cx="1298580" cy="612000"/>
          </a:xfrm>
          <a:prstGeom prst="rect">
            <a:avLst/>
          </a:prstGeom>
        </p:spPr>
      </p:pic>
      <p:cxnSp>
        <p:nvCxnSpPr>
          <p:cNvPr id="106" name="Suora yhdysviiva 105">
            <a:extLst>
              <a:ext uri="{FF2B5EF4-FFF2-40B4-BE49-F238E27FC236}">
                <a16:creationId xmlns:a16="http://schemas.microsoft.com/office/drawing/2014/main" id="{2626180C-A440-4E82-A50E-198E3C220534}"/>
              </a:ext>
            </a:extLst>
          </p:cNvPr>
          <p:cNvCxnSpPr>
            <a:cxnSpLocks/>
            <a:stCxn id="175" idx="0"/>
          </p:cNvCxnSpPr>
          <p:nvPr/>
        </p:nvCxnSpPr>
        <p:spPr>
          <a:xfrm>
            <a:off x="4027517" y="5434045"/>
            <a:ext cx="782608" cy="1928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uorakulmio 244">
            <a:extLst>
              <a:ext uri="{FF2B5EF4-FFF2-40B4-BE49-F238E27FC236}">
                <a16:creationId xmlns:a16="http://schemas.microsoft.com/office/drawing/2014/main" id="{2C6964E0-E0F8-041E-F52D-3F92E4D744A5}"/>
              </a:ext>
            </a:extLst>
          </p:cNvPr>
          <p:cNvSpPr>
            <a:spLocks noChangeArrowheads="1"/>
          </p:cNvSpPr>
          <p:nvPr/>
        </p:nvSpPr>
        <p:spPr bwMode="auto">
          <a:xfrm>
            <a:off x="4149000" y="5077438"/>
            <a:ext cx="634655" cy="2308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Työalue</a:t>
            </a:r>
          </a:p>
        </p:txBody>
      </p:sp>
      <p:grpSp>
        <p:nvGrpSpPr>
          <p:cNvPr id="4" name="Ryhmä 3">
            <a:extLst>
              <a:ext uri="{FF2B5EF4-FFF2-40B4-BE49-F238E27FC236}">
                <a16:creationId xmlns:a16="http://schemas.microsoft.com/office/drawing/2014/main" id="{E94BC3E9-C20C-EC2D-80FD-E6EF88516225}"/>
              </a:ext>
            </a:extLst>
          </p:cNvPr>
          <p:cNvGrpSpPr/>
          <p:nvPr/>
        </p:nvGrpSpPr>
        <p:grpSpPr>
          <a:xfrm>
            <a:off x="2714594" y="4057681"/>
            <a:ext cx="1655892" cy="2349203"/>
            <a:chOff x="2714594" y="4057681"/>
            <a:chExt cx="1655892" cy="2349203"/>
          </a:xfrm>
        </p:grpSpPr>
        <p:grpSp>
          <p:nvGrpSpPr>
            <p:cNvPr id="119" name="Ryhmä 118"/>
            <p:cNvGrpSpPr/>
            <p:nvPr/>
          </p:nvGrpSpPr>
          <p:grpSpPr>
            <a:xfrm>
              <a:off x="2714594" y="4057681"/>
              <a:ext cx="1655892" cy="2349203"/>
              <a:chOff x="2714594" y="4057681"/>
              <a:chExt cx="1655892" cy="2349203"/>
            </a:xfrm>
          </p:grpSpPr>
          <p:grpSp>
            <p:nvGrpSpPr>
              <p:cNvPr id="124" name="Ryhmä 123"/>
              <p:cNvGrpSpPr/>
              <p:nvPr/>
            </p:nvGrpSpPr>
            <p:grpSpPr>
              <a:xfrm>
                <a:off x="3991004" y="4109810"/>
                <a:ext cx="379482" cy="2255306"/>
                <a:chOff x="4377385" y="4126620"/>
                <a:chExt cx="379482" cy="2255306"/>
              </a:xfrm>
            </p:grpSpPr>
            <p:pic>
              <p:nvPicPr>
                <p:cNvPr id="173"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6" name="Ryhmä 125"/>
              <p:cNvGrpSpPr/>
              <p:nvPr/>
            </p:nvGrpSpPr>
            <p:grpSpPr>
              <a:xfrm>
                <a:off x="2714594" y="4057681"/>
                <a:ext cx="1322801" cy="2349203"/>
                <a:chOff x="2714594" y="4057681"/>
                <a:chExt cx="1322801" cy="2349203"/>
              </a:xfrm>
            </p:grpSpPr>
            <p:pic>
              <p:nvPicPr>
                <p:cNvPr id="144" name="Picture 49" descr="T:\tie2014\1510014798_Liikenne tietyomaalla\Suunnittelu\Tienrakennustyömaat\Powerpoint\kaide6-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49" descr="T:\tie2014\1510014798_Liikenne tietyomaalla\Suunnittelu\Tienrakennustyömaat\Powerpoint\kaide6-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49" descr="T:\tie2014\1510014798_Liikenne tietyomaalla\Suunnittelu\Tienrakennustyömaat\Powerpoint\kaide6-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9" name="Suora yhdysviiva 387"/>
                <p:cNvCxnSpPr>
                  <a:cxnSpLocks noChangeShapeType="1"/>
                </p:cNvCxnSpPr>
                <p:nvPr/>
              </p:nvCxnSpPr>
              <p:spPr bwMode="auto">
                <a:xfrm>
                  <a:off x="2742374" y="5457910"/>
                  <a:ext cx="866965" cy="709"/>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50"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52" name="Suorakulmio 211"/>
                <p:cNvSpPr>
                  <a:spLocks noChangeArrowheads="1"/>
                </p:cNvSpPr>
                <p:nvPr/>
              </p:nvSpPr>
              <p:spPr bwMode="auto">
                <a:xfrm>
                  <a:off x="2929196" y="5282865"/>
                  <a:ext cx="45519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i-FI" altLang="fi-FI" sz="1000" dirty="0">
                      <a:solidFill>
                        <a:srgbClr val="000000"/>
                      </a:solidFill>
                      <a:latin typeface="Arial" panose="020B0604020202020204" pitchFamily="34" charset="0"/>
                      <a:cs typeface="Arial" panose="020B0604020202020204" pitchFamily="34" charset="0"/>
                    </a:rPr>
                    <a:t>≤</a:t>
                  </a: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5,5 m</a:t>
                  </a:r>
                </a:p>
              </p:txBody>
            </p:sp>
            <p:cxnSp>
              <p:nvCxnSpPr>
                <p:cNvPr id="170"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71" name="Suora yhdysviiva 387"/>
                <p:cNvCxnSpPr>
                  <a:cxnSpLocks noChangeShapeType="1"/>
                </p:cNvCxnSpPr>
                <p:nvPr/>
              </p:nvCxnSpPr>
              <p:spPr bwMode="auto">
                <a:xfrm>
                  <a:off x="3643313" y="5136356"/>
                  <a:ext cx="364331"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72" name="Suora yhdysviiva 387"/>
                <p:cNvCxnSpPr>
                  <a:cxnSpLocks noChangeShapeType="1"/>
                </p:cNvCxnSpPr>
                <p:nvPr/>
              </p:nvCxnSpPr>
              <p:spPr bwMode="auto">
                <a:xfrm flipV="1">
                  <a:off x="3981833" y="5100371"/>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sp>
          <p:nvSpPr>
            <p:cNvPr id="3" name="Suorakulmio 211">
              <a:extLst>
                <a:ext uri="{FF2B5EF4-FFF2-40B4-BE49-F238E27FC236}">
                  <a16:creationId xmlns:a16="http://schemas.microsoft.com/office/drawing/2014/main" id="{304B1F07-61B7-6B48-111B-5D4C6E6F2D7C}"/>
                </a:ext>
              </a:extLst>
            </p:cNvPr>
            <p:cNvSpPr>
              <a:spLocks noChangeArrowheads="1"/>
            </p:cNvSpPr>
            <p:nvPr/>
          </p:nvSpPr>
          <p:spPr bwMode="auto">
            <a:xfrm>
              <a:off x="3667188" y="5213759"/>
              <a:ext cx="42475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altLang="fi-FI"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2,5 </a:t>
              </a:r>
              <a:r>
                <a:rPr kumimoji="0" lang="fi-FI" altLang="fi-FI"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
              </a:r>
            </a:p>
          </p:txBody>
        </p:sp>
      </p:grpSp>
      <p:pic>
        <p:nvPicPr>
          <p:cNvPr id="5" name="Picture 134" descr="T:\tie2014\1510014798_Liikenne tietyomaalla\Suunnittelu\Tienrakennustyömaat\Powerpoint\työ\png - värieroteltu\valo-01.png">
            <a:extLst>
              <a:ext uri="{FF2B5EF4-FFF2-40B4-BE49-F238E27FC236}">
                <a16:creationId xmlns:a16="http://schemas.microsoft.com/office/drawing/2014/main" id="{BC02A1C8-8A40-DC42-7B20-1341E7A489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1588817" y="825640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4" descr="T:\tie2014\1510014798_Liikenne tietyomaalla\Suunnittelu\Tienrakennustyömaat\Powerpoint\työ\png - värieroteltu\valo-01.png">
            <a:extLst>
              <a:ext uri="{FF2B5EF4-FFF2-40B4-BE49-F238E27FC236}">
                <a16:creationId xmlns:a16="http://schemas.microsoft.com/office/drawing/2014/main" id="{ED074A84-4C49-DC90-7935-8DC3DBEFA64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4840767" y="825640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4" descr="T:\tie2014\1510014798_Liikenne tietyomaalla\Suunnittelu\Tienrakennustyömaat\Powerpoint\työ\png - värieroteltu\valo-01.png">
            <a:extLst>
              <a:ext uri="{FF2B5EF4-FFF2-40B4-BE49-F238E27FC236}">
                <a16:creationId xmlns:a16="http://schemas.microsoft.com/office/drawing/2014/main" id="{EF62DDF4-D672-D6BF-FA1F-C1EE78E0EC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1859185" y="230405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4" descr="T:\tie2014\1510014798_Liikenne tietyomaalla\Suunnittelu\Tienrakennustyömaat\Powerpoint\työ\png - värieroteltu\valo-01.png">
            <a:extLst>
              <a:ext uri="{FF2B5EF4-FFF2-40B4-BE49-F238E27FC236}">
                <a16:creationId xmlns:a16="http://schemas.microsoft.com/office/drawing/2014/main" id="{9D6BB20F-7C24-88A9-1879-33D1DA8340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5109916" y="230332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07C81ACE-D003-A1CF-1EAB-BE38663DFDD9}"/>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LIIKENTEENOHJAUSSUUNNITELMA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Liikenteen pysäyttäminen.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Työ jalankulku- ja pyöräilyväylällä, </a:t>
            </a:r>
            <a:r>
              <a:rPr kumimoji="0" lang="fi-FI" altLang="fi-FI"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jkpp</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-väylä siirretty</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väliaikaisesti ajoradan reunaan.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Tiekohtainen nopeusrajoitus enintään 50 km/h.</a:t>
            </a:r>
          </a:p>
        </p:txBody>
      </p:sp>
    </p:spTree>
    <p:extLst>
      <p:ext uri="{BB962C8B-B14F-4D97-AF65-F5344CB8AC3E}">
        <p14:creationId xmlns:p14="http://schemas.microsoft.com/office/powerpoint/2010/main" val="321250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cxnSp>
        <p:nvCxnSpPr>
          <p:cNvPr id="92" name="Suora yhdysviiva 91"/>
          <p:cNvCxnSpPr/>
          <p:nvPr/>
        </p:nvCxnSpPr>
        <p:spPr>
          <a:xfrm flipV="1">
            <a:off x="1269000" y="5309860"/>
            <a:ext cx="4320000" cy="200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uora yhdysviiva 92"/>
          <p:cNvCxnSpPr/>
          <p:nvPr/>
        </p:nvCxnSpPr>
        <p:spPr>
          <a:xfrm>
            <a:off x="1269000" y="5171560"/>
            <a:ext cx="4319997"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uora yhdysviiva 93"/>
          <p:cNvCxnSpPr/>
          <p:nvPr/>
        </p:nvCxnSpPr>
        <p:spPr>
          <a:xfrm>
            <a:off x="1269000" y="5456794"/>
            <a:ext cx="4319997" cy="136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Ryhmä 6"/>
          <p:cNvGrpSpPr/>
          <p:nvPr/>
        </p:nvGrpSpPr>
        <p:grpSpPr>
          <a:xfrm>
            <a:off x="821174" y="1561893"/>
            <a:ext cx="5318793" cy="3052969"/>
            <a:chOff x="821174" y="1561893"/>
            <a:chExt cx="5318793" cy="3052969"/>
          </a:xfrm>
        </p:grpSpPr>
        <p:grpSp>
          <p:nvGrpSpPr>
            <p:cNvPr id="2" name="Ryhmä 1"/>
            <p:cNvGrpSpPr/>
            <p:nvPr/>
          </p:nvGrpSpPr>
          <p:grpSpPr>
            <a:xfrm>
              <a:off x="821174" y="1561893"/>
              <a:ext cx="5318793" cy="3052969"/>
              <a:chOff x="821174" y="1561893"/>
              <a:chExt cx="5318793" cy="3052969"/>
            </a:xfrm>
          </p:grpSpPr>
          <p:grpSp>
            <p:nvGrpSpPr>
              <p:cNvPr id="6" name="Ryhmä 5"/>
              <p:cNvGrpSpPr/>
              <p:nvPr/>
            </p:nvGrpSpPr>
            <p:grpSpPr>
              <a:xfrm>
                <a:off x="821174" y="1561893"/>
                <a:ext cx="5318793" cy="2512901"/>
                <a:chOff x="821174" y="1561893"/>
                <a:chExt cx="5318793" cy="2512901"/>
              </a:xfrm>
            </p:grpSpPr>
            <p:pic>
              <p:nvPicPr>
                <p:cNvPr id="99" name="Picture 134" descr="T:\tie2014\1510014798_Liikenne tietyomaalla\Suunnittelu\Tienrakennustyömaat\Powerpoint\työ\png - värieroteltu\valo-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821174" y="1561893"/>
                  <a:ext cx="5318793" cy="2512901"/>
                  <a:chOff x="821174" y="1561893"/>
                  <a:chExt cx="5318793" cy="2512901"/>
                </a:xfrm>
              </p:grpSpPr>
              <p:grpSp>
                <p:nvGrpSpPr>
                  <p:cNvPr id="3" name="Ryhmä 2"/>
                  <p:cNvGrpSpPr/>
                  <p:nvPr/>
                </p:nvGrpSpPr>
                <p:grpSpPr>
                  <a:xfrm>
                    <a:off x="821174" y="1561893"/>
                    <a:ext cx="5318793" cy="2512901"/>
                    <a:chOff x="821174" y="1561893"/>
                    <a:chExt cx="5318793" cy="2512901"/>
                  </a:xfrm>
                </p:grpSpPr>
                <p:grpSp>
                  <p:nvGrpSpPr>
                    <p:cNvPr id="10" name="Ryhmä 9"/>
                    <p:cNvGrpSpPr/>
                    <p:nvPr/>
                  </p:nvGrpSpPr>
                  <p:grpSpPr>
                    <a:xfrm rot="10800000">
                      <a:off x="821174" y="1765255"/>
                      <a:ext cx="519233" cy="2308881"/>
                      <a:chOff x="3359286" y="6304752"/>
                      <a:chExt cx="519233" cy="2308881"/>
                    </a:xfrm>
                  </p:grpSpPr>
                  <p:cxnSp>
                    <p:nvCxnSpPr>
                      <p:cNvPr id="11" name="Suora yhdysviiva 10"/>
                      <p:cNvCxnSpPr/>
                      <p:nvPr/>
                    </p:nvCxnSpPr>
                    <p:spPr>
                      <a:xfrm flipV="1">
                        <a:off x="3431286" y="6377856"/>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9286" y="638033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9286" y="74578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9286" y="85378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09143" y="630475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13940" y="738798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24166" y="845974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2" name="Ryhmä 31"/>
                    <p:cNvGrpSpPr/>
                    <p:nvPr/>
                  </p:nvGrpSpPr>
                  <p:grpSpPr>
                    <a:xfrm>
                      <a:off x="5517543" y="3380906"/>
                      <a:ext cx="622424" cy="693888"/>
                      <a:chOff x="3356796" y="6867962"/>
                      <a:chExt cx="622424" cy="693888"/>
                    </a:xfrm>
                  </p:grpSpPr>
                  <p:cxnSp>
                    <p:nvCxnSpPr>
                      <p:cNvPr id="33" name="Suora yhdysviiva 32"/>
                      <p:cNvCxnSpPr/>
                      <p:nvPr/>
                    </p:nvCxnSpPr>
                    <p:spPr>
                      <a:xfrm flipV="1">
                        <a:off x="3429205" y="6944906"/>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7205" y="694738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56796" y="748424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50827" y="686796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 name="Tekstiruutu 36"/>
                      <p:cNvSpPr txBox="1"/>
                      <p:nvPr/>
                    </p:nvSpPr>
                    <p:spPr>
                      <a:xfrm>
                        <a:off x="3557765" y="740796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74" name="Ryhmä 173"/>
                    <p:cNvGrpSpPr/>
                    <p:nvPr/>
                  </p:nvGrpSpPr>
                  <p:grpSpPr>
                    <a:xfrm rot="10800000">
                      <a:off x="1745720" y="1561893"/>
                      <a:ext cx="3370303" cy="2387907"/>
                      <a:chOff x="1742224" y="6789362"/>
                      <a:chExt cx="3370303" cy="2387907"/>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6969384"/>
                        <a:ext cx="932230" cy="1924157"/>
                        <a:chOff x="2001410" y="6627329"/>
                        <a:chExt cx="932230" cy="1924157"/>
                      </a:xfrm>
                    </p:grpSpPr>
                    <p:cxnSp>
                      <p:nvCxnSpPr>
                        <p:cNvPr id="191" name="Suora yhdysviiva 190"/>
                        <p:cNvCxnSpPr>
                          <a:stCxn id="194" idx="2"/>
                          <a:endCxn id="190" idx="1"/>
                        </p:cNvCxnSpPr>
                        <p:nvPr/>
                      </p:nvCxnSpPr>
                      <p:spPr>
                        <a:xfrm rot="10800000">
                          <a:off x="2196139" y="6627329"/>
                          <a:ext cx="737499" cy="3112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6789362"/>
                        <a:ext cx="507243" cy="2387907"/>
                        <a:chOff x="1846813" y="4149886"/>
                        <a:chExt cx="507243" cy="2387907"/>
                      </a:xfrm>
                    </p:grpSpPr>
                    <p:pic>
                      <p:nvPicPr>
                        <p:cNvPr id="184" name="Kuva 183"/>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grpSp>
                      <p:nvGrpSpPr>
                        <p:cNvPr id="185" name="Ryhmä 184"/>
                        <p:cNvGrpSpPr/>
                        <p:nvPr/>
                      </p:nvGrpSpPr>
                      <p:grpSpPr>
                        <a:xfrm>
                          <a:off x="1846813" y="4527035"/>
                          <a:ext cx="506254" cy="2010758"/>
                          <a:chOff x="1738062" y="2171515"/>
                          <a:chExt cx="506254" cy="2010758"/>
                        </a:xfrm>
                      </p:grpSpPr>
                      <p:pic>
                        <p:nvPicPr>
                          <p:cNvPr id="189" name="Kuva 188"/>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38062" y="2171515"/>
                            <a:ext cx="506254" cy="443816"/>
                          </a:xfrm>
                          <a:prstGeom prst="rect">
                            <a:avLst/>
                          </a:prstGeom>
                        </p:spPr>
                      </p:pic>
                      <p:pic>
                        <p:nvPicPr>
                          <p:cNvPr id="190" name="Kuva 189"/>
                          <p:cNvPicPr>
                            <a:picLocks noChangeAspect="1"/>
                          </p:cNvPicPr>
                          <p:nvPr/>
                        </p:nvPicPr>
                        <p:blipFill>
                          <a:blip r:embed="rId7">
                            <a:extLst>
                              <a:ext uri="{28A0092B-C50C-407E-A947-70E740481C1C}">
                                <a14:useLocalDpi xmlns:a14="http://schemas.microsoft.com/office/drawing/2010/main" val="0"/>
                              </a:ext>
                            </a:extLst>
                          </a:blip>
                          <a:srcRect/>
                          <a:stretch/>
                        </p:blipFill>
                        <p:spPr>
                          <a:xfrm>
                            <a:off x="1797687" y="3822228"/>
                            <a:ext cx="360045" cy="360045"/>
                          </a:xfrm>
                          <a:prstGeom prst="rect">
                            <a:avLst/>
                          </a:prstGeom>
                        </p:spPr>
                      </p:pic>
                    </p:grpSp>
                    <p:pic>
                      <p:nvPicPr>
                        <p:cNvPr id="187" name="Kuva 18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79"/>
                          <a:ext cx="506254" cy="443816"/>
                        </a:xfrm>
                        <a:prstGeom prst="rect">
                          <a:avLst/>
                        </a:prstGeom>
                      </p:spPr>
                    </p:pic>
                  </p:grpSp>
                  <p:pic>
                    <p:nvPicPr>
                      <p:cNvPr id="178" name="Kuva 177"/>
                      <p:cNvPicPr>
                        <a:picLocks noChangeAspect="1"/>
                      </p:cNvPicPr>
                      <p:nvPr/>
                    </p:nvPicPr>
                    <p:blipFill>
                      <a:blip r:embed="rId5">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179" name="Kuva 178"/>
                      <p:cNvPicPr>
                        <a:picLocks noChangeAspect="1"/>
                      </p:cNvPicPr>
                      <p:nvPr/>
                    </p:nvPicPr>
                    <p:blipFill>
                      <a:blip r:embed="rId6">
                        <a:extLst>
                          <a:ext uri="{28A0092B-C50C-407E-A947-70E740481C1C}">
                            <a14:useLocalDpi xmlns:a14="http://schemas.microsoft.com/office/drawing/2010/main" val="0"/>
                          </a:ext>
                        </a:extLst>
                      </a:blip>
                      <a:srcRect/>
                      <a:stretch/>
                    </p:blipFill>
                    <p:spPr>
                      <a:xfrm>
                        <a:off x="4606273" y="8356304"/>
                        <a:ext cx="506254" cy="443816"/>
                      </a:xfrm>
                      <a:prstGeom prst="rect">
                        <a:avLst/>
                      </a:prstGeom>
                    </p:spPr>
                  </p:pic>
                  <p:pic>
                    <p:nvPicPr>
                      <p:cNvPr id="180" name="Kuva 179"/>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4" y="7292160"/>
                        <a:ext cx="506254" cy="443816"/>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1" name="Kuva 100"/>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746000" y="2844143"/>
                    <a:ext cx="507600" cy="141058"/>
                  </a:xfrm>
                  <a:prstGeom prst="rect">
                    <a:avLst/>
                  </a:prstGeom>
                </p:spPr>
              </p:pic>
              <p:pic>
                <p:nvPicPr>
                  <p:cNvPr id="102" name="Kuva 101"/>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611600" y="2844143"/>
                    <a:ext cx="507600" cy="141058"/>
                  </a:xfrm>
                  <a:prstGeom prst="rect">
                    <a:avLst/>
                  </a:prstGeom>
                </p:spPr>
              </p:pic>
            </p:grpSp>
          </p:grpSp>
          <p:pic>
            <p:nvPicPr>
              <p:cNvPr id="53"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Kuva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Kuva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193727" y="400367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Kuva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86579" y="400529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7" name="Suora yhdysviiva 116"/>
            <p:cNvCxnSpPr/>
            <p:nvPr/>
          </p:nvCxnSpPr>
          <p:spPr>
            <a:xfrm rot="10800000">
              <a:off x="1356333" y="3994108"/>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4" name="Ryhmä 3"/>
          <p:cNvGrpSpPr/>
          <p:nvPr/>
        </p:nvGrpSpPr>
        <p:grpSpPr>
          <a:xfrm>
            <a:off x="722359" y="5850330"/>
            <a:ext cx="5321883" cy="3052969"/>
            <a:chOff x="722359" y="5850330"/>
            <a:chExt cx="5321883" cy="3052969"/>
          </a:xfrm>
        </p:grpSpPr>
        <p:grpSp>
          <p:nvGrpSpPr>
            <p:cNvPr id="58" name="Ryhmä 57"/>
            <p:cNvGrpSpPr/>
            <p:nvPr/>
          </p:nvGrpSpPr>
          <p:grpSpPr>
            <a:xfrm rot="10800000">
              <a:off x="722359" y="5850330"/>
              <a:ext cx="5321883" cy="3052969"/>
              <a:chOff x="818084" y="1561893"/>
              <a:chExt cx="5321883" cy="3052969"/>
            </a:xfrm>
          </p:grpSpPr>
          <p:grpSp>
            <p:nvGrpSpPr>
              <p:cNvPr id="59" name="Ryhmä 58"/>
              <p:cNvGrpSpPr/>
              <p:nvPr/>
            </p:nvGrpSpPr>
            <p:grpSpPr>
              <a:xfrm>
                <a:off x="818084" y="1561893"/>
                <a:ext cx="5321883" cy="2515943"/>
                <a:chOff x="818084" y="1561893"/>
                <a:chExt cx="5321883" cy="2515943"/>
              </a:xfrm>
            </p:grpSpPr>
            <p:pic>
              <p:nvPicPr>
                <p:cNvPr id="64" name="Picture 134" descr="T:\tie2014\1510014798_Liikenne tietyomaalla\Suunnittelu\Tienrakennustyömaat\Powerpoint\työ\png - värieroteltu\valo-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34" descr="T:\tie2014\1510014798_Liikenne tietyomaalla\Suunnittelu\Tienrakennustyömaat\Powerpoint\työ\png - värieroteltu\valo-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Ryhmä 65"/>
                <p:cNvGrpSpPr/>
                <p:nvPr/>
              </p:nvGrpSpPr>
              <p:grpSpPr>
                <a:xfrm>
                  <a:off x="818084" y="1561893"/>
                  <a:ext cx="5321883" cy="2515943"/>
                  <a:chOff x="818084" y="1561893"/>
                  <a:chExt cx="5321883" cy="2515943"/>
                </a:xfrm>
              </p:grpSpPr>
              <p:grpSp>
                <p:nvGrpSpPr>
                  <p:cNvPr id="67" name="Ryhmä 66"/>
                  <p:cNvGrpSpPr/>
                  <p:nvPr/>
                </p:nvGrpSpPr>
                <p:grpSpPr>
                  <a:xfrm>
                    <a:off x="818084" y="1561893"/>
                    <a:ext cx="5321883" cy="2515943"/>
                    <a:chOff x="818084" y="1561893"/>
                    <a:chExt cx="5321883" cy="2515943"/>
                  </a:xfrm>
                </p:grpSpPr>
                <p:grpSp>
                  <p:nvGrpSpPr>
                    <p:cNvPr id="70" name="Ryhmä 69"/>
                    <p:cNvGrpSpPr/>
                    <p:nvPr/>
                  </p:nvGrpSpPr>
                  <p:grpSpPr>
                    <a:xfrm rot="10800000">
                      <a:off x="818084" y="1784742"/>
                      <a:ext cx="522323" cy="2293094"/>
                      <a:chOff x="3359286" y="6301052"/>
                      <a:chExt cx="522323" cy="2293094"/>
                    </a:xfrm>
                  </p:grpSpPr>
                  <p:cxnSp>
                    <p:nvCxnSpPr>
                      <p:cNvPr id="110" name="Suora yhdysviiva 109"/>
                      <p:cNvCxnSpPr/>
                      <p:nvPr/>
                    </p:nvCxnSpPr>
                    <p:spPr>
                      <a:xfrm flipV="1">
                        <a:off x="3431286" y="6377856"/>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uora yhdysviiva 110"/>
                      <p:cNvCxnSpPr/>
                      <p:nvPr/>
                    </p:nvCxnSpPr>
                    <p:spPr>
                      <a:xfrm rot="10800000">
                        <a:off x="3359286" y="638033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uora yhdysviiva 111"/>
                      <p:cNvCxnSpPr/>
                      <p:nvPr/>
                    </p:nvCxnSpPr>
                    <p:spPr>
                      <a:xfrm rot="10800000">
                        <a:off x="3359286" y="74578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uora yhdysviiva 112"/>
                      <p:cNvCxnSpPr/>
                      <p:nvPr/>
                    </p:nvCxnSpPr>
                    <p:spPr>
                      <a:xfrm rot="10800000">
                        <a:off x="3359286" y="85378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kstiruutu 113"/>
                      <p:cNvSpPr txBox="1"/>
                      <p:nvPr/>
                    </p:nvSpPr>
                    <p:spPr>
                      <a:xfrm>
                        <a:off x="3519865" y="630105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15" name="Tekstiruutu 114"/>
                      <p:cNvSpPr txBox="1"/>
                      <p:nvPr/>
                    </p:nvSpPr>
                    <p:spPr>
                      <a:xfrm>
                        <a:off x="3517030" y="7368502"/>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16" name="Tekstiruutu 115"/>
                      <p:cNvSpPr txBox="1"/>
                      <p:nvPr/>
                    </p:nvSpPr>
                    <p:spPr>
                      <a:xfrm>
                        <a:off x="3527256" y="8440258"/>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71" name="Ryhmä 70"/>
                    <p:cNvGrpSpPr/>
                    <p:nvPr/>
                  </p:nvGrpSpPr>
                  <p:grpSpPr>
                    <a:xfrm>
                      <a:off x="5517543" y="3380906"/>
                      <a:ext cx="622424" cy="693888"/>
                      <a:chOff x="3356796" y="6867962"/>
                      <a:chExt cx="622424" cy="693888"/>
                    </a:xfrm>
                  </p:grpSpPr>
                  <p:cxnSp>
                    <p:nvCxnSpPr>
                      <p:cNvPr id="105" name="Suora yhdysviiva 104"/>
                      <p:cNvCxnSpPr/>
                      <p:nvPr/>
                    </p:nvCxnSpPr>
                    <p:spPr>
                      <a:xfrm flipV="1">
                        <a:off x="3429205" y="6944906"/>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uora yhdysviiva 105"/>
                      <p:cNvCxnSpPr/>
                      <p:nvPr/>
                    </p:nvCxnSpPr>
                    <p:spPr>
                      <a:xfrm rot="10800000">
                        <a:off x="3357205" y="694738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uora yhdysviiva 106"/>
                      <p:cNvCxnSpPr/>
                      <p:nvPr/>
                    </p:nvCxnSpPr>
                    <p:spPr>
                      <a:xfrm rot="10800000">
                        <a:off x="3356796" y="748424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kstiruutu 107"/>
                      <p:cNvSpPr txBox="1"/>
                      <p:nvPr/>
                    </p:nvSpPr>
                    <p:spPr>
                      <a:xfrm>
                        <a:off x="3550827" y="686796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09" name="Tekstiruutu 108"/>
                      <p:cNvSpPr txBox="1"/>
                      <p:nvPr/>
                    </p:nvSpPr>
                    <p:spPr>
                      <a:xfrm>
                        <a:off x="3557765" y="740796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72" name="Ryhmä 71"/>
                    <p:cNvGrpSpPr/>
                    <p:nvPr/>
                  </p:nvGrpSpPr>
                  <p:grpSpPr>
                    <a:xfrm rot="10800000">
                      <a:off x="1745720" y="1561893"/>
                      <a:ext cx="3370303" cy="2387907"/>
                      <a:chOff x="1742224" y="6789362"/>
                      <a:chExt cx="3370303" cy="2387907"/>
                    </a:xfrm>
                  </p:grpSpPr>
                  <p:grpSp>
                    <p:nvGrpSpPr>
                      <p:cNvPr id="73" name="Ryhmä 72"/>
                      <p:cNvGrpSpPr/>
                      <p:nvPr/>
                    </p:nvGrpSpPr>
                    <p:grpSpPr>
                      <a:xfrm rot="10800000">
                        <a:off x="2877130" y="7280630"/>
                        <a:ext cx="1103988" cy="1612911"/>
                        <a:chOff x="2883462" y="2085031"/>
                        <a:chExt cx="1103988" cy="1612911"/>
                      </a:xfrm>
                    </p:grpSpPr>
                    <p:pic>
                      <p:nvPicPr>
                        <p:cNvPr id="9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Ryhmä 73"/>
                      <p:cNvGrpSpPr/>
                      <p:nvPr/>
                    </p:nvGrpSpPr>
                    <p:grpSpPr>
                      <a:xfrm>
                        <a:off x="1995351" y="6969384"/>
                        <a:ext cx="932230" cy="1924157"/>
                        <a:chOff x="2001410" y="6627329"/>
                        <a:chExt cx="932230" cy="1924157"/>
                      </a:xfrm>
                    </p:grpSpPr>
                    <p:cxnSp>
                      <p:nvCxnSpPr>
                        <p:cNvPr id="90" name="Suora yhdysviiva 89"/>
                        <p:cNvCxnSpPr>
                          <a:stCxn id="96" idx="2"/>
                          <a:endCxn id="89" idx="1"/>
                        </p:cNvCxnSpPr>
                        <p:nvPr/>
                      </p:nvCxnSpPr>
                      <p:spPr>
                        <a:xfrm flipH="1" flipV="1">
                          <a:off x="2196139" y="6627329"/>
                          <a:ext cx="737499" cy="3112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uora yhdysviiva 90"/>
                        <p:cNvCxnSpPr>
                          <a:stCxn id="103" idx="2"/>
                          <a:endCxn id="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uora yhdysviiva 94"/>
                        <p:cNvCxnSpPr>
                          <a:stCxn id="104" idx="2"/>
                          <a:endCxn id="88"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Ryhmä 74"/>
                      <p:cNvGrpSpPr/>
                      <p:nvPr/>
                    </p:nvGrpSpPr>
                    <p:grpSpPr>
                      <a:xfrm rot="10800000">
                        <a:off x="1742224" y="6789362"/>
                        <a:ext cx="507243" cy="2387907"/>
                        <a:chOff x="1846813" y="4149886"/>
                        <a:chExt cx="507243" cy="2387907"/>
                      </a:xfrm>
                    </p:grpSpPr>
                    <p:pic>
                      <p:nvPicPr>
                        <p:cNvPr id="81" name="Kuva 80"/>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grpSp>
                      <p:nvGrpSpPr>
                        <p:cNvPr id="84" name="Ryhmä 83"/>
                        <p:cNvGrpSpPr/>
                        <p:nvPr/>
                      </p:nvGrpSpPr>
                      <p:grpSpPr>
                        <a:xfrm>
                          <a:off x="1846813" y="4527036"/>
                          <a:ext cx="506254" cy="2010757"/>
                          <a:chOff x="1738062" y="2171516"/>
                          <a:chExt cx="506254" cy="2010757"/>
                        </a:xfrm>
                      </p:grpSpPr>
                      <p:pic>
                        <p:nvPicPr>
                          <p:cNvPr id="88" name="Kuva 8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38062" y="2171516"/>
                            <a:ext cx="506254" cy="443816"/>
                          </a:xfrm>
                          <a:prstGeom prst="rect">
                            <a:avLst/>
                          </a:prstGeom>
                        </p:spPr>
                      </p:pic>
                      <p:pic>
                        <p:nvPicPr>
                          <p:cNvPr id="89" name="Kuva 88"/>
                          <p:cNvPicPr>
                            <a:picLocks noChangeAspect="1"/>
                          </p:cNvPicPr>
                          <p:nvPr/>
                        </p:nvPicPr>
                        <p:blipFill>
                          <a:blip r:embed="rId7">
                            <a:extLst>
                              <a:ext uri="{28A0092B-C50C-407E-A947-70E740481C1C}">
                                <a14:useLocalDpi xmlns:a14="http://schemas.microsoft.com/office/drawing/2010/main" val="0"/>
                              </a:ext>
                            </a:extLst>
                          </a:blip>
                          <a:srcRect/>
                          <a:stretch/>
                        </p:blipFill>
                        <p:spPr>
                          <a:xfrm>
                            <a:off x="1797687" y="3822228"/>
                            <a:ext cx="360045" cy="360045"/>
                          </a:xfrm>
                          <a:prstGeom prst="rect">
                            <a:avLst/>
                          </a:prstGeom>
                        </p:spPr>
                      </p:pic>
                    </p:grpSp>
                    <p:pic>
                      <p:nvPicPr>
                        <p:cNvPr id="87" name="Kuva 8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80"/>
                          <a:ext cx="506254" cy="443816"/>
                        </a:xfrm>
                        <a:prstGeom prst="rect">
                          <a:avLst/>
                        </a:prstGeom>
                      </p:spPr>
                    </p:pic>
                  </p:grpSp>
                  <p:pic>
                    <p:nvPicPr>
                      <p:cNvPr id="76" name="Kuva 75"/>
                      <p:cNvPicPr>
                        <a:picLocks noChangeAspect="1"/>
                      </p:cNvPicPr>
                      <p:nvPr/>
                    </p:nvPicPr>
                    <p:blipFill>
                      <a:blip r:embed="rId5">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77" name="Kuva 76"/>
                      <p:cNvPicPr>
                        <a:picLocks noChangeAspect="1"/>
                      </p:cNvPicPr>
                      <p:nvPr/>
                    </p:nvPicPr>
                    <p:blipFill>
                      <a:blip r:embed="rId6">
                        <a:extLst>
                          <a:ext uri="{28A0092B-C50C-407E-A947-70E740481C1C}">
                            <a14:useLocalDpi xmlns:a14="http://schemas.microsoft.com/office/drawing/2010/main" val="0"/>
                          </a:ext>
                        </a:extLst>
                      </a:blip>
                      <a:srcRect/>
                      <a:stretch/>
                    </p:blipFill>
                    <p:spPr>
                      <a:xfrm>
                        <a:off x="4606273" y="8356303"/>
                        <a:ext cx="506254" cy="443816"/>
                      </a:xfrm>
                      <a:prstGeom prst="rect">
                        <a:avLst/>
                      </a:prstGeom>
                    </p:spPr>
                  </p:pic>
                  <p:pic>
                    <p:nvPicPr>
                      <p:cNvPr id="78" name="Kuva 77"/>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4" y="7292159"/>
                        <a:ext cx="506254" cy="443816"/>
                      </a:xfrm>
                      <a:prstGeom prst="rect">
                        <a:avLst/>
                      </a:prstGeom>
                    </p:spPr>
                  </p:pic>
                  <p:cxnSp>
                    <p:nvCxnSpPr>
                      <p:cNvPr id="79" name="Suora yhdysviiva 78"/>
                      <p:cNvCxnSpPr>
                        <a:stCxn id="78" idx="2"/>
                        <a:endCxn id="97"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uora yhdysviiva 79"/>
                      <p:cNvCxnSpPr>
                        <a:stCxn id="77" idx="2"/>
                        <a:endCxn id="98"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8" name="Kuva 6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746000" y="2844144"/>
                    <a:ext cx="507600" cy="141058"/>
                  </a:xfrm>
                  <a:prstGeom prst="rect">
                    <a:avLst/>
                  </a:prstGeom>
                </p:spPr>
              </p:pic>
              <p:pic>
                <p:nvPicPr>
                  <p:cNvPr id="69" name="Kuva 68"/>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611600" y="2844144"/>
                    <a:ext cx="507600" cy="141058"/>
                  </a:xfrm>
                  <a:prstGeom prst="rect">
                    <a:avLst/>
                  </a:prstGeom>
                </p:spPr>
              </p:pic>
            </p:grpSp>
          </p:grpSp>
          <p:pic>
            <p:nvPicPr>
              <p:cNvPr id="60"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Kuva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Kuva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193727" y="400367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Kuva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86579" y="400529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8" name="Suora yhdysviiva 117"/>
            <p:cNvCxnSpPr/>
            <p:nvPr/>
          </p:nvCxnSpPr>
          <p:spPr>
            <a:xfrm rot="10800000">
              <a:off x="1349983" y="6464258"/>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1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1.2</a:t>
            </a:r>
          </a:p>
        </p:txBody>
      </p:sp>
      <p:sp>
        <p:nvSpPr>
          <p:cNvPr id="8" name="Text Box 3">
            <a:extLst>
              <a:ext uri="{FF2B5EF4-FFF2-40B4-BE49-F238E27FC236}">
                <a16:creationId xmlns:a16="http://schemas.microsoft.com/office/drawing/2014/main" id="{AA28E587-A17E-067C-AF67-0151E4C83FF3}"/>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
        <p:nvSpPr>
          <p:cNvPr id="9" name="Suorakulmio 244">
            <a:extLst>
              <a:ext uri="{FF2B5EF4-FFF2-40B4-BE49-F238E27FC236}">
                <a16:creationId xmlns:a16="http://schemas.microsoft.com/office/drawing/2014/main" id="{61A3D13C-31CD-C185-1D76-605484FF9B73}"/>
              </a:ext>
            </a:extLst>
          </p:cNvPr>
          <p:cNvSpPr>
            <a:spLocks noChangeArrowheads="1"/>
          </p:cNvSpPr>
          <p:nvPr/>
        </p:nvSpPr>
        <p:spPr bwMode="auto">
          <a:xfrm>
            <a:off x="1243143" y="4368225"/>
            <a:ext cx="1295142"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303204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cxnSp>
        <p:nvCxnSpPr>
          <p:cNvPr id="92" name="Suora yhdysviiva 91"/>
          <p:cNvCxnSpPr/>
          <p:nvPr/>
        </p:nvCxnSpPr>
        <p:spPr>
          <a:xfrm flipV="1">
            <a:off x="1269000" y="5309860"/>
            <a:ext cx="4320000" cy="200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uora yhdysviiva 92"/>
          <p:cNvCxnSpPr/>
          <p:nvPr/>
        </p:nvCxnSpPr>
        <p:spPr>
          <a:xfrm>
            <a:off x="1269000" y="5171560"/>
            <a:ext cx="4319997"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uora yhdysviiva 93"/>
          <p:cNvCxnSpPr/>
          <p:nvPr/>
        </p:nvCxnSpPr>
        <p:spPr>
          <a:xfrm>
            <a:off x="1269000" y="5456794"/>
            <a:ext cx="4319997" cy="136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 name="Ryhmä 3"/>
          <p:cNvGrpSpPr/>
          <p:nvPr/>
        </p:nvGrpSpPr>
        <p:grpSpPr>
          <a:xfrm>
            <a:off x="809379" y="1561893"/>
            <a:ext cx="5323444" cy="3031042"/>
            <a:chOff x="809379" y="1561893"/>
            <a:chExt cx="5323444" cy="3031042"/>
          </a:xfrm>
        </p:grpSpPr>
        <p:cxnSp>
          <p:nvCxnSpPr>
            <p:cNvPr id="157" name="Suora yhdysviiva 156"/>
            <p:cNvCxnSpPr/>
            <p:nvPr/>
          </p:nvCxnSpPr>
          <p:spPr>
            <a:xfrm rot="10800000">
              <a:off x="1342693" y="3984583"/>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809379" y="1561893"/>
              <a:ext cx="5323444" cy="3031042"/>
              <a:chOff x="809379" y="1561893"/>
              <a:chExt cx="5323444" cy="3031042"/>
            </a:xfrm>
          </p:grpSpPr>
          <p:pic>
            <p:nvPicPr>
              <p:cNvPr id="52"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14201" y="39817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07053" y="398336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Ryhmä 5"/>
              <p:cNvGrpSpPr/>
              <p:nvPr/>
            </p:nvGrpSpPr>
            <p:grpSpPr>
              <a:xfrm>
                <a:off x="809379" y="1561893"/>
                <a:ext cx="5323444" cy="2500995"/>
                <a:chOff x="809379" y="1561893"/>
                <a:chExt cx="5323444" cy="2500995"/>
              </a:xfrm>
            </p:grpSpPr>
            <p:grpSp>
              <p:nvGrpSpPr>
                <p:cNvPr id="5" name="Ryhmä 4"/>
                <p:cNvGrpSpPr/>
                <p:nvPr/>
              </p:nvGrpSpPr>
              <p:grpSpPr>
                <a:xfrm>
                  <a:off x="809379" y="1561893"/>
                  <a:ext cx="5323444" cy="2500995"/>
                  <a:chOff x="809379" y="1561893"/>
                  <a:chExt cx="5323444" cy="2500995"/>
                </a:xfrm>
              </p:grpSpPr>
              <p:grpSp>
                <p:nvGrpSpPr>
                  <p:cNvPr id="10" name="Ryhmä 9"/>
                  <p:cNvGrpSpPr/>
                  <p:nvPr/>
                </p:nvGrpSpPr>
                <p:grpSpPr>
                  <a:xfrm rot="10800000">
                    <a:off x="809379" y="1751470"/>
                    <a:ext cx="533314" cy="2308881"/>
                    <a:chOff x="3357000" y="6318537"/>
                    <a:chExt cx="533314"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20938"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25735" y="7401774"/>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35961"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 name="Ryhmä 2"/>
                  <p:cNvGrpSpPr/>
                  <p:nvPr/>
                </p:nvGrpSpPr>
                <p:grpSpPr>
                  <a:xfrm>
                    <a:off x="1745720" y="1561893"/>
                    <a:ext cx="3370303" cy="2389412"/>
                    <a:chOff x="1745720" y="1561893"/>
                    <a:chExt cx="3370303" cy="2389412"/>
                  </a:xfrm>
                </p:grpSpPr>
                <p:pic>
                  <p:nvPicPr>
                    <p:cNvPr id="102" name="Kuva 101"/>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450" y="3591305"/>
                      <a:ext cx="360000" cy="360000"/>
                    </a:xfrm>
                    <a:prstGeom prst="rect">
                      <a:avLst/>
                    </a:prstGeom>
                  </p:spPr>
                </p:pic>
                <p:grpSp>
                  <p:nvGrpSpPr>
                    <p:cNvPr id="174" name="Ryhmä 173"/>
                    <p:cNvGrpSpPr/>
                    <p:nvPr/>
                  </p:nvGrpSpPr>
                  <p:grpSpPr>
                    <a:xfrm rot="10800000">
                      <a:off x="1745720" y="1561893"/>
                      <a:ext cx="3370303" cy="2209412"/>
                      <a:chOff x="1742224" y="6967857"/>
                      <a:chExt cx="3370303" cy="2209412"/>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6967857"/>
                        <a:ext cx="932230" cy="1925684"/>
                        <a:chOff x="2001410" y="6625802"/>
                        <a:chExt cx="932230" cy="1925684"/>
                      </a:xfrm>
                    </p:grpSpPr>
                    <p:cxnSp>
                      <p:nvCxnSpPr>
                        <p:cNvPr id="191" name="Suora yhdysviiva 190"/>
                        <p:cNvCxnSpPr>
                          <a:stCxn id="194" idx="2"/>
                          <a:endCxn id="102" idx="1"/>
                        </p:cNvCxnSpPr>
                        <p:nvPr/>
                      </p:nvCxnSpPr>
                      <p:spPr>
                        <a:xfrm rot="10800000">
                          <a:off x="2196094" y="6625802"/>
                          <a:ext cx="737544" cy="3127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2160"/>
                        <a:ext cx="507243" cy="1885109"/>
                        <a:chOff x="1846813" y="4149886"/>
                        <a:chExt cx="507243" cy="1885109"/>
                      </a:xfrm>
                    </p:grpSpPr>
                    <p:pic>
                      <p:nvPicPr>
                        <p:cNvPr id="184" name="Kuva 18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189" name="Kuva 188"/>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6813" y="4527035"/>
                          <a:ext cx="506254" cy="443816"/>
                        </a:xfrm>
                        <a:prstGeom prst="rect">
                          <a:avLst/>
                        </a:prstGeom>
                      </p:spPr>
                    </p:pic>
                    <p:pic>
                      <p:nvPicPr>
                        <p:cNvPr id="187" name="Kuva 186"/>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47802" y="5591179"/>
                          <a:ext cx="506254" cy="443816"/>
                        </a:xfrm>
                        <a:prstGeom prst="rect">
                          <a:avLst/>
                        </a:prstGeom>
                      </p:spPr>
                    </p:pic>
                  </p:grpSp>
                  <p:pic>
                    <p:nvPicPr>
                      <p:cNvPr id="178" name="Kuva 177"/>
                      <p:cNvPicPr>
                        <a:picLocks noChangeAspect="1"/>
                      </p:cNvPicPr>
                      <p:nvPr/>
                    </p:nvPicPr>
                    <p:blipFill>
                      <a:blip r:embed="rId8">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179" name="Kuva 178"/>
                      <p:cNvPicPr>
                        <a:picLocks noChangeAspect="1"/>
                      </p:cNvPicPr>
                      <p:nvPr/>
                    </p:nvPicPr>
                    <p:blipFill>
                      <a:blip r:embed="rId9">
                        <a:extLst>
                          <a:ext uri="{28A0092B-C50C-407E-A947-70E740481C1C}">
                            <a14:useLocalDpi xmlns:a14="http://schemas.microsoft.com/office/drawing/2010/main" val="0"/>
                          </a:ext>
                        </a:extLst>
                      </a:blip>
                      <a:srcRect/>
                      <a:stretch/>
                    </p:blipFill>
                    <p:spPr>
                      <a:xfrm>
                        <a:off x="4606273" y="8356304"/>
                        <a:ext cx="506254" cy="443816"/>
                      </a:xfrm>
                      <a:prstGeom prst="rect">
                        <a:avLst/>
                      </a:prstGeom>
                    </p:spPr>
                  </p:pic>
                  <p:pic>
                    <p:nvPicPr>
                      <p:cNvPr id="180" name="Kuva 179"/>
                      <p:cNvPicPr>
                        <a:picLocks noChangeAspect="1"/>
                      </p:cNvPicPr>
                      <p:nvPr/>
                    </p:nvPicPr>
                    <p:blipFill>
                      <a:blip r:embed="rId10">
                        <a:extLst>
                          <a:ext uri="{28A0092B-C50C-407E-A947-70E740481C1C}">
                            <a14:useLocalDpi xmlns:a14="http://schemas.microsoft.com/office/drawing/2010/main" val="0"/>
                          </a:ext>
                        </a:extLst>
                      </a:blip>
                      <a:srcRect/>
                      <a:stretch/>
                    </p:blipFill>
                    <p:spPr>
                      <a:xfrm>
                        <a:off x="4605284" y="7292160"/>
                        <a:ext cx="506254" cy="443816"/>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9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 name="Kuva 100"/>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746000" y="2844143"/>
                  <a:ext cx="507600" cy="141058"/>
                </a:xfrm>
                <a:prstGeom prst="rect">
                  <a:avLst/>
                </a:prstGeom>
              </p:spPr>
            </p:pic>
            <p:pic>
              <p:nvPicPr>
                <p:cNvPr id="103" name="Kuva 102"/>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611600" y="2844143"/>
                  <a:ext cx="507600" cy="141058"/>
                </a:xfrm>
                <a:prstGeom prst="rect">
                  <a:avLst/>
                </a:prstGeom>
              </p:spPr>
            </p:pic>
          </p:grpSp>
        </p:grpSp>
      </p:grpSp>
      <p:grpSp>
        <p:nvGrpSpPr>
          <p:cNvPr id="7" name="Ryhmä 6"/>
          <p:cNvGrpSpPr/>
          <p:nvPr/>
        </p:nvGrpSpPr>
        <p:grpSpPr>
          <a:xfrm>
            <a:off x="727074" y="5855952"/>
            <a:ext cx="5317330" cy="3034769"/>
            <a:chOff x="727074" y="5855952"/>
            <a:chExt cx="5317330" cy="3034769"/>
          </a:xfrm>
        </p:grpSpPr>
        <p:cxnSp>
          <p:nvCxnSpPr>
            <p:cNvPr id="158" name="Suora yhdysviiva 157"/>
            <p:cNvCxnSpPr/>
            <p:nvPr/>
          </p:nvCxnSpPr>
          <p:spPr>
            <a:xfrm rot="10800000">
              <a:off x="1355994" y="6467363"/>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10" name="Ryhmä 109"/>
            <p:cNvGrpSpPr/>
            <p:nvPr/>
          </p:nvGrpSpPr>
          <p:grpSpPr>
            <a:xfrm rot="10800000">
              <a:off x="727074" y="5855952"/>
              <a:ext cx="5317330" cy="3034769"/>
              <a:chOff x="815493" y="1561893"/>
              <a:chExt cx="5317330" cy="3034769"/>
            </a:xfrm>
          </p:grpSpPr>
          <p:pic>
            <p:nvPicPr>
              <p:cNvPr id="11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2041" y="398547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893" y="398709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 name="Ryhmä 114"/>
              <p:cNvGrpSpPr/>
              <p:nvPr/>
            </p:nvGrpSpPr>
            <p:grpSpPr>
              <a:xfrm>
                <a:off x="815493" y="1561893"/>
                <a:ext cx="5317330" cy="2500995"/>
                <a:chOff x="815493" y="1561893"/>
                <a:chExt cx="5317330" cy="2500995"/>
              </a:xfrm>
            </p:grpSpPr>
            <p:grpSp>
              <p:nvGrpSpPr>
                <p:cNvPr id="116" name="Ryhmä 115"/>
                <p:cNvGrpSpPr/>
                <p:nvPr/>
              </p:nvGrpSpPr>
              <p:grpSpPr>
                <a:xfrm>
                  <a:off x="815493" y="1561893"/>
                  <a:ext cx="5317330" cy="2500995"/>
                  <a:chOff x="815493" y="1561893"/>
                  <a:chExt cx="5317330" cy="2500995"/>
                </a:xfrm>
              </p:grpSpPr>
              <p:grpSp>
                <p:nvGrpSpPr>
                  <p:cNvPr id="119" name="Ryhmä 118"/>
                  <p:cNvGrpSpPr/>
                  <p:nvPr/>
                </p:nvGrpSpPr>
                <p:grpSpPr>
                  <a:xfrm rot="10800000">
                    <a:off x="815493" y="1748944"/>
                    <a:ext cx="527200" cy="2313944"/>
                    <a:chOff x="3357000" y="6316000"/>
                    <a:chExt cx="527200" cy="2313944"/>
                  </a:xfrm>
                </p:grpSpPr>
                <p:cxnSp>
                  <p:nvCxnSpPr>
                    <p:cNvPr id="150" name="Suora yhdysviiva 149"/>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uora yhdysviiva 150"/>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uora yhdysviiva 151"/>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uora yhdysviiva 152"/>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kstiruutu 153"/>
                    <p:cNvSpPr txBox="1"/>
                    <p:nvPr/>
                  </p:nvSpPr>
                  <p:spPr>
                    <a:xfrm>
                      <a:off x="3528029" y="631600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55" name="Tekstiruutu 154"/>
                    <p:cNvSpPr txBox="1"/>
                    <p:nvPr/>
                  </p:nvSpPr>
                  <p:spPr>
                    <a:xfrm>
                      <a:off x="3524953" y="7396056"/>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56" name="Tekstiruutu 155"/>
                    <p:cNvSpPr txBox="1"/>
                    <p:nvPr/>
                  </p:nvSpPr>
                  <p:spPr>
                    <a:xfrm>
                      <a:off x="3529847" y="8476056"/>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20" name="Ryhmä 119"/>
                  <p:cNvGrpSpPr/>
                  <p:nvPr/>
                </p:nvGrpSpPr>
                <p:grpSpPr>
                  <a:xfrm>
                    <a:off x="5510399" y="3369000"/>
                    <a:ext cx="622424" cy="693888"/>
                    <a:chOff x="3349652" y="6856056"/>
                    <a:chExt cx="622424" cy="693888"/>
                  </a:xfrm>
                </p:grpSpPr>
                <p:cxnSp>
                  <p:nvCxnSpPr>
                    <p:cNvPr id="145" name="Suora yhdysviiva 144"/>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uora yhdysviiva 145"/>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uora yhdysviiva 146"/>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kstiruutu 147"/>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49" name="Tekstiruutu 148"/>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21" name="Ryhmä 120"/>
                  <p:cNvGrpSpPr/>
                  <p:nvPr/>
                </p:nvGrpSpPr>
                <p:grpSpPr>
                  <a:xfrm>
                    <a:off x="1745720" y="1561893"/>
                    <a:ext cx="3370303" cy="2389412"/>
                    <a:chOff x="1745720" y="1561893"/>
                    <a:chExt cx="3370303" cy="2389412"/>
                  </a:xfrm>
                </p:grpSpPr>
                <p:pic>
                  <p:nvPicPr>
                    <p:cNvPr id="124" name="Kuva 123"/>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450" y="3591305"/>
                      <a:ext cx="360000" cy="360000"/>
                    </a:xfrm>
                    <a:prstGeom prst="rect">
                      <a:avLst/>
                    </a:prstGeom>
                  </p:spPr>
                </p:pic>
                <p:grpSp>
                  <p:nvGrpSpPr>
                    <p:cNvPr id="125" name="Ryhmä 124"/>
                    <p:cNvGrpSpPr/>
                    <p:nvPr/>
                  </p:nvGrpSpPr>
                  <p:grpSpPr>
                    <a:xfrm rot="10800000">
                      <a:off x="1745720" y="1561893"/>
                      <a:ext cx="3370303" cy="2209412"/>
                      <a:chOff x="1742224" y="6967857"/>
                      <a:chExt cx="3370303" cy="2209412"/>
                    </a:xfrm>
                  </p:grpSpPr>
                  <p:grpSp>
                    <p:nvGrpSpPr>
                      <p:cNvPr id="126" name="Ryhmä 125"/>
                      <p:cNvGrpSpPr/>
                      <p:nvPr/>
                    </p:nvGrpSpPr>
                    <p:grpSpPr>
                      <a:xfrm rot="10800000">
                        <a:off x="2877130" y="7280630"/>
                        <a:ext cx="1103988" cy="1612911"/>
                        <a:chOff x="2883462" y="2085031"/>
                        <a:chExt cx="1103988" cy="1612911"/>
                      </a:xfrm>
                    </p:grpSpPr>
                    <p:pic>
                      <p:nvPicPr>
                        <p:cNvPr id="14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Ryhmä 126"/>
                      <p:cNvGrpSpPr/>
                      <p:nvPr/>
                    </p:nvGrpSpPr>
                    <p:grpSpPr>
                      <a:xfrm>
                        <a:off x="1995351" y="6967857"/>
                        <a:ext cx="932230" cy="1925684"/>
                        <a:chOff x="2001410" y="6625802"/>
                        <a:chExt cx="932230" cy="1925684"/>
                      </a:xfrm>
                    </p:grpSpPr>
                    <p:cxnSp>
                      <p:nvCxnSpPr>
                        <p:cNvPr id="137" name="Suora yhdysviiva 136"/>
                        <p:cNvCxnSpPr>
                          <a:stCxn id="140" idx="2"/>
                          <a:endCxn id="124" idx="1"/>
                        </p:cNvCxnSpPr>
                        <p:nvPr/>
                      </p:nvCxnSpPr>
                      <p:spPr>
                        <a:xfrm flipH="1" flipV="1">
                          <a:off x="2196094" y="6625802"/>
                          <a:ext cx="737544" cy="3127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a:stCxn id="143" idx="2"/>
                          <a:endCxn id="136"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a:stCxn id="144" idx="2"/>
                          <a:endCxn id="135"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Ryhmä 127"/>
                      <p:cNvGrpSpPr/>
                      <p:nvPr/>
                    </p:nvGrpSpPr>
                    <p:grpSpPr>
                      <a:xfrm rot="10800000">
                        <a:off x="1742224" y="7292159"/>
                        <a:ext cx="507243" cy="1885110"/>
                        <a:chOff x="1846813" y="4149886"/>
                        <a:chExt cx="507243" cy="1885110"/>
                      </a:xfrm>
                    </p:grpSpPr>
                    <p:pic>
                      <p:nvPicPr>
                        <p:cNvPr id="134" name="Kuva 13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135" name="Kuva 134"/>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6813" y="4527036"/>
                          <a:ext cx="506254" cy="443816"/>
                        </a:xfrm>
                        <a:prstGeom prst="rect">
                          <a:avLst/>
                        </a:prstGeom>
                      </p:spPr>
                    </p:pic>
                    <p:pic>
                      <p:nvPicPr>
                        <p:cNvPr id="136" name="Kuva 135"/>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47802" y="5591180"/>
                          <a:ext cx="506254" cy="443816"/>
                        </a:xfrm>
                        <a:prstGeom prst="rect">
                          <a:avLst/>
                        </a:prstGeom>
                      </p:spPr>
                    </p:pic>
                  </p:grpSp>
                  <p:pic>
                    <p:nvPicPr>
                      <p:cNvPr id="129" name="Kuva 128"/>
                      <p:cNvPicPr>
                        <a:picLocks noChangeAspect="1"/>
                      </p:cNvPicPr>
                      <p:nvPr/>
                    </p:nvPicPr>
                    <p:blipFill>
                      <a:blip r:embed="rId8">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130" name="Kuva 129"/>
                      <p:cNvPicPr>
                        <a:picLocks noChangeAspect="1"/>
                      </p:cNvPicPr>
                      <p:nvPr/>
                    </p:nvPicPr>
                    <p:blipFill>
                      <a:blip r:embed="rId9">
                        <a:extLst>
                          <a:ext uri="{28A0092B-C50C-407E-A947-70E740481C1C}">
                            <a14:useLocalDpi xmlns:a14="http://schemas.microsoft.com/office/drawing/2010/main" val="0"/>
                          </a:ext>
                        </a:extLst>
                      </a:blip>
                      <a:srcRect/>
                      <a:stretch/>
                    </p:blipFill>
                    <p:spPr>
                      <a:xfrm>
                        <a:off x="4606273" y="8356303"/>
                        <a:ext cx="506254" cy="443816"/>
                      </a:xfrm>
                      <a:prstGeom prst="rect">
                        <a:avLst/>
                      </a:prstGeom>
                    </p:spPr>
                  </p:pic>
                  <p:pic>
                    <p:nvPicPr>
                      <p:cNvPr id="131" name="Kuva 130"/>
                      <p:cNvPicPr>
                        <a:picLocks noChangeAspect="1"/>
                      </p:cNvPicPr>
                      <p:nvPr/>
                    </p:nvPicPr>
                    <p:blipFill>
                      <a:blip r:embed="rId10">
                        <a:extLst>
                          <a:ext uri="{28A0092B-C50C-407E-A947-70E740481C1C}">
                            <a14:useLocalDpi xmlns:a14="http://schemas.microsoft.com/office/drawing/2010/main" val="0"/>
                          </a:ext>
                        </a:extLst>
                      </a:blip>
                      <a:srcRect/>
                      <a:stretch/>
                    </p:blipFill>
                    <p:spPr>
                      <a:xfrm>
                        <a:off x="4605284" y="7292159"/>
                        <a:ext cx="506254" cy="443816"/>
                      </a:xfrm>
                      <a:prstGeom prst="rect">
                        <a:avLst/>
                      </a:prstGeom>
                    </p:spPr>
                  </p:pic>
                  <p:cxnSp>
                    <p:nvCxnSpPr>
                      <p:cNvPr id="132" name="Suora yhdysviiva 131"/>
                      <p:cNvCxnSpPr>
                        <a:stCxn id="131" idx="2"/>
                        <a:endCxn id="141"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uora yhdysviiva 132"/>
                      <p:cNvCxnSpPr>
                        <a:stCxn id="130" idx="2"/>
                        <a:endCxn id="142"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22"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7" name="Kuva 116"/>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746000" y="2844144"/>
                  <a:ext cx="507600" cy="141058"/>
                </a:xfrm>
                <a:prstGeom prst="rect">
                  <a:avLst/>
                </a:prstGeom>
              </p:spPr>
            </p:pic>
            <p:pic>
              <p:nvPicPr>
                <p:cNvPr id="118" name="Kuva 117"/>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611600" y="2844144"/>
                  <a:ext cx="507600" cy="141058"/>
                </a:xfrm>
                <a:prstGeom prst="rect">
                  <a:avLst/>
                </a:prstGeom>
              </p:spPr>
            </p:pic>
          </p:grpSp>
        </p:grpSp>
      </p:grpSp>
      <p:sp>
        <p:nvSpPr>
          <p:cNvPr id="10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1.3</a:t>
            </a:r>
          </a:p>
        </p:txBody>
      </p:sp>
      <p:sp>
        <p:nvSpPr>
          <p:cNvPr id="8" name="Text Box 3">
            <a:extLst>
              <a:ext uri="{FF2B5EF4-FFF2-40B4-BE49-F238E27FC236}">
                <a16:creationId xmlns:a16="http://schemas.microsoft.com/office/drawing/2014/main" id="{1DF2F11E-B9CE-F054-F4F9-CDC73C31C6A7}"/>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
        <p:nvSpPr>
          <p:cNvPr id="20" name="Suorakulmio 244">
            <a:extLst>
              <a:ext uri="{FF2B5EF4-FFF2-40B4-BE49-F238E27FC236}">
                <a16:creationId xmlns:a16="http://schemas.microsoft.com/office/drawing/2014/main" id="{471496F7-791F-7507-67F1-2A144A3D8A00}"/>
              </a:ext>
            </a:extLst>
          </p:cNvPr>
          <p:cNvSpPr>
            <a:spLocks noChangeArrowheads="1"/>
          </p:cNvSpPr>
          <p:nvPr/>
        </p:nvSpPr>
        <p:spPr bwMode="auto">
          <a:xfrm>
            <a:off x="1243143" y="4368225"/>
            <a:ext cx="1295142"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29750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cxnSp>
        <p:nvCxnSpPr>
          <p:cNvPr id="114" name="Suora yhdysviiva 113"/>
          <p:cNvCxnSpPr/>
          <p:nvPr/>
        </p:nvCxnSpPr>
        <p:spPr>
          <a:xfrm rot="10800000">
            <a:off x="1342693" y="3984583"/>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2" name="Suora yhdysviiva 91"/>
          <p:cNvCxnSpPr/>
          <p:nvPr/>
        </p:nvCxnSpPr>
        <p:spPr>
          <a:xfrm flipV="1">
            <a:off x="1269000" y="5309860"/>
            <a:ext cx="4320000" cy="200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uora yhdysviiva 92"/>
          <p:cNvCxnSpPr/>
          <p:nvPr/>
        </p:nvCxnSpPr>
        <p:spPr>
          <a:xfrm>
            <a:off x="1269000" y="5171560"/>
            <a:ext cx="4319997"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uora yhdysviiva 93"/>
          <p:cNvCxnSpPr/>
          <p:nvPr/>
        </p:nvCxnSpPr>
        <p:spPr>
          <a:xfrm>
            <a:off x="1269000" y="5456794"/>
            <a:ext cx="4319997" cy="136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 name="Ryhmä 5"/>
          <p:cNvGrpSpPr/>
          <p:nvPr/>
        </p:nvGrpSpPr>
        <p:grpSpPr>
          <a:xfrm>
            <a:off x="727074" y="5856773"/>
            <a:ext cx="5342502" cy="3037774"/>
            <a:chOff x="727074" y="5856773"/>
            <a:chExt cx="5342502" cy="3037774"/>
          </a:xfrm>
        </p:grpSpPr>
        <p:cxnSp>
          <p:nvCxnSpPr>
            <p:cNvPr id="119" name="Suora yhdysviiva 118"/>
            <p:cNvCxnSpPr/>
            <p:nvPr/>
          </p:nvCxnSpPr>
          <p:spPr>
            <a:xfrm rot="10800000">
              <a:off x="1355994" y="6470496"/>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6" name="Ryhmä 55"/>
            <p:cNvGrpSpPr/>
            <p:nvPr/>
          </p:nvGrpSpPr>
          <p:grpSpPr>
            <a:xfrm rot="10800000">
              <a:off x="727074" y="5856773"/>
              <a:ext cx="5342502" cy="3037774"/>
              <a:chOff x="790321" y="1561893"/>
              <a:chExt cx="5342502" cy="3037774"/>
            </a:xfrm>
          </p:grpSpPr>
          <p:pic>
            <p:nvPicPr>
              <p:cNvPr id="57"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80510" y="398848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1949" y="397683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Ryhmä 60"/>
              <p:cNvGrpSpPr/>
              <p:nvPr/>
            </p:nvGrpSpPr>
            <p:grpSpPr>
              <a:xfrm>
                <a:off x="790321" y="1561893"/>
                <a:ext cx="5342502" cy="2500995"/>
                <a:chOff x="790321" y="1561893"/>
                <a:chExt cx="5342502" cy="2500995"/>
              </a:xfrm>
            </p:grpSpPr>
            <p:grpSp>
              <p:nvGrpSpPr>
                <p:cNvPr id="62" name="Ryhmä 61"/>
                <p:cNvGrpSpPr/>
                <p:nvPr/>
              </p:nvGrpSpPr>
              <p:grpSpPr>
                <a:xfrm rot="10800000">
                  <a:off x="790321" y="1754007"/>
                  <a:ext cx="552372" cy="2308881"/>
                  <a:chOff x="3357000" y="6316000"/>
                  <a:chExt cx="552372" cy="2308881"/>
                </a:xfrm>
              </p:grpSpPr>
              <p:cxnSp>
                <p:nvCxnSpPr>
                  <p:cNvPr id="107" name="Suora yhdysviiva 106"/>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uora yhdysviiva 107"/>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uora yhdysviiva 108"/>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uora yhdysviiva 109"/>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kstiruutu 110"/>
                  <p:cNvSpPr txBox="1"/>
                  <p:nvPr/>
                </p:nvSpPr>
                <p:spPr>
                  <a:xfrm>
                    <a:off x="3539996" y="631600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12" name="Tekstiruutu 111"/>
                  <p:cNvSpPr txBox="1"/>
                  <p:nvPr/>
                </p:nvSpPr>
                <p:spPr>
                  <a:xfrm>
                    <a:off x="3544793" y="7399237"/>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13" name="Tekstiruutu 112"/>
                  <p:cNvSpPr txBox="1"/>
                  <p:nvPr/>
                </p:nvSpPr>
                <p:spPr>
                  <a:xfrm>
                    <a:off x="3555019" y="8470993"/>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63" name="Ryhmä 62"/>
                <p:cNvGrpSpPr/>
                <p:nvPr/>
              </p:nvGrpSpPr>
              <p:grpSpPr>
                <a:xfrm>
                  <a:off x="5510399" y="3369000"/>
                  <a:ext cx="622424" cy="693888"/>
                  <a:chOff x="3349652" y="6856056"/>
                  <a:chExt cx="622424" cy="693888"/>
                </a:xfrm>
              </p:grpSpPr>
              <p:cxnSp>
                <p:nvCxnSpPr>
                  <p:cNvPr id="97" name="Suora yhdysviiva 96"/>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uora yhdysviiva 97"/>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uora yhdysviiva 10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kstiruutu 104"/>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06" name="Tekstiruutu 105"/>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64" name="Ryhmä 63"/>
                <p:cNvGrpSpPr/>
                <p:nvPr/>
              </p:nvGrpSpPr>
              <p:grpSpPr>
                <a:xfrm>
                  <a:off x="1745720" y="1561893"/>
                  <a:ext cx="3370303" cy="2389184"/>
                  <a:chOff x="1745720" y="1561893"/>
                  <a:chExt cx="3370303" cy="2389184"/>
                </a:xfrm>
              </p:grpSpPr>
              <p:pic>
                <p:nvPicPr>
                  <p:cNvPr id="69" name="Kuva 68"/>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405" y="3591077"/>
                    <a:ext cx="360000" cy="360000"/>
                  </a:xfrm>
                  <a:prstGeom prst="rect">
                    <a:avLst/>
                  </a:prstGeom>
                </p:spPr>
              </p:pic>
              <p:grpSp>
                <p:nvGrpSpPr>
                  <p:cNvPr id="70" name="Ryhmä 69"/>
                  <p:cNvGrpSpPr/>
                  <p:nvPr/>
                </p:nvGrpSpPr>
                <p:grpSpPr>
                  <a:xfrm rot="10800000">
                    <a:off x="1745720" y="1561893"/>
                    <a:ext cx="3370303" cy="2209184"/>
                    <a:chOff x="1742224" y="6968085"/>
                    <a:chExt cx="3370303" cy="2209184"/>
                  </a:xfrm>
                </p:grpSpPr>
                <p:grpSp>
                  <p:nvGrpSpPr>
                    <p:cNvPr id="71" name="Ryhmä 70"/>
                    <p:cNvGrpSpPr/>
                    <p:nvPr/>
                  </p:nvGrpSpPr>
                  <p:grpSpPr>
                    <a:xfrm rot="10800000">
                      <a:off x="2877130" y="7280630"/>
                      <a:ext cx="1103988" cy="1612911"/>
                      <a:chOff x="2883462" y="2085031"/>
                      <a:chExt cx="1103988" cy="1612911"/>
                    </a:xfrm>
                  </p:grpSpPr>
                  <p:pic>
                    <p:nvPicPr>
                      <p:cNvPr id="8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 name="Ryhmä 71"/>
                    <p:cNvGrpSpPr/>
                    <p:nvPr/>
                  </p:nvGrpSpPr>
                  <p:grpSpPr>
                    <a:xfrm>
                      <a:off x="1995351" y="6968085"/>
                      <a:ext cx="932230" cy="1925456"/>
                      <a:chOff x="2001410" y="6626030"/>
                      <a:chExt cx="932230" cy="1925456"/>
                    </a:xfrm>
                  </p:grpSpPr>
                  <p:cxnSp>
                    <p:nvCxnSpPr>
                      <p:cNvPr id="84" name="Suora yhdysviiva 83"/>
                      <p:cNvCxnSpPr>
                        <a:stCxn id="89" idx="2"/>
                        <a:endCxn id="69" idx="1"/>
                      </p:cNvCxnSpPr>
                      <p:nvPr/>
                    </p:nvCxnSpPr>
                    <p:spPr>
                      <a:xfrm flipH="1" flipV="1">
                        <a:off x="2196139" y="6626030"/>
                        <a:ext cx="737499" cy="3125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uora yhdysviiva 86"/>
                      <p:cNvCxnSpPr>
                        <a:stCxn id="95" idx="2"/>
                        <a:endCxn id="81"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uora yhdysviiva 87"/>
                      <p:cNvCxnSpPr>
                        <a:stCxn id="96" idx="2"/>
                        <a:endCxn id="8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Ryhmä 72"/>
                    <p:cNvGrpSpPr/>
                    <p:nvPr/>
                  </p:nvGrpSpPr>
                  <p:grpSpPr>
                    <a:xfrm rot="10800000">
                      <a:off x="1742224" y="7292159"/>
                      <a:ext cx="507243" cy="1885110"/>
                      <a:chOff x="1846813" y="4149886"/>
                      <a:chExt cx="507243" cy="1885110"/>
                    </a:xfrm>
                  </p:grpSpPr>
                  <p:pic>
                    <p:nvPicPr>
                      <p:cNvPr id="79" name="Kuva 7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80" name="Kuva 79"/>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6813" y="4527036"/>
                        <a:ext cx="506254" cy="443816"/>
                      </a:xfrm>
                      <a:prstGeom prst="rect">
                        <a:avLst/>
                      </a:prstGeom>
                    </p:spPr>
                  </p:pic>
                  <p:pic>
                    <p:nvPicPr>
                      <p:cNvPr id="81" name="Kuva 80"/>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47802" y="5591180"/>
                        <a:ext cx="506254" cy="443816"/>
                      </a:xfrm>
                      <a:prstGeom prst="rect">
                        <a:avLst/>
                      </a:prstGeom>
                    </p:spPr>
                  </p:pic>
                </p:grpSp>
                <p:pic>
                  <p:nvPicPr>
                    <p:cNvPr id="74" name="Kuva 73"/>
                    <p:cNvPicPr>
                      <a:picLocks noChangeAspect="1"/>
                    </p:cNvPicPr>
                    <p:nvPr/>
                  </p:nvPicPr>
                  <p:blipFill>
                    <a:blip r:embed="rId8">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75" name="Kuva 74"/>
                    <p:cNvPicPr>
                      <a:picLocks noChangeAspect="1"/>
                    </p:cNvPicPr>
                    <p:nvPr/>
                  </p:nvPicPr>
                  <p:blipFill>
                    <a:blip r:embed="rId9">
                      <a:extLst>
                        <a:ext uri="{28A0092B-C50C-407E-A947-70E740481C1C}">
                          <a14:useLocalDpi xmlns:a14="http://schemas.microsoft.com/office/drawing/2010/main" val="0"/>
                        </a:ext>
                      </a:extLst>
                    </a:blip>
                    <a:srcRect/>
                    <a:stretch/>
                  </p:blipFill>
                  <p:spPr>
                    <a:xfrm>
                      <a:off x="4606273" y="8356303"/>
                      <a:ext cx="506254" cy="443816"/>
                    </a:xfrm>
                    <a:prstGeom prst="rect">
                      <a:avLst/>
                    </a:prstGeom>
                  </p:spPr>
                </p:pic>
                <p:pic>
                  <p:nvPicPr>
                    <p:cNvPr id="76" name="Kuva 75"/>
                    <p:cNvPicPr>
                      <a:picLocks noChangeAspect="1"/>
                    </p:cNvPicPr>
                    <p:nvPr/>
                  </p:nvPicPr>
                  <p:blipFill>
                    <a:blip r:embed="rId10">
                      <a:extLst>
                        <a:ext uri="{28A0092B-C50C-407E-A947-70E740481C1C}">
                          <a14:useLocalDpi xmlns:a14="http://schemas.microsoft.com/office/drawing/2010/main" val="0"/>
                        </a:ext>
                      </a:extLst>
                    </a:blip>
                    <a:srcRect/>
                    <a:stretch/>
                  </p:blipFill>
                  <p:spPr>
                    <a:xfrm>
                      <a:off x="4605284" y="7292159"/>
                      <a:ext cx="506254" cy="443816"/>
                    </a:xfrm>
                    <a:prstGeom prst="rect">
                      <a:avLst/>
                    </a:prstGeom>
                  </p:spPr>
                </p:pic>
                <p:cxnSp>
                  <p:nvCxnSpPr>
                    <p:cNvPr id="77" name="Suora yhdysviiva 76"/>
                    <p:cNvCxnSpPr>
                      <a:stCxn id="76" idx="2"/>
                      <a:endCxn id="9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uora yhdysviiva 77"/>
                    <p:cNvCxnSpPr>
                      <a:stCxn id="75" idx="2"/>
                      <a:endCxn id="9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5"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Kuva 66"/>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746000" y="2844144"/>
                  <a:ext cx="507600" cy="141058"/>
                </a:xfrm>
                <a:prstGeom prst="rect">
                  <a:avLst/>
                </a:prstGeom>
              </p:spPr>
            </p:pic>
            <p:pic>
              <p:nvPicPr>
                <p:cNvPr id="68" name="Kuva 67"/>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611600" y="2844144"/>
                  <a:ext cx="507600" cy="141058"/>
                </a:xfrm>
                <a:prstGeom prst="rect">
                  <a:avLst/>
                </a:prstGeom>
              </p:spPr>
            </p:pic>
          </p:grpSp>
        </p:grpSp>
      </p:grpSp>
      <p:grpSp>
        <p:nvGrpSpPr>
          <p:cNvPr id="5" name="Ryhmä 4"/>
          <p:cNvGrpSpPr/>
          <p:nvPr/>
        </p:nvGrpSpPr>
        <p:grpSpPr>
          <a:xfrm>
            <a:off x="799470" y="1561893"/>
            <a:ext cx="5333353" cy="3031042"/>
            <a:chOff x="799470" y="1561893"/>
            <a:chExt cx="5333353" cy="3031042"/>
          </a:xfrm>
        </p:grpSpPr>
        <p:grpSp>
          <p:nvGrpSpPr>
            <p:cNvPr id="4" name="Ryhmä 3"/>
            <p:cNvGrpSpPr/>
            <p:nvPr/>
          </p:nvGrpSpPr>
          <p:grpSpPr>
            <a:xfrm>
              <a:off x="799470" y="1561893"/>
              <a:ext cx="5333353" cy="2500995"/>
              <a:chOff x="799470" y="1561893"/>
              <a:chExt cx="5333353" cy="2500995"/>
            </a:xfrm>
          </p:grpSpPr>
          <p:grpSp>
            <p:nvGrpSpPr>
              <p:cNvPr id="10" name="Ryhmä 9"/>
              <p:cNvGrpSpPr/>
              <p:nvPr/>
            </p:nvGrpSpPr>
            <p:grpSpPr>
              <a:xfrm rot="10800000">
                <a:off x="799470" y="1746439"/>
                <a:ext cx="543223" cy="2308881"/>
                <a:chOff x="3357000" y="6323568"/>
                <a:chExt cx="543223"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30847" y="6323568"/>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35644" y="7406805"/>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45870" y="8478561"/>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 name="Ryhmä 2"/>
              <p:cNvGrpSpPr/>
              <p:nvPr/>
            </p:nvGrpSpPr>
            <p:grpSpPr>
              <a:xfrm>
                <a:off x="1745720" y="1561893"/>
                <a:ext cx="3370303" cy="2389184"/>
                <a:chOff x="1745720" y="1561893"/>
                <a:chExt cx="3370303" cy="2389184"/>
              </a:xfrm>
            </p:grpSpPr>
            <p:pic>
              <p:nvPicPr>
                <p:cNvPr id="101" name="Kuva 100"/>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405" y="3591077"/>
                  <a:ext cx="360000" cy="360000"/>
                </a:xfrm>
                <a:prstGeom prst="rect">
                  <a:avLst/>
                </a:prstGeom>
              </p:spPr>
            </p:pic>
            <p:grpSp>
              <p:nvGrpSpPr>
                <p:cNvPr id="174" name="Ryhmä 173"/>
                <p:cNvGrpSpPr/>
                <p:nvPr/>
              </p:nvGrpSpPr>
              <p:grpSpPr>
                <a:xfrm rot="10800000">
                  <a:off x="1745720" y="1561893"/>
                  <a:ext cx="3370303" cy="2209184"/>
                  <a:chOff x="1742224" y="6968085"/>
                  <a:chExt cx="3370303" cy="2209184"/>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6968085"/>
                    <a:ext cx="932230" cy="1925456"/>
                    <a:chOff x="2001410" y="6626030"/>
                    <a:chExt cx="932230" cy="1925456"/>
                  </a:xfrm>
                </p:grpSpPr>
                <p:cxnSp>
                  <p:nvCxnSpPr>
                    <p:cNvPr id="191" name="Suora yhdysviiva 190"/>
                    <p:cNvCxnSpPr>
                      <a:stCxn id="194" idx="2"/>
                      <a:endCxn id="101" idx="1"/>
                    </p:cNvCxnSpPr>
                    <p:nvPr/>
                  </p:nvCxnSpPr>
                  <p:spPr>
                    <a:xfrm rot="10800000">
                      <a:off x="2196139" y="6626030"/>
                      <a:ext cx="737499" cy="3125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2160"/>
                    <a:ext cx="507243" cy="1885109"/>
                    <a:chOff x="1846813" y="4149886"/>
                    <a:chExt cx="507243" cy="1885109"/>
                  </a:xfrm>
                </p:grpSpPr>
                <p:pic>
                  <p:nvPicPr>
                    <p:cNvPr id="184" name="Kuva 18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189" name="Kuva 188"/>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46813" y="4527035"/>
                      <a:ext cx="506254" cy="443816"/>
                    </a:xfrm>
                    <a:prstGeom prst="rect">
                      <a:avLst/>
                    </a:prstGeom>
                  </p:spPr>
                </p:pic>
                <p:pic>
                  <p:nvPicPr>
                    <p:cNvPr id="187" name="Kuva 186"/>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847802" y="5591179"/>
                      <a:ext cx="506254" cy="443816"/>
                    </a:xfrm>
                    <a:prstGeom prst="rect">
                      <a:avLst/>
                    </a:prstGeom>
                  </p:spPr>
                </p:pic>
              </p:grpSp>
              <p:pic>
                <p:nvPicPr>
                  <p:cNvPr id="178" name="Kuva 177"/>
                  <p:cNvPicPr>
                    <a:picLocks noChangeAspect="1"/>
                  </p:cNvPicPr>
                  <p:nvPr/>
                </p:nvPicPr>
                <p:blipFill>
                  <a:blip r:embed="rId8">
                    <a:extLst>
                      <a:ext uri="{28A0092B-C50C-407E-A947-70E740481C1C}">
                        <a14:useLocalDpi xmlns:a14="http://schemas.microsoft.com/office/drawing/2010/main" val="0"/>
                      </a:ext>
                    </a:extLst>
                  </a:blip>
                  <a:srcRect/>
                  <a:stretch/>
                </p:blipFill>
                <p:spPr>
                  <a:xfrm>
                    <a:off x="4685525" y="8817700"/>
                    <a:ext cx="359569" cy="359569"/>
                  </a:xfrm>
                  <a:prstGeom prst="rect">
                    <a:avLst/>
                  </a:prstGeom>
                </p:spPr>
              </p:pic>
              <p:pic>
                <p:nvPicPr>
                  <p:cNvPr id="179" name="Kuva 178"/>
                  <p:cNvPicPr>
                    <a:picLocks noChangeAspect="1"/>
                  </p:cNvPicPr>
                  <p:nvPr/>
                </p:nvPicPr>
                <p:blipFill>
                  <a:blip r:embed="rId9">
                    <a:extLst>
                      <a:ext uri="{28A0092B-C50C-407E-A947-70E740481C1C}">
                        <a14:useLocalDpi xmlns:a14="http://schemas.microsoft.com/office/drawing/2010/main" val="0"/>
                      </a:ext>
                    </a:extLst>
                  </a:blip>
                  <a:srcRect/>
                  <a:stretch/>
                </p:blipFill>
                <p:spPr>
                  <a:xfrm>
                    <a:off x="4606273" y="8356304"/>
                    <a:ext cx="506254" cy="443816"/>
                  </a:xfrm>
                  <a:prstGeom prst="rect">
                    <a:avLst/>
                  </a:prstGeom>
                </p:spPr>
              </p:pic>
              <p:pic>
                <p:nvPicPr>
                  <p:cNvPr id="180" name="Kuva 179"/>
                  <p:cNvPicPr>
                    <a:picLocks noChangeAspect="1"/>
                  </p:cNvPicPr>
                  <p:nvPr/>
                </p:nvPicPr>
                <p:blipFill>
                  <a:blip r:embed="rId10">
                    <a:extLst>
                      <a:ext uri="{28A0092B-C50C-407E-A947-70E740481C1C}">
                        <a14:useLocalDpi xmlns:a14="http://schemas.microsoft.com/office/drawing/2010/main" val="0"/>
                      </a:ext>
                    </a:extLst>
                  </a:blip>
                  <a:srcRect/>
                  <a:stretch/>
                </p:blipFill>
                <p:spPr>
                  <a:xfrm>
                    <a:off x="4605284" y="7292160"/>
                    <a:ext cx="506254" cy="443816"/>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9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Kuva 102"/>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746000" y="2844143"/>
                <a:ext cx="507600" cy="141058"/>
              </a:xfrm>
              <a:prstGeom prst="rect">
                <a:avLst/>
              </a:prstGeom>
            </p:spPr>
          </p:pic>
          <p:pic>
            <p:nvPicPr>
              <p:cNvPr id="104" name="Kuva 103"/>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4611600" y="2844143"/>
                <a:ext cx="507600" cy="141058"/>
              </a:xfrm>
              <a:prstGeom prst="rect">
                <a:avLst/>
              </a:prstGeom>
            </p:spPr>
          </p:pic>
        </p:grpSp>
        <p:pic>
          <p:nvPicPr>
            <p:cNvPr id="11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14201" y="39817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07053" y="398336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0"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1.4</a:t>
            </a:r>
          </a:p>
        </p:txBody>
      </p:sp>
      <p:sp>
        <p:nvSpPr>
          <p:cNvPr id="7" name="Text Box 3">
            <a:extLst>
              <a:ext uri="{FF2B5EF4-FFF2-40B4-BE49-F238E27FC236}">
                <a16:creationId xmlns:a16="http://schemas.microsoft.com/office/drawing/2014/main" id="{256D93C2-7BA8-99B8-1415-89CA1009DAD2}"/>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60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
        <p:nvSpPr>
          <p:cNvPr id="18" name="Suorakulmio 244">
            <a:extLst>
              <a:ext uri="{FF2B5EF4-FFF2-40B4-BE49-F238E27FC236}">
                <a16:creationId xmlns:a16="http://schemas.microsoft.com/office/drawing/2014/main" id="{D2CAD21F-22DF-B45A-5C6E-DA5A6E6C4FA8}"/>
              </a:ext>
            </a:extLst>
          </p:cNvPr>
          <p:cNvSpPr>
            <a:spLocks noChangeArrowheads="1"/>
          </p:cNvSpPr>
          <p:nvPr/>
        </p:nvSpPr>
        <p:spPr bwMode="auto">
          <a:xfrm>
            <a:off x="1243143" y="4368225"/>
            <a:ext cx="1295142"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202188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cxnSp>
        <p:nvCxnSpPr>
          <p:cNvPr id="92" name="Suora yhdysviiva 91"/>
          <p:cNvCxnSpPr/>
          <p:nvPr/>
        </p:nvCxnSpPr>
        <p:spPr>
          <a:xfrm flipV="1">
            <a:off x="1269000" y="5309860"/>
            <a:ext cx="4320000" cy="200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uora yhdysviiva 92"/>
          <p:cNvCxnSpPr/>
          <p:nvPr/>
        </p:nvCxnSpPr>
        <p:spPr>
          <a:xfrm>
            <a:off x="1269000" y="5171560"/>
            <a:ext cx="4319997"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uora yhdysviiva 93"/>
          <p:cNvCxnSpPr/>
          <p:nvPr/>
        </p:nvCxnSpPr>
        <p:spPr>
          <a:xfrm>
            <a:off x="1269000" y="5456794"/>
            <a:ext cx="4319997" cy="136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799470" y="1746439"/>
            <a:ext cx="4319730" cy="2846496"/>
            <a:chOff x="799470" y="1746439"/>
            <a:chExt cx="4319730" cy="2846496"/>
          </a:xfrm>
        </p:grpSpPr>
        <p:cxnSp>
          <p:nvCxnSpPr>
            <p:cNvPr id="114" name="Suora yhdysviiva 113"/>
            <p:cNvCxnSpPr>
              <a:cxnSpLocks/>
              <a:stCxn id="118" idx="2"/>
            </p:cNvCxnSpPr>
            <p:nvPr/>
          </p:nvCxnSpPr>
          <p:spPr>
            <a:xfrm flipH="1">
              <a:off x="1342694" y="3983367"/>
              <a:ext cx="1736207" cy="121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 name="Ryhmä 4"/>
            <p:cNvGrpSpPr/>
            <p:nvPr/>
          </p:nvGrpSpPr>
          <p:grpSpPr>
            <a:xfrm>
              <a:off x="799470" y="1746439"/>
              <a:ext cx="4319730" cy="2846496"/>
              <a:chOff x="799470" y="1746439"/>
              <a:chExt cx="4319730" cy="2846496"/>
            </a:xfrm>
          </p:grpSpPr>
          <p:grpSp>
            <p:nvGrpSpPr>
              <p:cNvPr id="4" name="Ryhmä 3"/>
              <p:cNvGrpSpPr/>
              <p:nvPr/>
            </p:nvGrpSpPr>
            <p:grpSpPr>
              <a:xfrm>
                <a:off x="799470" y="1746439"/>
                <a:ext cx="4319730" cy="2308881"/>
                <a:chOff x="799470" y="1746439"/>
                <a:chExt cx="4319730" cy="2308881"/>
              </a:xfrm>
            </p:grpSpPr>
            <p:grpSp>
              <p:nvGrpSpPr>
                <p:cNvPr id="10" name="Ryhmä 9"/>
                <p:cNvGrpSpPr/>
                <p:nvPr/>
              </p:nvGrpSpPr>
              <p:grpSpPr>
                <a:xfrm rot="10800000">
                  <a:off x="799470" y="1746439"/>
                  <a:ext cx="543223" cy="2308881"/>
                  <a:chOff x="3357000" y="6323568"/>
                  <a:chExt cx="543223"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30847" y="6323568"/>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35644" y="7406805"/>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45870" y="8478561"/>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74" name="Ryhmä 173"/>
                <p:cNvGrpSpPr/>
                <p:nvPr/>
              </p:nvGrpSpPr>
              <p:grpSpPr>
                <a:xfrm rot="10800000">
                  <a:off x="1745720" y="1845621"/>
                  <a:ext cx="3370303" cy="1601381"/>
                  <a:chOff x="1742224" y="7292160"/>
                  <a:chExt cx="3370303" cy="1601381"/>
                </a:xfrm>
              </p:grpSpPr>
              <p:grpSp>
                <p:nvGrpSpPr>
                  <p:cNvPr id="175" name="Ryhmä 174"/>
                  <p:cNvGrpSpPr/>
                  <p:nvPr/>
                </p:nvGrpSpPr>
                <p:grpSpPr>
                  <a:xfrm rot="10800000">
                    <a:off x="2877130" y="7753042"/>
                    <a:ext cx="1103988" cy="1140499"/>
                    <a:chOff x="2883462" y="2085031"/>
                    <a:chExt cx="1103988" cy="1140499"/>
                  </a:xfrm>
                </p:grpSpPr>
                <p:pic>
                  <p:nvPicPr>
                    <p:cNvPr id="19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7736238"/>
                    <a:ext cx="932230" cy="1157303"/>
                    <a:chOff x="2001410" y="7394183"/>
                    <a:chExt cx="932230" cy="1157303"/>
                  </a:xfrm>
                </p:grpSpPr>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2160"/>
                    <a:ext cx="507243" cy="1507960"/>
                    <a:chOff x="1846813" y="4527035"/>
                    <a:chExt cx="507243" cy="1507960"/>
                  </a:xfrm>
                </p:grpSpPr>
                <p:pic>
                  <p:nvPicPr>
                    <p:cNvPr id="189" name="Kuva 188"/>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846813" y="4527035"/>
                      <a:ext cx="506254" cy="443816"/>
                    </a:xfrm>
                    <a:prstGeom prst="rect">
                      <a:avLst/>
                    </a:prstGeom>
                  </p:spPr>
                </p:pic>
                <p:pic>
                  <p:nvPicPr>
                    <p:cNvPr id="187" name="Kuva 186"/>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847802" y="5591179"/>
                      <a:ext cx="506254" cy="443816"/>
                    </a:xfrm>
                    <a:prstGeom prst="rect">
                      <a:avLst/>
                    </a:prstGeom>
                  </p:spPr>
                </p:pic>
              </p:grpSp>
              <p:pic>
                <p:nvPicPr>
                  <p:cNvPr id="179" name="Kuva 178"/>
                  <p:cNvPicPr>
                    <a:picLocks noChangeAspect="1"/>
                  </p:cNvPicPr>
                  <p:nvPr/>
                </p:nvPicPr>
                <p:blipFill>
                  <a:blip r:embed="rId4">
                    <a:extLst>
                      <a:ext uri="{28A0092B-C50C-407E-A947-70E740481C1C}">
                        <a14:useLocalDpi xmlns:a14="http://schemas.microsoft.com/office/drawing/2010/main" val="0"/>
                      </a:ext>
                    </a:extLst>
                  </a:blip>
                  <a:srcRect/>
                  <a:stretch/>
                </p:blipFill>
                <p:spPr>
                  <a:xfrm>
                    <a:off x="4606273" y="8356304"/>
                    <a:ext cx="506254" cy="443816"/>
                  </a:xfrm>
                  <a:prstGeom prst="rect">
                    <a:avLst/>
                  </a:prstGeom>
                </p:spPr>
              </p:pic>
              <p:pic>
                <p:nvPicPr>
                  <p:cNvPr id="180" name="Kuva 179"/>
                  <p:cNvPicPr>
                    <a:picLocks noChangeAspect="1"/>
                  </p:cNvPicPr>
                  <p:nvPr/>
                </p:nvPicPr>
                <p:blipFill>
                  <a:blip r:embed="rId5">
                    <a:extLst>
                      <a:ext uri="{28A0092B-C50C-407E-A947-70E740481C1C}">
                        <a14:useLocalDpi xmlns:a14="http://schemas.microsoft.com/office/drawing/2010/main" val="0"/>
                      </a:ext>
                    </a:extLst>
                  </a:blip>
                  <a:srcRect/>
                  <a:stretch/>
                </p:blipFill>
                <p:spPr>
                  <a:xfrm>
                    <a:off x="4605284" y="7292160"/>
                    <a:ext cx="506254" cy="443816"/>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9"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9831"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Kuva 102"/>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46000" y="2844143"/>
                  <a:ext cx="507600" cy="141058"/>
                </a:xfrm>
                <a:prstGeom prst="rect">
                  <a:avLst/>
                </a:prstGeom>
              </p:spPr>
            </p:pic>
            <p:pic>
              <p:nvPicPr>
                <p:cNvPr id="104" name="Kuva 103"/>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611600" y="2844143"/>
                  <a:ext cx="507600" cy="141058"/>
                </a:xfrm>
                <a:prstGeom prst="rect">
                  <a:avLst/>
                </a:prstGeom>
              </p:spPr>
            </p:pic>
          </p:grpSp>
          <p:pic>
            <p:nvPicPr>
              <p:cNvPr id="115"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214201" y="39817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07053" y="398336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4" name="Ryhmä 153"/>
          <p:cNvGrpSpPr/>
          <p:nvPr/>
        </p:nvGrpSpPr>
        <p:grpSpPr>
          <a:xfrm rot="10800000">
            <a:off x="1765744" y="5868266"/>
            <a:ext cx="4319730" cy="2846496"/>
            <a:chOff x="799470" y="1746439"/>
            <a:chExt cx="4319730" cy="2846496"/>
          </a:xfrm>
        </p:grpSpPr>
        <p:cxnSp>
          <p:nvCxnSpPr>
            <p:cNvPr id="155" name="Suora yhdysviiva 154"/>
            <p:cNvCxnSpPr>
              <a:cxnSpLocks/>
              <a:stCxn id="161" idx="2"/>
            </p:cNvCxnSpPr>
            <p:nvPr/>
          </p:nvCxnSpPr>
          <p:spPr>
            <a:xfrm rot="10800000" flipV="1">
              <a:off x="1342693" y="3983367"/>
              <a:ext cx="1736208" cy="121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6" name="Ryhmä 155"/>
            <p:cNvGrpSpPr/>
            <p:nvPr/>
          </p:nvGrpSpPr>
          <p:grpSpPr>
            <a:xfrm>
              <a:off x="799470" y="1746439"/>
              <a:ext cx="4319730" cy="2846496"/>
              <a:chOff x="799470" y="1746439"/>
              <a:chExt cx="4319730" cy="2846496"/>
            </a:xfrm>
          </p:grpSpPr>
          <p:grpSp>
            <p:nvGrpSpPr>
              <p:cNvPr id="157" name="Ryhmä 156"/>
              <p:cNvGrpSpPr/>
              <p:nvPr/>
            </p:nvGrpSpPr>
            <p:grpSpPr>
              <a:xfrm>
                <a:off x="799470" y="1746439"/>
                <a:ext cx="4319730" cy="2308881"/>
                <a:chOff x="799470" y="1746439"/>
                <a:chExt cx="4319730" cy="2308881"/>
              </a:xfrm>
            </p:grpSpPr>
            <p:grpSp>
              <p:nvGrpSpPr>
                <p:cNvPr id="162" name="Ryhmä 161"/>
                <p:cNvGrpSpPr/>
                <p:nvPr/>
              </p:nvGrpSpPr>
              <p:grpSpPr>
                <a:xfrm rot="10800000">
                  <a:off x="799470" y="1746439"/>
                  <a:ext cx="543223" cy="2308881"/>
                  <a:chOff x="3357000" y="6323568"/>
                  <a:chExt cx="543223" cy="2308881"/>
                </a:xfrm>
              </p:grpSpPr>
              <p:cxnSp>
                <p:nvCxnSpPr>
                  <p:cNvPr id="203" name="Suora yhdysviiva 202"/>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uora yhdysviiva 203"/>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uora yhdysviiva 204"/>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uora yhdysviiva 205"/>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kstiruutu 206"/>
                  <p:cNvSpPr txBox="1"/>
                  <p:nvPr/>
                </p:nvSpPr>
                <p:spPr>
                  <a:xfrm>
                    <a:off x="3530847" y="6323568"/>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08" name="Tekstiruutu 207"/>
                  <p:cNvSpPr txBox="1"/>
                  <p:nvPr/>
                </p:nvSpPr>
                <p:spPr>
                  <a:xfrm>
                    <a:off x="3535644" y="7406805"/>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09" name="Tekstiruutu 208"/>
                  <p:cNvSpPr txBox="1"/>
                  <p:nvPr/>
                </p:nvSpPr>
                <p:spPr>
                  <a:xfrm>
                    <a:off x="3545870" y="8478561"/>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63" name="Ryhmä 162"/>
                <p:cNvGrpSpPr/>
                <p:nvPr/>
              </p:nvGrpSpPr>
              <p:grpSpPr>
                <a:xfrm rot="10800000">
                  <a:off x="1745720" y="1845621"/>
                  <a:ext cx="3370303" cy="1601382"/>
                  <a:chOff x="1742224" y="7292159"/>
                  <a:chExt cx="3370303" cy="1601382"/>
                </a:xfrm>
              </p:grpSpPr>
              <p:grpSp>
                <p:nvGrpSpPr>
                  <p:cNvPr id="168" name="Ryhmä 167"/>
                  <p:cNvGrpSpPr/>
                  <p:nvPr/>
                </p:nvGrpSpPr>
                <p:grpSpPr>
                  <a:xfrm rot="10800000">
                    <a:off x="2877130" y="7753042"/>
                    <a:ext cx="1103988" cy="1140499"/>
                    <a:chOff x="2883462" y="2085031"/>
                    <a:chExt cx="1103988" cy="1140499"/>
                  </a:xfrm>
                </p:grpSpPr>
                <p:pic>
                  <p:nvPicPr>
                    <p:cNvPr id="19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 name="Ryhmä 168"/>
                  <p:cNvGrpSpPr/>
                  <p:nvPr/>
                </p:nvGrpSpPr>
                <p:grpSpPr>
                  <a:xfrm>
                    <a:off x="1995351" y="7736238"/>
                    <a:ext cx="932230" cy="1157303"/>
                    <a:chOff x="2001410" y="7394183"/>
                    <a:chExt cx="932230" cy="1157303"/>
                  </a:xfrm>
                </p:grpSpPr>
                <p:cxnSp>
                  <p:nvCxnSpPr>
                    <p:cNvPr id="188" name="Suora yhdysviiva 187"/>
                    <p:cNvCxnSpPr>
                      <a:stCxn id="201" idx="2"/>
                      <a:endCxn id="186"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uora yhdysviiva 189"/>
                    <p:cNvCxnSpPr>
                      <a:stCxn id="202" idx="2"/>
                      <a:endCxn id="185"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Ryhmä 169"/>
                  <p:cNvGrpSpPr/>
                  <p:nvPr/>
                </p:nvGrpSpPr>
                <p:grpSpPr>
                  <a:xfrm rot="10800000">
                    <a:off x="1742224" y="7292159"/>
                    <a:ext cx="507243" cy="1507960"/>
                    <a:chOff x="1846813" y="4527036"/>
                    <a:chExt cx="507243" cy="1507960"/>
                  </a:xfrm>
                </p:grpSpPr>
                <p:pic>
                  <p:nvPicPr>
                    <p:cNvPr id="185" name="Kuva 184"/>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846813" y="4527036"/>
                      <a:ext cx="506254" cy="443816"/>
                    </a:xfrm>
                    <a:prstGeom prst="rect">
                      <a:avLst/>
                    </a:prstGeom>
                  </p:spPr>
                </p:pic>
                <p:pic>
                  <p:nvPicPr>
                    <p:cNvPr id="186" name="Kuva 185"/>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847802" y="5591180"/>
                      <a:ext cx="506254" cy="443816"/>
                    </a:xfrm>
                    <a:prstGeom prst="rect">
                      <a:avLst/>
                    </a:prstGeom>
                  </p:spPr>
                </p:pic>
              </p:grpSp>
              <p:pic>
                <p:nvPicPr>
                  <p:cNvPr id="171" name="Kuva 170"/>
                  <p:cNvPicPr>
                    <a:picLocks noChangeAspect="1"/>
                  </p:cNvPicPr>
                  <p:nvPr/>
                </p:nvPicPr>
                <p:blipFill>
                  <a:blip r:embed="rId4">
                    <a:extLst>
                      <a:ext uri="{28A0092B-C50C-407E-A947-70E740481C1C}">
                        <a14:useLocalDpi xmlns:a14="http://schemas.microsoft.com/office/drawing/2010/main" val="0"/>
                      </a:ext>
                    </a:extLst>
                  </a:blip>
                  <a:srcRect/>
                  <a:stretch/>
                </p:blipFill>
                <p:spPr>
                  <a:xfrm>
                    <a:off x="4606273" y="8356303"/>
                    <a:ext cx="506254" cy="443816"/>
                  </a:xfrm>
                  <a:prstGeom prst="rect">
                    <a:avLst/>
                  </a:prstGeom>
                </p:spPr>
              </p:pic>
              <p:pic>
                <p:nvPicPr>
                  <p:cNvPr id="172" name="Kuva 171"/>
                  <p:cNvPicPr>
                    <a:picLocks noChangeAspect="1"/>
                  </p:cNvPicPr>
                  <p:nvPr/>
                </p:nvPicPr>
                <p:blipFill>
                  <a:blip r:embed="rId5">
                    <a:extLst>
                      <a:ext uri="{28A0092B-C50C-407E-A947-70E740481C1C}">
                        <a14:useLocalDpi xmlns:a14="http://schemas.microsoft.com/office/drawing/2010/main" val="0"/>
                      </a:ext>
                    </a:extLst>
                  </a:blip>
                  <a:srcRect/>
                  <a:stretch/>
                </p:blipFill>
                <p:spPr>
                  <a:xfrm>
                    <a:off x="4605284" y="7292159"/>
                    <a:ext cx="506254" cy="443816"/>
                  </a:xfrm>
                  <a:prstGeom prst="rect">
                    <a:avLst/>
                  </a:prstGeom>
                </p:spPr>
              </p:pic>
              <p:cxnSp>
                <p:nvCxnSpPr>
                  <p:cNvPr id="173" name="Suora yhdysviiva 172"/>
                  <p:cNvCxnSpPr>
                    <a:stCxn id="172" idx="2"/>
                    <a:endCxn id="199"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uora yhdysviiva 180"/>
                  <p:cNvCxnSpPr>
                    <a:stCxn id="171" idx="2"/>
                    <a:endCxn id="200"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4"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Kuva 165"/>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46000" y="2844144"/>
                  <a:ext cx="507600" cy="141058"/>
                </a:xfrm>
                <a:prstGeom prst="rect">
                  <a:avLst/>
                </a:prstGeom>
              </p:spPr>
            </p:pic>
            <p:pic>
              <p:nvPicPr>
                <p:cNvPr id="167" name="Kuva 16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611600" y="2844144"/>
                  <a:ext cx="507600" cy="141058"/>
                </a:xfrm>
                <a:prstGeom prst="rect">
                  <a:avLst/>
                </a:prstGeom>
              </p:spPr>
            </p:pic>
          </p:grpSp>
          <p:pic>
            <p:nvPicPr>
              <p:cNvPr id="158"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214201" y="39817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07053" y="398336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8"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1.5</a:t>
            </a:r>
          </a:p>
        </p:txBody>
      </p:sp>
      <p:sp>
        <p:nvSpPr>
          <p:cNvPr id="6" name="Text Box 3">
            <a:extLst>
              <a:ext uri="{FF2B5EF4-FFF2-40B4-BE49-F238E27FC236}">
                <a16:creationId xmlns:a16="http://schemas.microsoft.com/office/drawing/2014/main" id="{AE78CF39-BAA2-624F-3A63-B1453A817179}"/>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a:t>
            </a:r>
          </a:p>
          <a:p>
            <a:pPr>
              <a:spcBef>
                <a:spcPct val="0"/>
              </a:spcBef>
              <a:buFontTx/>
              <a:buNone/>
            </a:pP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50 km/h.</a:t>
            </a:r>
          </a:p>
        </p:txBody>
      </p:sp>
      <p:sp>
        <p:nvSpPr>
          <p:cNvPr id="8" name="Suorakulmio 244">
            <a:extLst>
              <a:ext uri="{FF2B5EF4-FFF2-40B4-BE49-F238E27FC236}">
                <a16:creationId xmlns:a16="http://schemas.microsoft.com/office/drawing/2014/main" id="{A4004BA9-637A-2836-7732-82978471A3C2}"/>
              </a:ext>
            </a:extLst>
          </p:cNvPr>
          <p:cNvSpPr>
            <a:spLocks noChangeArrowheads="1"/>
          </p:cNvSpPr>
          <p:nvPr/>
        </p:nvSpPr>
        <p:spPr bwMode="auto">
          <a:xfrm>
            <a:off x="1243143" y="4368225"/>
            <a:ext cx="1295142"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95492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500" name="Ryhmä 499"/>
          <p:cNvGrpSpPr/>
          <p:nvPr/>
        </p:nvGrpSpPr>
        <p:grpSpPr>
          <a:xfrm rot="10800000">
            <a:off x="884499" y="6481222"/>
            <a:ext cx="5036231" cy="2756794"/>
            <a:chOff x="935808" y="1290774"/>
            <a:chExt cx="5036231" cy="2756794"/>
          </a:xfrm>
        </p:grpSpPr>
        <p:grpSp>
          <p:nvGrpSpPr>
            <p:cNvPr id="501" name="Ryhmä 500"/>
            <p:cNvGrpSpPr/>
            <p:nvPr/>
          </p:nvGrpSpPr>
          <p:grpSpPr>
            <a:xfrm rot="10800000">
              <a:off x="3003041" y="1713606"/>
              <a:ext cx="839724" cy="2333962"/>
              <a:chOff x="2842944" y="5407051"/>
              <a:chExt cx="839724" cy="2333962"/>
            </a:xfrm>
          </p:grpSpPr>
          <p:pic>
            <p:nvPicPr>
              <p:cNvPr id="63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2944" y="73450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972" y="73450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3578" y="56191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8838" y="5407051"/>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 name="Ryhmä 501"/>
            <p:cNvGrpSpPr/>
            <p:nvPr/>
          </p:nvGrpSpPr>
          <p:grpSpPr>
            <a:xfrm>
              <a:off x="935808" y="1290774"/>
              <a:ext cx="5036231" cy="2397837"/>
              <a:chOff x="935808" y="1290774"/>
              <a:chExt cx="5036231" cy="2397837"/>
            </a:xfrm>
          </p:grpSpPr>
          <p:grpSp>
            <p:nvGrpSpPr>
              <p:cNvPr id="503" name="Ryhmä 502"/>
              <p:cNvGrpSpPr/>
              <p:nvPr/>
            </p:nvGrpSpPr>
            <p:grpSpPr>
              <a:xfrm>
                <a:off x="935808" y="1290774"/>
                <a:ext cx="5036231" cy="2397837"/>
                <a:chOff x="935808" y="1290774"/>
                <a:chExt cx="5036231" cy="2397837"/>
              </a:xfrm>
            </p:grpSpPr>
            <p:grpSp>
              <p:nvGrpSpPr>
                <p:cNvPr id="506" name="Ryhmä 505"/>
                <p:cNvGrpSpPr>
                  <a:grpSpLocks noChangeAspect="1"/>
                </p:cNvGrpSpPr>
                <p:nvPr/>
              </p:nvGrpSpPr>
              <p:grpSpPr>
                <a:xfrm rot="10800000">
                  <a:off x="935808" y="1290774"/>
                  <a:ext cx="5036231" cy="2397837"/>
                  <a:chOff x="730151" y="6714322"/>
                  <a:chExt cx="5333925" cy="2539575"/>
                </a:xfrm>
              </p:grpSpPr>
              <p:cxnSp>
                <p:nvCxnSpPr>
                  <p:cNvPr id="555" name="Suora yhdysviiva 554"/>
                  <p:cNvCxnSpPr>
                    <a:stCxn id="630" idx="2"/>
                    <a:endCxn id="591"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6" name="Ryhmä 555"/>
                  <p:cNvGrpSpPr/>
                  <p:nvPr/>
                </p:nvGrpSpPr>
                <p:grpSpPr>
                  <a:xfrm rot="10800000">
                    <a:off x="4547239" y="8502072"/>
                    <a:ext cx="463349" cy="751825"/>
                    <a:chOff x="1704816" y="1982379"/>
                    <a:chExt cx="506254" cy="821443"/>
                  </a:xfrm>
                </p:grpSpPr>
                <p:pic>
                  <p:nvPicPr>
                    <p:cNvPr id="633" name="Kuva 632"/>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73499" y="1982379"/>
                      <a:ext cx="360044" cy="360045"/>
                    </a:xfrm>
                    <a:prstGeom prst="rect">
                      <a:avLst/>
                    </a:prstGeom>
                  </p:spPr>
                </p:pic>
                <p:pic>
                  <p:nvPicPr>
                    <p:cNvPr id="634" name="Kuva 633"/>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04816" y="2360005"/>
                      <a:ext cx="506254" cy="443817"/>
                    </a:xfrm>
                    <a:prstGeom prst="rect">
                      <a:avLst/>
                    </a:prstGeom>
                  </p:spPr>
                </p:pic>
              </p:grpSp>
              <p:pic>
                <p:nvPicPr>
                  <p:cNvPr id="559" name="Kuva 558"/>
                  <p:cNvPicPr>
                    <a:picLocks noChangeAspect="1"/>
                  </p:cNvPicPr>
                  <p:nvPr/>
                </p:nvPicPr>
                <p:blipFill>
                  <a:blip r:embed="rId8">
                    <a:extLst>
                      <a:ext uri="{28A0092B-C50C-407E-A947-70E740481C1C}">
                        <a14:useLocalDpi xmlns:a14="http://schemas.microsoft.com/office/drawing/2010/main" val="0"/>
                      </a:ext>
                    </a:extLst>
                  </a:blip>
                  <a:srcRect/>
                  <a:stretch/>
                </p:blipFill>
                <p:spPr>
                  <a:xfrm>
                    <a:off x="4113408" y="7856996"/>
                    <a:ext cx="329095" cy="329095"/>
                  </a:xfrm>
                  <a:prstGeom prst="rect">
                    <a:avLst/>
                  </a:prstGeom>
                </p:spPr>
              </p:pic>
              <p:pic>
                <p:nvPicPr>
                  <p:cNvPr id="578" name="Kuva 577"/>
                  <p:cNvPicPr>
                    <a:picLocks noChangeAspect="1"/>
                  </p:cNvPicPr>
                  <p:nvPr/>
                </p:nvPicPr>
                <p:blipFill>
                  <a:blip r:embed="rId9">
                    <a:extLst>
                      <a:ext uri="{28A0092B-C50C-407E-A947-70E740481C1C}">
                        <a14:useLocalDpi xmlns:a14="http://schemas.microsoft.com/office/drawing/2010/main" val="0"/>
                      </a:ext>
                    </a:extLst>
                  </a:blip>
                  <a:srcRect/>
                  <a:stretch/>
                </p:blipFill>
                <p:spPr>
                  <a:xfrm>
                    <a:off x="4528633" y="7763716"/>
                    <a:ext cx="463349" cy="406203"/>
                  </a:xfrm>
                  <a:prstGeom prst="rect">
                    <a:avLst/>
                  </a:prstGeom>
                </p:spPr>
              </p:pic>
              <p:pic>
                <p:nvPicPr>
                  <p:cNvPr id="579" name="Kuva 578"/>
                  <p:cNvPicPr>
                    <a:picLocks noChangeAspect="1"/>
                  </p:cNvPicPr>
                  <p:nvPr/>
                </p:nvPicPr>
                <p:blipFill>
                  <a:blip r:embed="rId9">
                    <a:extLst>
                      <a:ext uri="{28A0092B-C50C-407E-A947-70E740481C1C}">
                        <a14:useLocalDpi xmlns:a14="http://schemas.microsoft.com/office/drawing/2010/main" val="0"/>
                      </a:ext>
                    </a:extLst>
                  </a:blip>
                  <a:srcRect/>
                  <a:stretch/>
                </p:blipFill>
                <p:spPr>
                  <a:xfrm>
                    <a:off x="4537467" y="7067996"/>
                    <a:ext cx="463349" cy="406203"/>
                  </a:xfrm>
                  <a:prstGeom prst="rect">
                    <a:avLst/>
                  </a:prstGeom>
                </p:spPr>
              </p:pic>
              <p:cxnSp>
                <p:nvCxnSpPr>
                  <p:cNvPr id="580" name="Suora yhdysviiva 579"/>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81"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7584" y="7618645"/>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2" name="Ryhmä 581"/>
                  <p:cNvGrpSpPr/>
                  <p:nvPr/>
                </p:nvGrpSpPr>
                <p:grpSpPr>
                  <a:xfrm rot="10800000">
                    <a:off x="730151" y="6714322"/>
                    <a:ext cx="5333925" cy="2532895"/>
                    <a:chOff x="553778" y="1989678"/>
                    <a:chExt cx="5827836" cy="2767438"/>
                  </a:xfrm>
                </p:grpSpPr>
                <p:cxnSp>
                  <p:nvCxnSpPr>
                    <p:cNvPr id="583" name="Suora yhdysviiva 582"/>
                    <p:cNvCxnSpPr>
                      <a:cxnSpLocks/>
                    </p:cNvCxnSpPr>
                    <p:nvPr/>
                  </p:nvCxnSpPr>
                  <p:spPr>
                    <a:xfrm rot="10800000" flipH="1">
                      <a:off x="1245389" y="4469325"/>
                      <a:ext cx="4385525"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84" name="Ryhmä 583"/>
                    <p:cNvGrpSpPr/>
                    <p:nvPr/>
                  </p:nvGrpSpPr>
                  <p:grpSpPr>
                    <a:xfrm>
                      <a:off x="2851976" y="2192624"/>
                      <a:ext cx="1156653" cy="1920418"/>
                      <a:chOff x="2851976" y="2192624"/>
                      <a:chExt cx="1156653" cy="1920418"/>
                    </a:xfrm>
                  </p:grpSpPr>
                  <p:pic>
                    <p:nvPicPr>
                      <p:cNvPr id="624"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12480" y="40479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8"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5" name="Ryhmä 584"/>
                    <p:cNvGrpSpPr/>
                    <p:nvPr/>
                  </p:nvGrpSpPr>
                  <p:grpSpPr>
                    <a:xfrm rot="10800000">
                      <a:off x="3957722" y="2192623"/>
                      <a:ext cx="956281" cy="2204447"/>
                      <a:chOff x="1943404" y="6315621"/>
                      <a:chExt cx="956281" cy="2204447"/>
                    </a:xfrm>
                  </p:grpSpPr>
                  <p:cxnSp>
                    <p:nvCxnSpPr>
                      <p:cNvPr id="620" name="Suora yhdysviiva 619"/>
                      <p:cNvCxnSpPr>
                        <a:stCxn id="631" idx="2"/>
                        <a:endCxn id="594" idx="2"/>
                      </p:cNvCxnSpPr>
                      <p:nvPr/>
                    </p:nvCxnSpPr>
                    <p:spPr>
                      <a:xfrm rot="10800000">
                        <a:off x="1943404" y="7545536"/>
                        <a:ext cx="955486" cy="6947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uora yhdysviiva 620"/>
                      <p:cNvCxnSpPr>
                        <a:stCxn id="624" idx="2"/>
                        <a:endCxn id="592" idx="0"/>
                      </p:cNvCxnSpPr>
                      <p:nvPr/>
                    </p:nvCxnSpPr>
                    <p:spPr>
                      <a:xfrm flipH="1" flipV="1">
                        <a:off x="2492447" y="6315621"/>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Suora yhdysviiva 621"/>
                      <p:cNvCxnSpPr>
                        <a:stCxn id="629" idx="2"/>
                        <a:endCxn id="589" idx="2"/>
                      </p:cNvCxnSpPr>
                      <p:nvPr/>
                    </p:nvCxnSpPr>
                    <p:spPr>
                      <a:xfrm flipH="1" flipV="1">
                        <a:off x="1953056" y="6778783"/>
                        <a:ext cx="940966" cy="426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uora yhdysviiva 622"/>
                      <p:cNvCxnSpPr>
                        <a:stCxn id="632" idx="2"/>
                        <a:endCxn id="597" idx="2"/>
                      </p:cNvCxnSpPr>
                      <p:nvPr/>
                    </p:nvCxnSpPr>
                    <p:spPr>
                      <a:xfrm rot="10800000">
                        <a:off x="1963733" y="8345650"/>
                        <a:ext cx="935356" cy="1744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6" name="Ryhmä 585"/>
                    <p:cNvGrpSpPr/>
                    <p:nvPr/>
                  </p:nvGrpSpPr>
                  <p:grpSpPr>
                    <a:xfrm>
                      <a:off x="1957943" y="2194614"/>
                      <a:ext cx="945575" cy="1731994"/>
                      <a:chOff x="1957943" y="2194614"/>
                      <a:chExt cx="945575" cy="1731994"/>
                    </a:xfrm>
                  </p:grpSpPr>
                  <p:cxnSp>
                    <p:nvCxnSpPr>
                      <p:cNvPr id="616" name="Suora yhdysviiva 615"/>
                      <p:cNvCxnSpPr>
                        <a:stCxn id="578" idx="2"/>
                        <a:endCxn id="627" idx="2"/>
                      </p:cNvCxnSpPr>
                      <p:nvPr/>
                    </p:nvCxnSpPr>
                    <p:spPr>
                      <a:xfrm flipV="1">
                        <a:off x="1978273" y="2472363"/>
                        <a:ext cx="924671" cy="6941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uora yhdysviiva 616"/>
                      <p:cNvCxnSpPr>
                        <a:stCxn id="625" idx="2"/>
                        <a:endCxn id="579" idx="2"/>
                      </p:cNvCxnSpPr>
                      <p:nvPr/>
                    </p:nvCxnSpPr>
                    <p:spPr>
                      <a:xfrm rot="10800000" flipV="1">
                        <a:off x="1968621" y="3888629"/>
                        <a:ext cx="928599" cy="379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a:stCxn id="559" idx="1"/>
                        <a:endCxn id="626"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uora yhdysviiva 618"/>
                      <p:cNvCxnSpPr>
                        <a:stCxn id="634" idx="2"/>
                        <a:endCxn id="628" idx="2"/>
                      </p:cNvCxnSpPr>
                      <p:nvPr/>
                    </p:nvCxnSpPr>
                    <p:spPr>
                      <a:xfrm flipV="1">
                        <a:off x="1957943" y="2194614"/>
                        <a:ext cx="945575" cy="1651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7" name="Ryhmä 586"/>
                    <p:cNvGrpSpPr/>
                    <p:nvPr/>
                  </p:nvGrpSpPr>
                  <p:grpSpPr>
                    <a:xfrm>
                      <a:off x="553778" y="2111750"/>
                      <a:ext cx="5827836" cy="2455864"/>
                      <a:chOff x="553778" y="2111750"/>
                      <a:chExt cx="5827836" cy="2455864"/>
                    </a:xfrm>
                  </p:grpSpPr>
                  <p:grpSp>
                    <p:nvGrpSpPr>
                      <p:cNvPr id="598" name="Ryhmä 597"/>
                      <p:cNvGrpSpPr/>
                      <p:nvPr/>
                    </p:nvGrpSpPr>
                    <p:grpSpPr>
                      <a:xfrm rot="10800000">
                        <a:off x="553778" y="2111750"/>
                        <a:ext cx="681755" cy="2455864"/>
                        <a:chOff x="3477540" y="6297188"/>
                        <a:chExt cx="681755" cy="2455864"/>
                      </a:xfrm>
                    </p:grpSpPr>
                    <p:cxnSp>
                      <p:nvCxnSpPr>
                        <p:cNvPr id="605" name="Suora yhdysviiva 604"/>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uora yhdysviiva 605"/>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uora yhdysviiva 606"/>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uora yhdysviiva 607"/>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uora yhdysviiva 608"/>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uora yhdysviiva 609"/>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1" name="Tekstiruutu 610"/>
                        <p:cNvSpPr txBox="1"/>
                        <p:nvPr/>
                      </p:nvSpPr>
                      <p:spPr>
                        <a:xfrm>
                          <a:off x="3650982" y="7464545"/>
                          <a:ext cx="484540"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612" name="Tekstiruutu 611"/>
                        <p:cNvSpPr txBox="1"/>
                        <p:nvPr/>
                      </p:nvSpPr>
                      <p:spPr>
                        <a:xfrm>
                          <a:off x="3655191" y="8290247"/>
                          <a:ext cx="45779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613" name="Tekstiruutu 612"/>
                        <p:cNvSpPr txBox="1"/>
                        <p:nvPr/>
                      </p:nvSpPr>
                      <p:spPr>
                        <a:xfrm>
                          <a:off x="3656914" y="8588413"/>
                          <a:ext cx="502381" cy="1646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sp>
                      <p:nvSpPr>
                        <p:cNvPr id="614" name="Tekstiruutu 613"/>
                        <p:cNvSpPr txBox="1"/>
                        <p:nvPr/>
                      </p:nvSpPr>
                      <p:spPr>
                        <a:xfrm>
                          <a:off x="3648769" y="6858934"/>
                          <a:ext cx="49813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615" name="Tekstiruutu 614"/>
                        <p:cNvSpPr txBox="1"/>
                        <p:nvPr/>
                      </p:nvSpPr>
                      <p:spPr>
                        <a:xfrm>
                          <a:off x="3654412" y="6297188"/>
                          <a:ext cx="256863"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99" name="Ryhmä 598"/>
                      <p:cNvGrpSpPr/>
                      <p:nvPr/>
                    </p:nvGrpSpPr>
                    <p:grpSpPr>
                      <a:xfrm>
                        <a:off x="5630631" y="4039791"/>
                        <a:ext cx="750983" cy="499790"/>
                        <a:chOff x="3470632" y="6323470"/>
                        <a:chExt cx="750983" cy="499790"/>
                      </a:xfrm>
                    </p:grpSpPr>
                    <p:cxnSp>
                      <p:nvCxnSpPr>
                        <p:cNvPr id="600" name="Suora yhdysviiva 599"/>
                        <p:cNvCxnSpPr/>
                        <p:nvPr/>
                      </p:nvCxnSpPr>
                      <p:spPr>
                        <a:xfrm flipV="1">
                          <a:off x="3542632" y="6386316"/>
                          <a:ext cx="1266"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uora yhdysviiva 600"/>
                        <p:cNvCxnSpPr/>
                        <p:nvPr/>
                      </p:nvCxnSpPr>
                      <p:spPr>
                        <a:xfrm rot="10800000">
                          <a:off x="3470632" y="63887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2" name="Tekstiruutu 601"/>
                        <p:cNvSpPr txBox="1"/>
                        <p:nvPr/>
                      </p:nvSpPr>
                      <p:spPr>
                        <a:xfrm>
                          <a:off x="3630594" y="6323470"/>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603" name="Suora yhdysviiva 602"/>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Tekstiruutu 603"/>
                        <p:cNvSpPr txBox="1"/>
                        <p:nvPr/>
                      </p:nvSpPr>
                      <p:spPr>
                        <a:xfrm>
                          <a:off x="3638387" y="6669372"/>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grpSp>
                  <p:nvGrpSpPr>
                    <p:cNvPr id="588" name="Ryhmä 587"/>
                    <p:cNvGrpSpPr/>
                    <p:nvPr/>
                  </p:nvGrpSpPr>
                  <p:grpSpPr>
                    <a:xfrm>
                      <a:off x="4179381" y="1989678"/>
                      <a:ext cx="987749" cy="2767438"/>
                      <a:chOff x="4179381" y="1989678"/>
                      <a:chExt cx="987749" cy="2767438"/>
                    </a:xfrm>
                  </p:grpSpPr>
                  <p:pic>
                    <p:nvPicPr>
                      <p:cNvPr id="589" name="Kuva 588"/>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651224" y="3934170"/>
                        <a:ext cx="506254" cy="443817"/>
                      </a:xfrm>
                      <a:prstGeom prst="rect">
                        <a:avLst/>
                      </a:prstGeom>
                    </p:spPr>
                  </p:pic>
                  <p:grpSp>
                    <p:nvGrpSpPr>
                      <p:cNvPr id="590" name="Ryhmä 589"/>
                      <p:cNvGrpSpPr/>
                      <p:nvPr/>
                    </p:nvGrpSpPr>
                    <p:grpSpPr>
                      <a:xfrm>
                        <a:off x="4179381" y="1989678"/>
                        <a:ext cx="987749" cy="2767438"/>
                        <a:chOff x="4179381" y="1989678"/>
                        <a:chExt cx="987749" cy="2767438"/>
                      </a:xfrm>
                    </p:grpSpPr>
                    <p:pic>
                      <p:nvPicPr>
                        <p:cNvPr id="591" name="Kuva 59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179381" y="3149063"/>
                          <a:ext cx="359568" cy="359568"/>
                        </a:xfrm>
                        <a:prstGeom prst="rect">
                          <a:avLst/>
                        </a:prstGeom>
                      </p:spPr>
                    </p:pic>
                    <p:pic>
                      <p:nvPicPr>
                        <p:cNvPr id="592" name="Kuva 591"/>
                        <p:cNvPicPr>
                          <a:picLocks noChangeAspect="1"/>
                        </p:cNvPicPr>
                        <p:nvPr/>
                      </p:nvPicPr>
                      <p:blipFill>
                        <a:blip r:embed="rId12">
                          <a:extLst>
                            <a:ext uri="{28A0092B-C50C-407E-A947-70E740481C1C}">
                              <a14:useLocalDpi xmlns:a14="http://schemas.microsoft.com/office/drawing/2010/main" val="0"/>
                            </a:ext>
                          </a:extLst>
                        </a:blip>
                        <a:srcRect/>
                        <a:stretch/>
                      </p:blipFill>
                      <p:spPr>
                        <a:xfrm>
                          <a:off x="4184939" y="4397071"/>
                          <a:ext cx="360044" cy="360045"/>
                        </a:xfrm>
                        <a:prstGeom prst="rect">
                          <a:avLst/>
                        </a:prstGeom>
                      </p:spPr>
                    </p:pic>
                    <p:grpSp>
                      <p:nvGrpSpPr>
                        <p:cNvPr id="593" name="Ryhmä 592"/>
                        <p:cNvGrpSpPr/>
                        <p:nvPr/>
                      </p:nvGrpSpPr>
                      <p:grpSpPr>
                        <a:xfrm>
                          <a:off x="4640546" y="1989678"/>
                          <a:ext cx="506254" cy="821442"/>
                          <a:chOff x="1768736" y="1989678"/>
                          <a:chExt cx="506254" cy="821442"/>
                        </a:xfrm>
                      </p:grpSpPr>
                      <p:pic>
                        <p:nvPicPr>
                          <p:cNvPr id="596" name="Kuva 59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837419" y="1989678"/>
                            <a:ext cx="360045" cy="360045"/>
                          </a:xfrm>
                          <a:prstGeom prst="rect">
                            <a:avLst/>
                          </a:prstGeom>
                        </p:spPr>
                      </p:pic>
                      <p:pic>
                        <p:nvPicPr>
                          <p:cNvPr id="597" name="Kuva 59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68736" y="2367304"/>
                            <a:ext cx="506254" cy="443816"/>
                          </a:xfrm>
                          <a:prstGeom prst="rect">
                            <a:avLst/>
                          </a:prstGeom>
                        </p:spPr>
                      </p:pic>
                    </p:grpSp>
                    <p:pic>
                      <p:nvPicPr>
                        <p:cNvPr id="594" name="Kuva 593"/>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660876" y="3167417"/>
                          <a:ext cx="506254" cy="443817"/>
                        </a:xfrm>
                        <a:prstGeom prst="rect">
                          <a:avLst/>
                        </a:prstGeom>
                      </p:spPr>
                    </p:pic>
                    <p:pic>
                      <p:nvPicPr>
                        <p:cNvPr id="595"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828274" y="358790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507" name="Kuva 506"/>
                <p:cNvPicPr>
                  <a:picLocks noChangeAspect="1"/>
                </p:cNvPicPr>
                <p:nvPr/>
              </p:nvPicPr>
              <p:blipFill>
                <a:blip r:embed="rId13">
                  <a:extLst>
                    <a:ext uri="{28A0092B-C50C-407E-A947-70E740481C1C}">
                      <a14:useLocalDpi xmlns:a14="http://schemas.microsoft.com/office/drawing/2010/main" val="0"/>
                    </a:ext>
                  </a:extLst>
                </a:blip>
                <a:srcRect/>
                <a:stretch/>
              </p:blipFill>
              <p:spPr>
                <a:xfrm rot="10800000">
                  <a:off x="1940400" y="2840525"/>
                  <a:ext cx="439200" cy="122050"/>
                </a:xfrm>
                <a:prstGeom prst="rect">
                  <a:avLst/>
                </a:prstGeom>
              </p:spPr>
            </p:pic>
            <p:pic>
              <p:nvPicPr>
                <p:cNvPr id="508" name="Kuva 507"/>
                <p:cNvPicPr>
                  <a:picLocks noChangeAspect="1"/>
                </p:cNvPicPr>
                <p:nvPr/>
              </p:nvPicPr>
              <p:blipFill>
                <a:blip r:embed="rId13">
                  <a:extLst>
                    <a:ext uri="{28A0092B-C50C-407E-A947-70E740481C1C}">
                      <a14:useLocalDpi xmlns:a14="http://schemas.microsoft.com/office/drawing/2010/main" val="0"/>
                    </a:ext>
                  </a:extLst>
                </a:blip>
                <a:srcRect/>
                <a:stretch/>
              </p:blipFill>
              <p:spPr>
                <a:xfrm rot="10800000">
                  <a:off x="4478400" y="2840525"/>
                  <a:ext cx="439200" cy="122050"/>
                </a:xfrm>
                <a:prstGeom prst="rect">
                  <a:avLst/>
                </a:prstGeom>
              </p:spPr>
            </p:pic>
            <p:pic>
              <p:nvPicPr>
                <p:cNvPr id="553" name="Kuva 552"/>
                <p:cNvPicPr>
                  <a:picLocks noChangeAspect="1"/>
                </p:cNvPicPr>
                <p:nvPr/>
              </p:nvPicPr>
              <p:blipFill>
                <a:blip r:embed="rId13">
                  <a:extLst>
                    <a:ext uri="{28A0092B-C50C-407E-A947-70E740481C1C}">
                      <a14:useLocalDpi xmlns:a14="http://schemas.microsoft.com/office/drawing/2010/main" val="0"/>
                    </a:ext>
                  </a:extLst>
                </a:blip>
                <a:srcRect/>
                <a:stretch/>
              </p:blipFill>
              <p:spPr>
                <a:xfrm rot="10800000">
                  <a:off x="1948740" y="2177941"/>
                  <a:ext cx="439200" cy="122050"/>
                </a:xfrm>
                <a:prstGeom prst="rect">
                  <a:avLst/>
                </a:prstGeom>
              </p:spPr>
            </p:pic>
            <p:pic>
              <p:nvPicPr>
                <p:cNvPr id="554" name="Kuva 553"/>
                <p:cNvPicPr>
                  <a:picLocks noChangeAspect="1"/>
                </p:cNvPicPr>
                <p:nvPr/>
              </p:nvPicPr>
              <p:blipFill>
                <a:blip r:embed="rId13">
                  <a:extLst>
                    <a:ext uri="{28A0092B-C50C-407E-A947-70E740481C1C}">
                      <a14:useLocalDpi xmlns:a14="http://schemas.microsoft.com/office/drawing/2010/main" val="0"/>
                    </a:ext>
                  </a:extLst>
                </a:blip>
                <a:srcRect/>
                <a:stretch/>
              </p:blipFill>
              <p:spPr>
                <a:xfrm rot="10800000">
                  <a:off x="4486740" y="2177941"/>
                  <a:ext cx="439200" cy="122050"/>
                </a:xfrm>
                <a:prstGeom prst="rect">
                  <a:avLst/>
                </a:prstGeom>
              </p:spPr>
            </p:pic>
          </p:grpSp>
          <p:pic>
            <p:nvPicPr>
              <p:cNvPr id="504" name="Kuva 503"/>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4485570" y="2056417"/>
                <a:ext cx="440460" cy="122400"/>
              </a:xfrm>
              <a:prstGeom prst="rect">
                <a:avLst/>
              </a:prstGeom>
            </p:spPr>
          </p:pic>
          <p:pic>
            <p:nvPicPr>
              <p:cNvPr id="505" name="Kuva 504"/>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1947570" y="2056417"/>
                <a:ext cx="440460" cy="122400"/>
              </a:xfrm>
              <a:prstGeom prst="rect">
                <a:avLst/>
              </a:prstGeom>
            </p:spPr>
          </p:pic>
        </p:grpSp>
      </p:grpSp>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grpSp>
        <p:nvGrpSpPr>
          <p:cNvPr id="5" name="Ryhmä 4"/>
          <p:cNvGrpSpPr/>
          <p:nvPr/>
        </p:nvGrpSpPr>
        <p:grpSpPr>
          <a:xfrm>
            <a:off x="935808" y="1290774"/>
            <a:ext cx="5036231" cy="2756794"/>
            <a:chOff x="935808" y="1290774"/>
            <a:chExt cx="5036231" cy="2756794"/>
          </a:xfrm>
        </p:grpSpPr>
        <p:grpSp>
          <p:nvGrpSpPr>
            <p:cNvPr id="4" name="Ryhmä 3"/>
            <p:cNvGrpSpPr/>
            <p:nvPr/>
          </p:nvGrpSpPr>
          <p:grpSpPr>
            <a:xfrm rot="10800000">
              <a:off x="3003041" y="1713606"/>
              <a:ext cx="839724" cy="2333962"/>
              <a:chOff x="2842944" y="5407051"/>
              <a:chExt cx="839724" cy="2333962"/>
            </a:xfrm>
          </p:grpSpPr>
          <p:pic>
            <p:nvPicPr>
              <p:cNvPr id="49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2944" y="73450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972" y="73450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3578" y="56191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8838" y="5407051"/>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Ryhmä 8"/>
            <p:cNvGrpSpPr/>
            <p:nvPr/>
          </p:nvGrpSpPr>
          <p:grpSpPr>
            <a:xfrm>
              <a:off x="935808" y="1290774"/>
              <a:ext cx="5036231" cy="2397837"/>
              <a:chOff x="935808" y="1290774"/>
              <a:chExt cx="5036231" cy="2397837"/>
            </a:xfrm>
          </p:grpSpPr>
          <p:grpSp>
            <p:nvGrpSpPr>
              <p:cNvPr id="2" name="Ryhmä 1"/>
              <p:cNvGrpSpPr/>
              <p:nvPr/>
            </p:nvGrpSpPr>
            <p:grpSpPr>
              <a:xfrm>
                <a:off x="935808" y="1290774"/>
                <a:ext cx="5036231" cy="2397837"/>
                <a:chOff x="935808" y="1290774"/>
                <a:chExt cx="5036231" cy="2397837"/>
              </a:xfrm>
            </p:grpSpPr>
            <p:grpSp>
              <p:nvGrpSpPr>
                <p:cNvPr id="394" name="Ryhmä 393"/>
                <p:cNvGrpSpPr>
                  <a:grpSpLocks noChangeAspect="1"/>
                </p:cNvGrpSpPr>
                <p:nvPr/>
              </p:nvGrpSpPr>
              <p:grpSpPr>
                <a:xfrm rot="10800000">
                  <a:off x="935808" y="1290774"/>
                  <a:ext cx="5036231" cy="2397837"/>
                  <a:chOff x="730151" y="6714322"/>
                  <a:chExt cx="5333925" cy="2539575"/>
                </a:xfrm>
              </p:grpSpPr>
              <p:cxnSp>
                <p:nvCxnSpPr>
                  <p:cNvPr id="395" name="Suora yhdysviiva 394"/>
                  <p:cNvCxnSpPr>
                    <a:stCxn id="462" idx="2"/>
                    <a:endCxn id="417"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8" name="Ryhmä 397"/>
                  <p:cNvGrpSpPr/>
                  <p:nvPr/>
                </p:nvGrpSpPr>
                <p:grpSpPr>
                  <a:xfrm rot="10800000">
                    <a:off x="4547239" y="8502073"/>
                    <a:ext cx="463349" cy="751824"/>
                    <a:chOff x="1704816" y="1982379"/>
                    <a:chExt cx="506254" cy="821442"/>
                  </a:xfrm>
                </p:grpSpPr>
                <p:pic>
                  <p:nvPicPr>
                    <p:cNvPr id="467" name="Kuva 466"/>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73499" y="1982379"/>
                      <a:ext cx="360044" cy="360045"/>
                    </a:xfrm>
                    <a:prstGeom prst="rect">
                      <a:avLst/>
                    </a:prstGeom>
                  </p:spPr>
                </p:pic>
                <p:pic>
                  <p:nvPicPr>
                    <p:cNvPr id="468" name="Kuva 467"/>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04816" y="2360004"/>
                      <a:ext cx="506254" cy="443817"/>
                    </a:xfrm>
                    <a:prstGeom prst="rect">
                      <a:avLst/>
                    </a:prstGeom>
                  </p:spPr>
                </p:pic>
              </p:grpSp>
              <p:pic>
                <p:nvPicPr>
                  <p:cNvPr id="399" name="Kuva 398"/>
                  <p:cNvPicPr>
                    <a:picLocks noChangeAspect="1"/>
                  </p:cNvPicPr>
                  <p:nvPr/>
                </p:nvPicPr>
                <p:blipFill>
                  <a:blip r:embed="rId8">
                    <a:extLst>
                      <a:ext uri="{28A0092B-C50C-407E-A947-70E740481C1C}">
                        <a14:useLocalDpi xmlns:a14="http://schemas.microsoft.com/office/drawing/2010/main" val="0"/>
                      </a:ext>
                    </a:extLst>
                  </a:blip>
                  <a:srcRect/>
                  <a:stretch/>
                </p:blipFill>
                <p:spPr>
                  <a:xfrm>
                    <a:off x="4113410" y="7856996"/>
                    <a:ext cx="329095" cy="329095"/>
                  </a:xfrm>
                  <a:prstGeom prst="rect">
                    <a:avLst/>
                  </a:prstGeom>
                </p:spPr>
              </p:pic>
              <p:pic>
                <p:nvPicPr>
                  <p:cNvPr id="400" name="Kuva 399"/>
                  <p:cNvPicPr>
                    <a:picLocks noChangeAspect="1"/>
                  </p:cNvPicPr>
                  <p:nvPr/>
                </p:nvPicPr>
                <p:blipFill>
                  <a:blip r:embed="rId9">
                    <a:extLst>
                      <a:ext uri="{28A0092B-C50C-407E-A947-70E740481C1C}">
                        <a14:useLocalDpi xmlns:a14="http://schemas.microsoft.com/office/drawing/2010/main" val="0"/>
                      </a:ext>
                    </a:extLst>
                  </a:blip>
                  <a:srcRect/>
                  <a:stretch/>
                </p:blipFill>
                <p:spPr>
                  <a:xfrm>
                    <a:off x="4528633" y="7763718"/>
                    <a:ext cx="463349" cy="406203"/>
                  </a:xfrm>
                  <a:prstGeom prst="rect">
                    <a:avLst/>
                  </a:prstGeom>
                </p:spPr>
              </p:pic>
              <p:pic>
                <p:nvPicPr>
                  <p:cNvPr id="465" name="Kuva 464"/>
                  <p:cNvPicPr>
                    <a:picLocks noChangeAspect="1"/>
                  </p:cNvPicPr>
                  <p:nvPr/>
                </p:nvPicPr>
                <p:blipFill>
                  <a:blip r:embed="rId9">
                    <a:extLst>
                      <a:ext uri="{28A0092B-C50C-407E-A947-70E740481C1C}">
                        <a14:useLocalDpi xmlns:a14="http://schemas.microsoft.com/office/drawing/2010/main" val="0"/>
                      </a:ext>
                    </a:extLst>
                  </a:blip>
                  <a:srcRect/>
                  <a:stretch/>
                </p:blipFill>
                <p:spPr>
                  <a:xfrm>
                    <a:off x="4537467" y="7067998"/>
                    <a:ext cx="463349" cy="406203"/>
                  </a:xfrm>
                  <a:prstGeom prst="rect">
                    <a:avLst/>
                  </a:prstGeom>
                </p:spPr>
              </p:pic>
              <p:cxnSp>
                <p:nvCxnSpPr>
                  <p:cNvPr id="403" name="Suora yhdysviiva 402"/>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4"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1851" y="7619138"/>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5" name="Ryhmä 404"/>
                  <p:cNvGrpSpPr/>
                  <p:nvPr/>
                </p:nvGrpSpPr>
                <p:grpSpPr>
                  <a:xfrm rot="10800000">
                    <a:off x="730151" y="6714322"/>
                    <a:ext cx="5333925" cy="2532895"/>
                    <a:chOff x="553778" y="1989678"/>
                    <a:chExt cx="5827836" cy="2767438"/>
                  </a:xfrm>
                </p:grpSpPr>
                <p:cxnSp>
                  <p:nvCxnSpPr>
                    <p:cNvPr id="413" name="Suora yhdysviiva 412"/>
                    <p:cNvCxnSpPr>
                      <a:cxnSpLocks/>
                    </p:cNvCxnSpPr>
                    <p:nvPr/>
                  </p:nvCxnSpPr>
                  <p:spPr>
                    <a:xfrm>
                      <a:off x="1229557" y="4462636"/>
                      <a:ext cx="4410927" cy="668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09" name="Ryhmä 408"/>
                    <p:cNvGrpSpPr/>
                    <p:nvPr/>
                  </p:nvGrpSpPr>
                  <p:grpSpPr>
                    <a:xfrm>
                      <a:off x="2851976" y="2192624"/>
                      <a:ext cx="1156653" cy="1920418"/>
                      <a:chOff x="2851976" y="2192624"/>
                      <a:chExt cx="1156653" cy="1920418"/>
                    </a:xfrm>
                  </p:grpSpPr>
                  <p:pic>
                    <p:nvPicPr>
                      <p:cNvPr id="456"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12480" y="40479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 name="Ryhmä 409"/>
                    <p:cNvGrpSpPr/>
                    <p:nvPr/>
                  </p:nvGrpSpPr>
                  <p:grpSpPr>
                    <a:xfrm rot="10800000">
                      <a:off x="3957722" y="2192623"/>
                      <a:ext cx="956281" cy="2204447"/>
                      <a:chOff x="1943404" y="6315621"/>
                      <a:chExt cx="956281" cy="2204447"/>
                    </a:xfrm>
                  </p:grpSpPr>
                  <p:cxnSp>
                    <p:nvCxnSpPr>
                      <p:cNvPr id="454" name="Suora yhdysviiva 453"/>
                      <p:cNvCxnSpPr>
                        <a:stCxn id="463" idx="2"/>
                        <a:endCxn id="422" idx="2"/>
                      </p:cNvCxnSpPr>
                      <p:nvPr/>
                    </p:nvCxnSpPr>
                    <p:spPr>
                      <a:xfrm rot="10800000">
                        <a:off x="1943404" y="7545536"/>
                        <a:ext cx="955486" cy="6947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uora yhdysviiva 451"/>
                      <p:cNvCxnSpPr>
                        <a:stCxn id="456" idx="2"/>
                        <a:endCxn id="418" idx="0"/>
                      </p:cNvCxnSpPr>
                      <p:nvPr/>
                    </p:nvCxnSpPr>
                    <p:spPr>
                      <a:xfrm flipH="1" flipV="1">
                        <a:off x="2492447" y="6315621"/>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uora yhdysviiva 452"/>
                      <p:cNvCxnSpPr>
                        <a:stCxn id="461" idx="2"/>
                        <a:endCxn id="428" idx="2"/>
                      </p:cNvCxnSpPr>
                      <p:nvPr/>
                    </p:nvCxnSpPr>
                    <p:spPr>
                      <a:xfrm flipH="1" flipV="1">
                        <a:off x="1953056" y="6778783"/>
                        <a:ext cx="940966" cy="426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uora yhdysviiva 454"/>
                      <p:cNvCxnSpPr>
                        <a:stCxn id="464" idx="2"/>
                        <a:endCxn id="427" idx="2"/>
                      </p:cNvCxnSpPr>
                      <p:nvPr/>
                    </p:nvCxnSpPr>
                    <p:spPr>
                      <a:xfrm rot="10800000">
                        <a:off x="1963733" y="8345650"/>
                        <a:ext cx="935356" cy="1744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1" name="Ryhmä 410"/>
                    <p:cNvGrpSpPr/>
                    <p:nvPr/>
                  </p:nvGrpSpPr>
                  <p:grpSpPr>
                    <a:xfrm>
                      <a:off x="1957943" y="2194614"/>
                      <a:ext cx="945575" cy="1731994"/>
                      <a:chOff x="1957943" y="2194614"/>
                      <a:chExt cx="945575" cy="1731994"/>
                    </a:xfrm>
                  </p:grpSpPr>
                  <p:cxnSp>
                    <p:nvCxnSpPr>
                      <p:cNvPr id="448" name="Suora yhdysviiva 447"/>
                      <p:cNvCxnSpPr>
                        <a:stCxn id="400" idx="2"/>
                        <a:endCxn id="459" idx="2"/>
                      </p:cNvCxnSpPr>
                      <p:nvPr/>
                    </p:nvCxnSpPr>
                    <p:spPr>
                      <a:xfrm flipV="1">
                        <a:off x="1978273" y="2472363"/>
                        <a:ext cx="924671" cy="6941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uora yhdysviiva 448"/>
                      <p:cNvCxnSpPr>
                        <a:stCxn id="457" idx="2"/>
                        <a:endCxn id="465" idx="2"/>
                      </p:cNvCxnSpPr>
                      <p:nvPr/>
                    </p:nvCxnSpPr>
                    <p:spPr>
                      <a:xfrm rot="10800000" flipV="1">
                        <a:off x="1968621" y="3888629"/>
                        <a:ext cx="928599" cy="379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uora yhdysviiva 449"/>
                      <p:cNvCxnSpPr>
                        <a:stCxn id="399" idx="1"/>
                        <a:endCxn id="458"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uora yhdysviiva 450"/>
                      <p:cNvCxnSpPr>
                        <a:stCxn id="468" idx="2"/>
                        <a:endCxn id="460" idx="2"/>
                      </p:cNvCxnSpPr>
                      <p:nvPr/>
                    </p:nvCxnSpPr>
                    <p:spPr>
                      <a:xfrm flipV="1">
                        <a:off x="1957943" y="2194614"/>
                        <a:ext cx="945575" cy="1651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2" name="Ryhmä 411"/>
                    <p:cNvGrpSpPr/>
                    <p:nvPr/>
                  </p:nvGrpSpPr>
                  <p:grpSpPr>
                    <a:xfrm>
                      <a:off x="553778" y="2111750"/>
                      <a:ext cx="5827836" cy="2455864"/>
                      <a:chOff x="553778" y="2111750"/>
                      <a:chExt cx="5827836" cy="2455864"/>
                    </a:xfrm>
                  </p:grpSpPr>
                  <p:grpSp>
                    <p:nvGrpSpPr>
                      <p:cNvPr id="430" name="Ryhmä 429"/>
                      <p:cNvGrpSpPr/>
                      <p:nvPr/>
                    </p:nvGrpSpPr>
                    <p:grpSpPr>
                      <a:xfrm rot="10800000">
                        <a:off x="553778" y="2111750"/>
                        <a:ext cx="681755" cy="2455864"/>
                        <a:chOff x="3477540" y="6297188"/>
                        <a:chExt cx="681755" cy="2455864"/>
                      </a:xfrm>
                    </p:grpSpPr>
                    <p:cxnSp>
                      <p:nvCxnSpPr>
                        <p:cNvPr id="437" name="Suora yhdysviiva 436"/>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uora yhdysviiva 437"/>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uora yhdysviiva 438"/>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uora yhdysviiva 439"/>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uora yhdysviiva 440"/>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uora yhdysviiva 441"/>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Tekstiruutu 442"/>
                        <p:cNvSpPr txBox="1"/>
                        <p:nvPr/>
                      </p:nvSpPr>
                      <p:spPr>
                        <a:xfrm>
                          <a:off x="3650982" y="7464545"/>
                          <a:ext cx="484540"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444" name="Tekstiruutu 443"/>
                        <p:cNvSpPr txBox="1"/>
                        <p:nvPr/>
                      </p:nvSpPr>
                      <p:spPr>
                        <a:xfrm>
                          <a:off x="3655191" y="8290247"/>
                          <a:ext cx="45779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445" name="Tekstiruutu 444"/>
                        <p:cNvSpPr txBox="1"/>
                        <p:nvPr/>
                      </p:nvSpPr>
                      <p:spPr>
                        <a:xfrm>
                          <a:off x="3656914" y="8588413"/>
                          <a:ext cx="502381" cy="1646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sp>
                      <p:nvSpPr>
                        <p:cNvPr id="446" name="Tekstiruutu 445"/>
                        <p:cNvSpPr txBox="1"/>
                        <p:nvPr/>
                      </p:nvSpPr>
                      <p:spPr>
                        <a:xfrm>
                          <a:off x="3648769" y="6858934"/>
                          <a:ext cx="49813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447" name="Tekstiruutu 446"/>
                        <p:cNvSpPr txBox="1"/>
                        <p:nvPr/>
                      </p:nvSpPr>
                      <p:spPr>
                        <a:xfrm>
                          <a:off x="3654412" y="6297188"/>
                          <a:ext cx="256863"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431" name="Ryhmä 430"/>
                      <p:cNvGrpSpPr/>
                      <p:nvPr/>
                    </p:nvGrpSpPr>
                    <p:grpSpPr>
                      <a:xfrm>
                        <a:off x="5630631" y="4039791"/>
                        <a:ext cx="750983" cy="499790"/>
                        <a:chOff x="3470632" y="6323470"/>
                        <a:chExt cx="750983" cy="499790"/>
                      </a:xfrm>
                    </p:grpSpPr>
                    <p:cxnSp>
                      <p:nvCxnSpPr>
                        <p:cNvPr id="432" name="Suora yhdysviiva 431"/>
                        <p:cNvCxnSpPr/>
                        <p:nvPr/>
                      </p:nvCxnSpPr>
                      <p:spPr>
                        <a:xfrm flipV="1">
                          <a:off x="3542632" y="6386316"/>
                          <a:ext cx="1266"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uora yhdysviiva 432"/>
                        <p:cNvCxnSpPr/>
                        <p:nvPr/>
                      </p:nvCxnSpPr>
                      <p:spPr>
                        <a:xfrm rot="10800000">
                          <a:off x="3470632" y="63887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Tekstiruutu 433"/>
                        <p:cNvSpPr txBox="1"/>
                        <p:nvPr/>
                      </p:nvSpPr>
                      <p:spPr>
                        <a:xfrm>
                          <a:off x="3630594" y="6323470"/>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435" name="Suora yhdysviiva 434"/>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6" name="Tekstiruutu 435"/>
                        <p:cNvSpPr txBox="1"/>
                        <p:nvPr/>
                      </p:nvSpPr>
                      <p:spPr>
                        <a:xfrm>
                          <a:off x="3638387" y="6669372"/>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grpSp>
                  <p:nvGrpSpPr>
                    <p:cNvPr id="414" name="Ryhmä 413"/>
                    <p:cNvGrpSpPr/>
                    <p:nvPr/>
                  </p:nvGrpSpPr>
                  <p:grpSpPr>
                    <a:xfrm>
                      <a:off x="4179381" y="1989678"/>
                      <a:ext cx="987749" cy="2767438"/>
                      <a:chOff x="4179381" y="1989678"/>
                      <a:chExt cx="987749" cy="2767438"/>
                    </a:xfrm>
                  </p:grpSpPr>
                  <p:pic>
                    <p:nvPicPr>
                      <p:cNvPr id="428" name="Kuva 42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651224" y="3934170"/>
                        <a:ext cx="506253" cy="443816"/>
                      </a:xfrm>
                      <a:prstGeom prst="rect">
                        <a:avLst/>
                      </a:prstGeom>
                    </p:spPr>
                  </p:pic>
                  <p:grpSp>
                    <p:nvGrpSpPr>
                      <p:cNvPr id="416" name="Ryhmä 415"/>
                      <p:cNvGrpSpPr/>
                      <p:nvPr/>
                    </p:nvGrpSpPr>
                    <p:grpSpPr>
                      <a:xfrm>
                        <a:off x="4179381" y="1989678"/>
                        <a:ext cx="987749" cy="2767438"/>
                        <a:chOff x="4179381" y="1989678"/>
                        <a:chExt cx="987749" cy="2767438"/>
                      </a:xfrm>
                    </p:grpSpPr>
                    <p:pic>
                      <p:nvPicPr>
                        <p:cNvPr id="417" name="Kuva 41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179381" y="3149063"/>
                          <a:ext cx="359568" cy="359568"/>
                        </a:xfrm>
                        <a:prstGeom prst="rect">
                          <a:avLst/>
                        </a:prstGeom>
                      </p:spPr>
                    </p:pic>
                    <p:pic>
                      <p:nvPicPr>
                        <p:cNvPr id="418" name="Kuva 417"/>
                        <p:cNvPicPr>
                          <a:picLocks noChangeAspect="1"/>
                        </p:cNvPicPr>
                        <p:nvPr/>
                      </p:nvPicPr>
                      <p:blipFill>
                        <a:blip r:embed="rId12">
                          <a:extLst>
                            <a:ext uri="{28A0092B-C50C-407E-A947-70E740481C1C}">
                              <a14:useLocalDpi xmlns:a14="http://schemas.microsoft.com/office/drawing/2010/main" val="0"/>
                            </a:ext>
                          </a:extLst>
                        </a:blip>
                        <a:srcRect/>
                        <a:stretch/>
                      </p:blipFill>
                      <p:spPr>
                        <a:xfrm>
                          <a:off x="4184939" y="4397071"/>
                          <a:ext cx="360045" cy="360045"/>
                        </a:xfrm>
                        <a:prstGeom prst="rect">
                          <a:avLst/>
                        </a:prstGeom>
                      </p:spPr>
                    </p:pic>
                    <p:grpSp>
                      <p:nvGrpSpPr>
                        <p:cNvPr id="419" name="Ryhmä 418"/>
                        <p:cNvGrpSpPr/>
                        <p:nvPr/>
                      </p:nvGrpSpPr>
                      <p:grpSpPr>
                        <a:xfrm>
                          <a:off x="4640546" y="1989678"/>
                          <a:ext cx="506254" cy="821442"/>
                          <a:chOff x="1768736" y="1989678"/>
                          <a:chExt cx="506254" cy="821442"/>
                        </a:xfrm>
                      </p:grpSpPr>
                      <p:pic>
                        <p:nvPicPr>
                          <p:cNvPr id="426" name="Kuva 42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837419" y="1989678"/>
                            <a:ext cx="360044" cy="360045"/>
                          </a:xfrm>
                          <a:prstGeom prst="rect">
                            <a:avLst/>
                          </a:prstGeom>
                        </p:spPr>
                      </p:pic>
                      <p:pic>
                        <p:nvPicPr>
                          <p:cNvPr id="427" name="Kuva 42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768736" y="2367303"/>
                            <a:ext cx="506254" cy="443817"/>
                          </a:xfrm>
                          <a:prstGeom prst="rect">
                            <a:avLst/>
                          </a:prstGeom>
                        </p:spPr>
                      </p:pic>
                    </p:grpSp>
                    <p:pic>
                      <p:nvPicPr>
                        <p:cNvPr id="422" name="Kuva 421"/>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660876" y="3167416"/>
                          <a:ext cx="506254" cy="443817"/>
                        </a:xfrm>
                        <a:prstGeom prst="rect">
                          <a:avLst/>
                        </a:prstGeom>
                      </p:spPr>
                    </p:pic>
                    <p:pic>
                      <p:nvPicPr>
                        <p:cNvPr id="421"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838261" y="359258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250" name="Kuva 249"/>
                <p:cNvPicPr>
                  <a:picLocks noChangeAspect="1"/>
                </p:cNvPicPr>
                <p:nvPr/>
              </p:nvPicPr>
              <p:blipFill>
                <a:blip r:embed="rId13">
                  <a:extLst>
                    <a:ext uri="{28A0092B-C50C-407E-A947-70E740481C1C}">
                      <a14:useLocalDpi xmlns:a14="http://schemas.microsoft.com/office/drawing/2010/main" val="0"/>
                    </a:ext>
                  </a:extLst>
                </a:blip>
                <a:srcRect/>
                <a:stretch/>
              </p:blipFill>
              <p:spPr>
                <a:xfrm rot="10800000">
                  <a:off x="1940400" y="2840524"/>
                  <a:ext cx="439200" cy="122050"/>
                </a:xfrm>
                <a:prstGeom prst="rect">
                  <a:avLst/>
                </a:prstGeom>
              </p:spPr>
            </p:pic>
            <p:pic>
              <p:nvPicPr>
                <p:cNvPr id="251" name="Kuva 250"/>
                <p:cNvPicPr>
                  <a:picLocks noChangeAspect="1"/>
                </p:cNvPicPr>
                <p:nvPr/>
              </p:nvPicPr>
              <p:blipFill>
                <a:blip r:embed="rId13">
                  <a:extLst>
                    <a:ext uri="{28A0092B-C50C-407E-A947-70E740481C1C}">
                      <a14:useLocalDpi xmlns:a14="http://schemas.microsoft.com/office/drawing/2010/main" val="0"/>
                    </a:ext>
                  </a:extLst>
                </a:blip>
                <a:srcRect/>
                <a:stretch/>
              </p:blipFill>
              <p:spPr>
                <a:xfrm rot="10800000">
                  <a:off x="4478400" y="2840524"/>
                  <a:ext cx="439200" cy="122050"/>
                </a:xfrm>
                <a:prstGeom prst="rect">
                  <a:avLst/>
                </a:prstGeom>
              </p:spPr>
            </p:pic>
            <p:pic>
              <p:nvPicPr>
                <p:cNvPr id="252" name="Kuva 251"/>
                <p:cNvPicPr>
                  <a:picLocks noChangeAspect="1"/>
                </p:cNvPicPr>
                <p:nvPr/>
              </p:nvPicPr>
              <p:blipFill>
                <a:blip r:embed="rId13">
                  <a:extLst>
                    <a:ext uri="{28A0092B-C50C-407E-A947-70E740481C1C}">
                      <a14:useLocalDpi xmlns:a14="http://schemas.microsoft.com/office/drawing/2010/main" val="0"/>
                    </a:ext>
                  </a:extLst>
                </a:blip>
                <a:srcRect/>
                <a:stretch/>
              </p:blipFill>
              <p:spPr>
                <a:xfrm rot="10800000">
                  <a:off x="1948740" y="2177940"/>
                  <a:ext cx="439200" cy="122050"/>
                </a:xfrm>
                <a:prstGeom prst="rect">
                  <a:avLst/>
                </a:prstGeom>
              </p:spPr>
            </p:pic>
            <p:pic>
              <p:nvPicPr>
                <p:cNvPr id="253" name="Kuva 252"/>
                <p:cNvPicPr>
                  <a:picLocks noChangeAspect="1"/>
                </p:cNvPicPr>
                <p:nvPr/>
              </p:nvPicPr>
              <p:blipFill>
                <a:blip r:embed="rId13">
                  <a:extLst>
                    <a:ext uri="{28A0092B-C50C-407E-A947-70E740481C1C}">
                      <a14:useLocalDpi xmlns:a14="http://schemas.microsoft.com/office/drawing/2010/main" val="0"/>
                    </a:ext>
                  </a:extLst>
                </a:blip>
                <a:srcRect/>
                <a:stretch/>
              </p:blipFill>
              <p:spPr>
                <a:xfrm rot="10800000">
                  <a:off x="4486740" y="2177940"/>
                  <a:ext cx="439200" cy="122050"/>
                </a:xfrm>
                <a:prstGeom prst="rect">
                  <a:avLst/>
                </a:prstGeom>
              </p:spPr>
            </p:pic>
          </p:grpSp>
          <p:pic>
            <p:nvPicPr>
              <p:cNvPr id="355" name="Kuva 354"/>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4482060" y="2056201"/>
                <a:ext cx="440460" cy="122400"/>
              </a:xfrm>
              <a:prstGeom prst="rect">
                <a:avLst/>
              </a:prstGeom>
            </p:spPr>
          </p:pic>
          <p:pic>
            <p:nvPicPr>
              <p:cNvPr id="354" name="Kuva 353"/>
              <p:cNvPicPr>
                <a:picLocks noChangeAspect="1"/>
              </p:cNvPicPr>
              <p:nvPr/>
            </p:nvPicPr>
            <p:blipFill>
              <a:blip r:embed="rId14">
                <a:extLst>
                  <a:ext uri="{28A0092B-C50C-407E-A947-70E740481C1C}">
                    <a14:useLocalDpi xmlns:a14="http://schemas.microsoft.com/office/drawing/2010/main" val="0"/>
                  </a:ext>
                </a:extLst>
              </a:blip>
              <a:srcRect/>
              <a:stretch/>
            </p:blipFill>
            <p:spPr>
              <a:xfrm rot="10800000">
                <a:off x="1944060" y="2056201"/>
                <a:ext cx="440460" cy="122400"/>
              </a:xfrm>
              <a:prstGeom prst="rect">
                <a:avLst/>
              </a:prstGeom>
            </p:spPr>
          </p:pic>
        </p:grpSp>
      </p:grpSp>
      <p:grpSp>
        <p:nvGrpSpPr>
          <p:cNvPr id="8" name="Ryhmä 7"/>
          <p:cNvGrpSpPr/>
          <p:nvPr/>
        </p:nvGrpSpPr>
        <p:grpSpPr>
          <a:xfrm>
            <a:off x="652098" y="3637670"/>
            <a:ext cx="2229243" cy="3383028"/>
            <a:chOff x="652098" y="3637670"/>
            <a:chExt cx="2229243" cy="3383028"/>
          </a:xfrm>
        </p:grpSpPr>
        <p:cxnSp>
          <p:nvCxnSpPr>
            <p:cNvPr id="689" name="Suora yhdysviiva 688"/>
            <p:cNvCxnSpPr>
              <a:cxnSpLocks/>
            </p:cNvCxnSpPr>
            <p:nvPr/>
          </p:nvCxnSpPr>
          <p:spPr>
            <a:xfrm flipH="1">
              <a:off x="2258379" y="4182072"/>
              <a:ext cx="8499" cy="228045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Ryhmä 6"/>
            <p:cNvGrpSpPr/>
            <p:nvPr/>
          </p:nvGrpSpPr>
          <p:grpSpPr>
            <a:xfrm>
              <a:off x="652098" y="3637670"/>
              <a:ext cx="2229243" cy="3383028"/>
              <a:chOff x="652098" y="3637670"/>
              <a:chExt cx="2229243" cy="3383028"/>
            </a:xfrm>
          </p:grpSpPr>
          <p:grpSp>
            <p:nvGrpSpPr>
              <p:cNvPr id="247" name="Ryhmä 246"/>
              <p:cNvGrpSpPr/>
              <p:nvPr/>
            </p:nvGrpSpPr>
            <p:grpSpPr>
              <a:xfrm>
                <a:off x="652098" y="3637670"/>
                <a:ext cx="1852135" cy="3383028"/>
                <a:chOff x="652292" y="3632297"/>
                <a:chExt cx="1852135" cy="3383028"/>
              </a:xfrm>
            </p:grpSpPr>
            <p:grpSp>
              <p:nvGrpSpPr>
                <p:cNvPr id="260" name="Ryhmä 259"/>
                <p:cNvGrpSpPr>
                  <a:grpSpLocks noChangeAspect="1"/>
                </p:cNvGrpSpPr>
                <p:nvPr/>
              </p:nvGrpSpPr>
              <p:grpSpPr>
                <a:xfrm rot="16200000">
                  <a:off x="-113154" y="4397743"/>
                  <a:ext cx="3383028" cy="1852135"/>
                  <a:chOff x="1161438" y="1426281"/>
                  <a:chExt cx="3923429" cy="2147990"/>
                </a:xfrm>
              </p:grpSpPr>
              <p:grpSp>
                <p:nvGrpSpPr>
                  <p:cNvPr id="309" name="Ryhmä 308"/>
                  <p:cNvGrpSpPr/>
                  <p:nvPr/>
                </p:nvGrpSpPr>
                <p:grpSpPr>
                  <a:xfrm rot="10800000">
                    <a:off x="1161438" y="1695580"/>
                    <a:ext cx="654015" cy="1651190"/>
                    <a:chOff x="2884240" y="7032118"/>
                    <a:chExt cx="654015" cy="1651191"/>
                  </a:xfrm>
                </p:grpSpPr>
                <p:cxnSp>
                  <p:nvCxnSpPr>
                    <p:cNvPr id="347" name="Suora yhdysviiva 346"/>
                    <p:cNvCxnSpPr/>
                    <p:nvPr/>
                  </p:nvCxnSpPr>
                  <p:spPr>
                    <a:xfrm rot="16200000">
                      <a:off x="2204764" y="784377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uora yhdysviiva 347"/>
                    <p:cNvCxnSpPr/>
                    <p:nvPr/>
                  </p:nvCxnSpPr>
                  <p:spPr>
                    <a:xfrm rot="10800000">
                      <a:off x="2887973" y="708819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uora yhdysviiva 348"/>
                    <p:cNvCxnSpPr/>
                    <p:nvPr/>
                  </p:nvCxnSpPr>
                  <p:spPr>
                    <a:xfrm rot="10800000">
                      <a:off x="2884240" y="784260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uora yhdysviiva 349"/>
                    <p:cNvCxnSpPr/>
                    <p:nvPr/>
                  </p:nvCxnSpPr>
                  <p:spPr>
                    <a:xfrm rot="10800000">
                      <a:off x="2891200" y="859620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Tekstiruutu 350"/>
                    <p:cNvSpPr txBox="1"/>
                    <p:nvPr/>
                  </p:nvSpPr>
                  <p:spPr>
                    <a:xfrm>
                      <a:off x="3050399" y="703211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352" name="Tekstiruutu 351"/>
                    <p:cNvSpPr txBox="1"/>
                    <p:nvPr/>
                  </p:nvSpPr>
                  <p:spPr>
                    <a:xfrm>
                      <a:off x="3047710" y="7761094"/>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353" name="Tekstiruutu 352"/>
                    <p:cNvSpPr txBox="1"/>
                    <p:nvPr/>
                  </p:nvSpPr>
                  <p:spPr>
                    <a:xfrm>
                      <a:off x="3063689" y="8504839"/>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319" name="Ryhmä 318"/>
                  <p:cNvGrpSpPr/>
                  <p:nvPr/>
                </p:nvGrpSpPr>
                <p:grpSpPr>
                  <a:xfrm>
                    <a:off x="4462033" y="2847116"/>
                    <a:ext cx="622834" cy="528358"/>
                    <a:chOff x="2301286" y="6334172"/>
                    <a:chExt cx="622834" cy="528358"/>
                  </a:xfrm>
                </p:grpSpPr>
                <p:cxnSp>
                  <p:nvCxnSpPr>
                    <p:cNvPr id="342" name="Suora yhdysviiva 341"/>
                    <p:cNvCxnSpPr/>
                    <p:nvPr/>
                  </p:nvCxnSpPr>
                  <p:spPr>
                    <a:xfrm flipV="1">
                      <a:off x="2371904" y="6414015"/>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uora yhdysviiva 342"/>
                    <p:cNvCxnSpPr/>
                    <p:nvPr/>
                  </p:nvCxnSpPr>
                  <p:spPr>
                    <a:xfrm rot="10800000">
                      <a:off x="2301286" y="64135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uora yhdysviiva 343"/>
                    <p:cNvCxnSpPr/>
                    <p:nvPr/>
                  </p:nvCxnSpPr>
                  <p:spPr>
                    <a:xfrm rot="10800000">
                      <a:off x="2301694" y="67849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Tekstiruutu 344"/>
                    <p:cNvSpPr txBox="1"/>
                    <p:nvPr/>
                  </p:nvSpPr>
                  <p:spPr>
                    <a:xfrm>
                      <a:off x="2494906" y="633417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46" name="Tekstiruutu 345"/>
                    <p:cNvSpPr txBox="1"/>
                    <p:nvPr/>
                  </p:nvSpPr>
                  <p:spPr>
                    <a:xfrm>
                      <a:off x="2502665" y="670864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20" name="Ryhmä 319"/>
                  <p:cNvGrpSpPr/>
                  <p:nvPr/>
                </p:nvGrpSpPr>
                <p:grpSpPr>
                  <a:xfrm rot="10800000">
                    <a:off x="1865334" y="1426281"/>
                    <a:ext cx="2526780" cy="2147990"/>
                    <a:chOff x="2466133" y="7164891"/>
                    <a:chExt cx="2526780" cy="2147990"/>
                  </a:xfrm>
                </p:grpSpPr>
                <p:pic>
                  <p:nvPicPr>
                    <p:cNvPr id="321" name="Kuva 320"/>
                    <p:cNvPicPr>
                      <a:picLocks noChangeAspect="1"/>
                    </p:cNvPicPr>
                    <p:nvPr/>
                  </p:nvPicPr>
                  <p:blipFill>
                    <a:blip r:embed="rId8">
                      <a:extLst>
                        <a:ext uri="{28A0092B-C50C-407E-A947-70E740481C1C}">
                          <a14:useLocalDpi xmlns:a14="http://schemas.microsoft.com/office/drawing/2010/main" val="0"/>
                        </a:ext>
                      </a:extLst>
                    </a:blip>
                    <a:srcRect/>
                    <a:stretch/>
                  </p:blipFill>
                  <p:spPr>
                    <a:xfrm>
                      <a:off x="4558120" y="8946966"/>
                      <a:ext cx="359569" cy="359568"/>
                    </a:xfrm>
                    <a:prstGeom prst="rect">
                      <a:avLst/>
                    </a:prstGeom>
                  </p:spPr>
                </p:pic>
                <p:grpSp>
                  <p:nvGrpSpPr>
                    <p:cNvPr id="322" name="Ryhmä 321"/>
                    <p:cNvGrpSpPr/>
                    <p:nvPr/>
                  </p:nvGrpSpPr>
                  <p:grpSpPr>
                    <a:xfrm rot="10800000">
                      <a:off x="3274730" y="7804260"/>
                      <a:ext cx="899839" cy="1151437"/>
                      <a:chOff x="2690011" y="2022875"/>
                      <a:chExt cx="899839" cy="1151437"/>
                    </a:xfrm>
                  </p:grpSpPr>
                  <p:pic>
                    <p:nvPicPr>
                      <p:cNvPr id="337"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Ryhmä 322"/>
                    <p:cNvGrpSpPr/>
                    <p:nvPr/>
                  </p:nvGrpSpPr>
                  <p:grpSpPr>
                    <a:xfrm>
                      <a:off x="2902452" y="7344912"/>
                      <a:ext cx="419887" cy="1610785"/>
                      <a:chOff x="2908511" y="7002857"/>
                      <a:chExt cx="419887" cy="1610785"/>
                    </a:xfrm>
                  </p:grpSpPr>
                  <p:cxnSp>
                    <p:nvCxnSpPr>
                      <p:cNvPr id="334" name="Suora yhdysviiva 333"/>
                      <p:cNvCxnSpPr>
                        <a:cxnSpLocks/>
                        <a:stCxn id="337" idx="2"/>
                        <a:endCxn id="333" idx="1"/>
                      </p:cNvCxnSpPr>
                      <p:nvPr/>
                    </p:nvCxnSpPr>
                    <p:spPr>
                      <a:xfrm rot="16200000" flipV="1">
                        <a:off x="2887598" y="7023770"/>
                        <a:ext cx="459348" cy="4175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uora yhdysviiva 334"/>
                      <p:cNvCxnSpPr>
                        <a:stCxn id="340" idx="2"/>
                      </p:cNvCxnSpPr>
                      <p:nvPr/>
                    </p:nvCxnSpPr>
                    <p:spPr>
                      <a:xfrm rot="16200000" flipV="1">
                        <a:off x="3100994" y="7635917"/>
                        <a:ext cx="78462" cy="3723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uora yhdysviiva 335"/>
                      <p:cNvCxnSpPr>
                        <a:stCxn id="341" idx="2"/>
                      </p:cNvCxnSpPr>
                      <p:nvPr/>
                    </p:nvCxnSpPr>
                    <p:spPr>
                      <a:xfrm rot="16200000" flipV="1">
                        <a:off x="3099985" y="8385228"/>
                        <a:ext cx="89548" cy="3672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4" name="Ryhmä 323"/>
                    <p:cNvGrpSpPr/>
                    <p:nvPr/>
                  </p:nvGrpSpPr>
                  <p:grpSpPr>
                    <a:xfrm rot="10800000">
                      <a:off x="2466133" y="7164891"/>
                      <a:ext cx="514728" cy="2147990"/>
                      <a:chOff x="1115419" y="4014274"/>
                      <a:chExt cx="514728" cy="2147990"/>
                    </a:xfrm>
                  </p:grpSpPr>
                  <p:pic>
                    <p:nvPicPr>
                      <p:cNvPr id="329" name="Kuva 32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82849" y="4014274"/>
                        <a:ext cx="359569" cy="359568"/>
                      </a:xfrm>
                      <a:prstGeom prst="rect">
                        <a:avLst/>
                      </a:prstGeom>
                    </p:spPr>
                  </p:pic>
                  <p:grpSp>
                    <p:nvGrpSpPr>
                      <p:cNvPr id="330" name="Ryhmä 329"/>
                      <p:cNvGrpSpPr/>
                      <p:nvPr/>
                    </p:nvGrpSpPr>
                    <p:grpSpPr>
                      <a:xfrm>
                        <a:off x="1115419" y="4391425"/>
                        <a:ext cx="506254" cy="1770839"/>
                        <a:chOff x="1006668" y="2035905"/>
                        <a:chExt cx="506254" cy="1770839"/>
                      </a:xfrm>
                    </p:grpSpPr>
                    <p:pic>
                      <p:nvPicPr>
                        <p:cNvPr id="332" name="Kuva 331"/>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006668" y="2035905"/>
                          <a:ext cx="506254" cy="443815"/>
                        </a:xfrm>
                        <a:prstGeom prst="rect">
                          <a:avLst/>
                        </a:prstGeom>
                      </p:spPr>
                    </p:pic>
                    <p:pic>
                      <p:nvPicPr>
                        <p:cNvPr id="333" name="Kuva 332"/>
                        <p:cNvPicPr>
                          <a:picLocks noChangeAspect="1"/>
                        </p:cNvPicPr>
                        <p:nvPr/>
                      </p:nvPicPr>
                      <p:blipFill>
                        <a:blip r:embed="rId6">
                          <a:extLst>
                            <a:ext uri="{28A0092B-C50C-407E-A947-70E740481C1C}">
                              <a14:useLocalDpi xmlns:a14="http://schemas.microsoft.com/office/drawing/2010/main" val="0"/>
                            </a:ext>
                          </a:extLst>
                        </a:blip>
                        <a:srcRect/>
                        <a:stretch/>
                      </p:blipFill>
                      <p:spPr>
                        <a:xfrm>
                          <a:off x="1085077" y="3446699"/>
                          <a:ext cx="360046" cy="360045"/>
                        </a:xfrm>
                        <a:prstGeom prst="rect">
                          <a:avLst/>
                        </a:prstGeom>
                      </p:spPr>
                    </p:pic>
                  </p:grpSp>
                  <p:pic>
                    <p:nvPicPr>
                      <p:cNvPr id="331" name="Kuva 330"/>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123892" y="5295396"/>
                        <a:ext cx="506255" cy="443815"/>
                      </a:xfrm>
                      <a:prstGeom prst="rect">
                        <a:avLst/>
                      </a:prstGeom>
                    </p:spPr>
                  </p:pic>
                </p:grpSp>
                <p:pic>
                  <p:nvPicPr>
                    <p:cNvPr id="325" name="Kuva 324"/>
                    <p:cNvPicPr>
                      <a:picLocks noChangeAspect="1"/>
                    </p:cNvPicPr>
                    <p:nvPr/>
                  </p:nvPicPr>
                  <p:blipFill>
                    <a:blip r:embed="rId7">
                      <a:extLst>
                        <a:ext uri="{28A0092B-C50C-407E-A947-70E740481C1C}">
                          <a14:useLocalDpi xmlns:a14="http://schemas.microsoft.com/office/drawing/2010/main" val="0"/>
                        </a:ext>
                      </a:extLst>
                    </a:blip>
                    <a:srcRect/>
                    <a:stretch/>
                  </p:blipFill>
                  <p:spPr>
                    <a:xfrm>
                      <a:off x="4483835" y="8488333"/>
                      <a:ext cx="506254" cy="443815"/>
                    </a:xfrm>
                    <a:prstGeom prst="rect">
                      <a:avLst/>
                    </a:prstGeom>
                  </p:spPr>
                </p:pic>
                <p:pic>
                  <p:nvPicPr>
                    <p:cNvPr id="326" name="Kuva 325"/>
                    <p:cNvPicPr>
                      <a:picLocks noChangeAspect="1"/>
                    </p:cNvPicPr>
                    <p:nvPr/>
                  </p:nvPicPr>
                  <p:blipFill>
                    <a:blip r:embed="rId9">
                      <a:extLst>
                        <a:ext uri="{28A0092B-C50C-407E-A947-70E740481C1C}">
                          <a14:useLocalDpi xmlns:a14="http://schemas.microsoft.com/office/drawing/2010/main" val="0"/>
                        </a:ext>
                      </a:extLst>
                    </a:blip>
                    <a:srcRect/>
                    <a:stretch/>
                  </p:blipFill>
                  <p:spPr>
                    <a:xfrm>
                      <a:off x="4486659" y="7579675"/>
                      <a:ext cx="506254" cy="443815"/>
                    </a:xfrm>
                    <a:prstGeom prst="rect">
                      <a:avLst/>
                    </a:prstGeom>
                  </p:spPr>
                </p:pic>
                <p:cxnSp>
                  <p:nvCxnSpPr>
                    <p:cNvPr id="327" name="Suora yhdysviiva 326"/>
                    <p:cNvCxnSpPr>
                      <a:stCxn id="326" idx="2"/>
                      <a:endCxn id="338" idx="2"/>
                    </p:cNvCxnSpPr>
                    <p:nvPr/>
                  </p:nvCxnSpPr>
                  <p:spPr>
                    <a:xfrm rot="16200000" flipH="1" flipV="1">
                      <a:off x="4341009" y="7804607"/>
                      <a:ext cx="179894" cy="6176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uora yhdysviiva 327"/>
                    <p:cNvCxnSpPr>
                      <a:stCxn id="325" idx="2"/>
                      <a:endCxn id="339" idx="2"/>
                    </p:cNvCxnSpPr>
                    <p:nvPr/>
                  </p:nvCxnSpPr>
                  <p:spPr>
                    <a:xfrm rot="16200000" flipH="1" flipV="1">
                      <a:off x="4421370" y="8640104"/>
                      <a:ext cx="23547" cy="60763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49" name="Kuva 248"/>
                <p:cNvPicPr>
                  <a:picLocks noChangeAspect="1"/>
                </p:cNvPicPr>
                <p:nvPr/>
              </p:nvPicPr>
              <p:blipFill>
                <a:blip r:embed="rId13">
                  <a:extLst>
                    <a:ext uri="{28A0092B-C50C-407E-A947-70E740481C1C}">
                      <a14:useLocalDpi xmlns:a14="http://schemas.microsoft.com/office/drawing/2010/main" val="0"/>
                    </a:ext>
                  </a:extLst>
                </a:blip>
                <a:srcRect/>
                <a:stretch/>
              </p:blipFill>
              <p:spPr>
                <a:xfrm rot="5400000">
                  <a:off x="1467238" y="4383271"/>
                  <a:ext cx="439200" cy="122050"/>
                </a:xfrm>
                <a:prstGeom prst="rect">
                  <a:avLst/>
                </a:prstGeom>
              </p:spPr>
            </p:pic>
            <p:pic>
              <p:nvPicPr>
                <p:cNvPr id="254" name="Kuva 253"/>
                <p:cNvPicPr>
                  <a:picLocks noChangeAspect="1"/>
                </p:cNvPicPr>
                <p:nvPr/>
              </p:nvPicPr>
              <p:blipFill>
                <a:blip r:embed="rId13">
                  <a:extLst>
                    <a:ext uri="{28A0092B-C50C-407E-A947-70E740481C1C}">
                      <a14:useLocalDpi xmlns:a14="http://schemas.microsoft.com/office/drawing/2010/main" val="0"/>
                    </a:ext>
                  </a:extLst>
                </a:blip>
                <a:srcRect/>
                <a:stretch/>
              </p:blipFill>
              <p:spPr>
                <a:xfrm rot="5400000">
                  <a:off x="1474161" y="6125528"/>
                  <a:ext cx="439200" cy="122050"/>
                </a:xfrm>
                <a:prstGeom prst="rect">
                  <a:avLst/>
                </a:prstGeom>
              </p:spPr>
            </p:pic>
          </p:grpSp>
          <p:grpSp>
            <p:nvGrpSpPr>
              <p:cNvPr id="6" name="Ryhmä 5"/>
              <p:cNvGrpSpPr/>
              <p:nvPr/>
            </p:nvGrpSpPr>
            <p:grpSpPr>
              <a:xfrm rot="16200000">
                <a:off x="1580137" y="4361608"/>
                <a:ext cx="679816" cy="1922592"/>
                <a:chOff x="3731014" y="2067841"/>
                <a:chExt cx="679816" cy="1922592"/>
              </a:xfrm>
            </p:grpSpPr>
            <p:pic>
              <p:nvPicPr>
                <p:cNvPr id="63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68805" y="206784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0"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31014" y="2068415"/>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35860" y="3375970"/>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66849" y="3379246"/>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10" name="Ryhmä 9"/>
          <p:cNvGrpSpPr/>
          <p:nvPr/>
        </p:nvGrpSpPr>
        <p:grpSpPr>
          <a:xfrm>
            <a:off x="3990971" y="3616032"/>
            <a:ext cx="2218515" cy="3383028"/>
            <a:chOff x="3990971" y="3616032"/>
            <a:chExt cx="2218515" cy="3383028"/>
          </a:xfrm>
        </p:grpSpPr>
        <p:cxnSp>
          <p:nvCxnSpPr>
            <p:cNvPr id="690" name="Suora yhdysviiva 689"/>
            <p:cNvCxnSpPr>
              <a:cxnSpLocks/>
            </p:cNvCxnSpPr>
            <p:nvPr/>
          </p:nvCxnSpPr>
          <p:spPr>
            <a:xfrm>
              <a:off x="4606066" y="4182072"/>
              <a:ext cx="6527" cy="227469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43" name="Ryhmä 642"/>
            <p:cNvGrpSpPr/>
            <p:nvPr/>
          </p:nvGrpSpPr>
          <p:grpSpPr>
            <a:xfrm rot="10800000">
              <a:off x="3990971" y="3616032"/>
              <a:ext cx="2218515" cy="3383028"/>
              <a:chOff x="662826" y="3637669"/>
              <a:chExt cx="2218515" cy="3383028"/>
            </a:xfrm>
          </p:grpSpPr>
          <p:grpSp>
            <p:nvGrpSpPr>
              <p:cNvPr id="644" name="Ryhmä 643"/>
              <p:cNvGrpSpPr/>
              <p:nvPr/>
            </p:nvGrpSpPr>
            <p:grpSpPr>
              <a:xfrm>
                <a:off x="662826" y="3637669"/>
                <a:ext cx="1810071" cy="3383028"/>
                <a:chOff x="663020" y="3632296"/>
                <a:chExt cx="1810071" cy="3383028"/>
              </a:xfrm>
            </p:grpSpPr>
            <p:grpSp>
              <p:nvGrpSpPr>
                <p:cNvPr id="650" name="Ryhmä 649"/>
                <p:cNvGrpSpPr>
                  <a:grpSpLocks noChangeAspect="1"/>
                </p:cNvGrpSpPr>
                <p:nvPr/>
              </p:nvGrpSpPr>
              <p:grpSpPr>
                <a:xfrm rot="16200000">
                  <a:off x="-123458" y="4418774"/>
                  <a:ext cx="3383028" cy="1810071"/>
                  <a:chOff x="1161438" y="1438722"/>
                  <a:chExt cx="3923429" cy="2099206"/>
                </a:xfrm>
              </p:grpSpPr>
              <p:grpSp>
                <p:nvGrpSpPr>
                  <p:cNvPr id="653" name="Ryhmä 652"/>
                  <p:cNvGrpSpPr/>
                  <p:nvPr/>
                </p:nvGrpSpPr>
                <p:grpSpPr>
                  <a:xfrm rot="10800000">
                    <a:off x="1161438" y="1695580"/>
                    <a:ext cx="654015" cy="1651190"/>
                    <a:chOff x="2884240" y="7032118"/>
                    <a:chExt cx="654015" cy="1651191"/>
                  </a:xfrm>
                </p:grpSpPr>
                <p:cxnSp>
                  <p:nvCxnSpPr>
                    <p:cNvPr id="682" name="Suora yhdysviiva 681"/>
                    <p:cNvCxnSpPr/>
                    <p:nvPr/>
                  </p:nvCxnSpPr>
                  <p:spPr>
                    <a:xfrm rot="16200000">
                      <a:off x="2204764" y="784377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uora yhdysviiva 682"/>
                    <p:cNvCxnSpPr/>
                    <p:nvPr/>
                  </p:nvCxnSpPr>
                  <p:spPr>
                    <a:xfrm rot="10800000">
                      <a:off x="2887973" y="708819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uora yhdysviiva 683"/>
                    <p:cNvCxnSpPr/>
                    <p:nvPr/>
                  </p:nvCxnSpPr>
                  <p:spPr>
                    <a:xfrm rot="10800000">
                      <a:off x="2884240" y="784260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uora yhdysviiva 684"/>
                    <p:cNvCxnSpPr/>
                    <p:nvPr/>
                  </p:nvCxnSpPr>
                  <p:spPr>
                    <a:xfrm rot="10800000">
                      <a:off x="2891200" y="859620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6" name="Tekstiruutu 685"/>
                    <p:cNvSpPr txBox="1"/>
                    <p:nvPr/>
                  </p:nvSpPr>
                  <p:spPr>
                    <a:xfrm>
                      <a:off x="3050399" y="703211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687" name="Tekstiruutu 686"/>
                    <p:cNvSpPr txBox="1"/>
                    <p:nvPr/>
                  </p:nvSpPr>
                  <p:spPr>
                    <a:xfrm>
                      <a:off x="3047710" y="7761094"/>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688" name="Tekstiruutu 687"/>
                    <p:cNvSpPr txBox="1"/>
                    <p:nvPr/>
                  </p:nvSpPr>
                  <p:spPr>
                    <a:xfrm>
                      <a:off x="3063689" y="8504839"/>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654" name="Ryhmä 653"/>
                  <p:cNvGrpSpPr/>
                  <p:nvPr/>
                </p:nvGrpSpPr>
                <p:grpSpPr>
                  <a:xfrm>
                    <a:off x="4462033" y="2847116"/>
                    <a:ext cx="622834" cy="528358"/>
                    <a:chOff x="2301286" y="6334172"/>
                    <a:chExt cx="622834" cy="528358"/>
                  </a:xfrm>
                </p:grpSpPr>
                <p:cxnSp>
                  <p:nvCxnSpPr>
                    <p:cNvPr id="677" name="Suora yhdysviiva 676"/>
                    <p:cNvCxnSpPr/>
                    <p:nvPr/>
                  </p:nvCxnSpPr>
                  <p:spPr>
                    <a:xfrm flipV="1">
                      <a:off x="2371904" y="6414015"/>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uora yhdysviiva 677"/>
                    <p:cNvCxnSpPr/>
                    <p:nvPr/>
                  </p:nvCxnSpPr>
                  <p:spPr>
                    <a:xfrm rot="10800000">
                      <a:off x="2301286" y="64135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uora yhdysviiva 678"/>
                    <p:cNvCxnSpPr/>
                    <p:nvPr/>
                  </p:nvCxnSpPr>
                  <p:spPr>
                    <a:xfrm rot="10800000">
                      <a:off x="2301694" y="67849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Tekstiruutu 679"/>
                    <p:cNvSpPr txBox="1"/>
                    <p:nvPr/>
                  </p:nvSpPr>
                  <p:spPr>
                    <a:xfrm>
                      <a:off x="2494906" y="633417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81" name="Tekstiruutu 680"/>
                    <p:cNvSpPr txBox="1"/>
                    <p:nvPr/>
                  </p:nvSpPr>
                  <p:spPr>
                    <a:xfrm>
                      <a:off x="2502665" y="670864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655" name="Ryhmä 654"/>
                  <p:cNvGrpSpPr/>
                  <p:nvPr/>
                </p:nvGrpSpPr>
                <p:grpSpPr>
                  <a:xfrm rot="10800000">
                    <a:off x="1866271" y="1438722"/>
                    <a:ext cx="2537209" cy="2099206"/>
                    <a:chOff x="2454767" y="7201234"/>
                    <a:chExt cx="2537209" cy="2099206"/>
                  </a:xfrm>
                </p:grpSpPr>
                <p:pic>
                  <p:nvPicPr>
                    <p:cNvPr id="656" name="Kuva 655"/>
                    <p:cNvPicPr>
                      <a:picLocks noChangeAspect="1"/>
                    </p:cNvPicPr>
                    <p:nvPr/>
                  </p:nvPicPr>
                  <p:blipFill>
                    <a:blip r:embed="rId8">
                      <a:extLst>
                        <a:ext uri="{28A0092B-C50C-407E-A947-70E740481C1C}">
                          <a14:useLocalDpi xmlns:a14="http://schemas.microsoft.com/office/drawing/2010/main" val="0"/>
                        </a:ext>
                      </a:extLst>
                    </a:blip>
                    <a:srcRect/>
                    <a:stretch/>
                  </p:blipFill>
                  <p:spPr>
                    <a:xfrm>
                      <a:off x="4560005" y="8924780"/>
                      <a:ext cx="359569" cy="359568"/>
                    </a:xfrm>
                    <a:prstGeom prst="rect">
                      <a:avLst/>
                    </a:prstGeom>
                  </p:spPr>
                </p:pic>
                <p:grpSp>
                  <p:nvGrpSpPr>
                    <p:cNvPr id="657" name="Ryhmä 656"/>
                    <p:cNvGrpSpPr/>
                    <p:nvPr/>
                  </p:nvGrpSpPr>
                  <p:grpSpPr>
                    <a:xfrm rot="10800000">
                      <a:off x="3274730" y="7804260"/>
                      <a:ext cx="899839" cy="1151437"/>
                      <a:chOff x="2690011" y="2022875"/>
                      <a:chExt cx="899839" cy="1151437"/>
                    </a:xfrm>
                  </p:grpSpPr>
                  <p:pic>
                    <p:nvPicPr>
                      <p:cNvPr id="672"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3"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8" name="Ryhmä 657"/>
                    <p:cNvGrpSpPr/>
                    <p:nvPr/>
                  </p:nvGrpSpPr>
                  <p:grpSpPr>
                    <a:xfrm>
                      <a:off x="2902370" y="7381255"/>
                      <a:ext cx="419969" cy="1574442"/>
                      <a:chOff x="2908429" y="7039200"/>
                      <a:chExt cx="419969" cy="1574442"/>
                    </a:xfrm>
                  </p:grpSpPr>
                  <p:cxnSp>
                    <p:nvCxnSpPr>
                      <p:cNvPr id="669" name="Suora yhdysviiva 668"/>
                      <p:cNvCxnSpPr>
                        <a:cxnSpLocks/>
                        <a:stCxn id="672" idx="2"/>
                        <a:endCxn id="668" idx="1"/>
                      </p:cNvCxnSpPr>
                      <p:nvPr/>
                    </p:nvCxnSpPr>
                    <p:spPr>
                      <a:xfrm rot="5400000" flipH="1">
                        <a:off x="2905728" y="7041901"/>
                        <a:ext cx="423005" cy="4176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uora yhdysviiva 669"/>
                      <p:cNvCxnSpPr>
                        <a:stCxn id="675" idx="2"/>
                      </p:cNvCxnSpPr>
                      <p:nvPr/>
                    </p:nvCxnSpPr>
                    <p:spPr>
                      <a:xfrm rot="16200000" flipV="1">
                        <a:off x="3100994" y="7635917"/>
                        <a:ext cx="78462" cy="3723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uora yhdysviiva 670"/>
                      <p:cNvCxnSpPr>
                        <a:stCxn id="676" idx="2"/>
                      </p:cNvCxnSpPr>
                      <p:nvPr/>
                    </p:nvCxnSpPr>
                    <p:spPr>
                      <a:xfrm rot="16200000" flipV="1">
                        <a:off x="3099985" y="8385228"/>
                        <a:ext cx="89548" cy="3672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9" name="Ryhmä 658"/>
                    <p:cNvGrpSpPr/>
                    <p:nvPr/>
                  </p:nvGrpSpPr>
                  <p:grpSpPr>
                    <a:xfrm rot="10800000">
                      <a:off x="2454767" y="7201234"/>
                      <a:ext cx="515309" cy="2099206"/>
                      <a:chOff x="1126204" y="4026715"/>
                      <a:chExt cx="515309" cy="2099206"/>
                    </a:xfrm>
                  </p:grpSpPr>
                  <p:pic>
                    <p:nvPicPr>
                      <p:cNvPr id="664" name="Kuva 663"/>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202690" y="4026715"/>
                        <a:ext cx="359569" cy="359568"/>
                      </a:xfrm>
                      <a:prstGeom prst="rect">
                        <a:avLst/>
                      </a:prstGeom>
                    </p:spPr>
                  </p:pic>
                  <p:grpSp>
                    <p:nvGrpSpPr>
                      <p:cNvPr id="665" name="Ryhmä 664"/>
                      <p:cNvGrpSpPr/>
                      <p:nvPr/>
                    </p:nvGrpSpPr>
                    <p:grpSpPr>
                      <a:xfrm>
                        <a:off x="1135259" y="4403866"/>
                        <a:ext cx="506254" cy="1722055"/>
                        <a:chOff x="1026508" y="2048346"/>
                        <a:chExt cx="506254" cy="1722055"/>
                      </a:xfrm>
                    </p:grpSpPr>
                    <p:pic>
                      <p:nvPicPr>
                        <p:cNvPr id="667" name="Kuva 66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026508" y="2048346"/>
                          <a:ext cx="506254" cy="443815"/>
                        </a:xfrm>
                        <a:prstGeom prst="rect">
                          <a:avLst/>
                        </a:prstGeom>
                      </p:spPr>
                    </p:pic>
                    <p:pic>
                      <p:nvPicPr>
                        <p:cNvPr id="668" name="Kuva 667"/>
                        <p:cNvPicPr>
                          <a:picLocks noChangeAspect="1"/>
                        </p:cNvPicPr>
                        <p:nvPr/>
                      </p:nvPicPr>
                      <p:blipFill>
                        <a:blip r:embed="rId6">
                          <a:extLst>
                            <a:ext uri="{28A0092B-C50C-407E-A947-70E740481C1C}">
                              <a14:useLocalDpi xmlns:a14="http://schemas.microsoft.com/office/drawing/2010/main" val="0"/>
                            </a:ext>
                          </a:extLst>
                        </a:blip>
                        <a:srcRect/>
                        <a:stretch/>
                      </p:blipFill>
                      <p:spPr>
                        <a:xfrm>
                          <a:off x="1085160" y="3410356"/>
                          <a:ext cx="360046" cy="360045"/>
                        </a:xfrm>
                        <a:prstGeom prst="rect">
                          <a:avLst/>
                        </a:prstGeom>
                      </p:spPr>
                    </p:pic>
                  </p:grpSp>
                  <p:pic>
                    <p:nvPicPr>
                      <p:cNvPr id="666" name="Kuva 665"/>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126204" y="5267879"/>
                        <a:ext cx="506254" cy="443815"/>
                      </a:xfrm>
                      <a:prstGeom prst="rect">
                        <a:avLst/>
                      </a:prstGeom>
                    </p:spPr>
                  </p:pic>
                </p:grpSp>
                <p:pic>
                  <p:nvPicPr>
                    <p:cNvPr id="660" name="Kuva 659"/>
                    <p:cNvPicPr>
                      <a:picLocks noChangeAspect="1"/>
                    </p:cNvPicPr>
                    <p:nvPr/>
                  </p:nvPicPr>
                  <p:blipFill>
                    <a:blip r:embed="rId7">
                      <a:extLst>
                        <a:ext uri="{28A0092B-C50C-407E-A947-70E740481C1C}">
                          <a14:useLocalDpi xmlns:a14="http://schemas.microsoft.com/office/drawing/2010/main" val="0"/>
                        </a:ext>
                      </a:extLst>
                    </a:blip>
                    <a:srcRect/>
                    <a:stretch/>
                  </p:blipFill>
                  <p:spPr>
                    <a:xfrm>
                      <a:off x="4485722" y="8466146"/>
                      <a:ext cx="506254" cy="443815"/>
                    </a:xfrm>
                    <a:prstGeom prst="rect">
                      <a:avLst/>
                    </a:prstGeom>
                  </p:spPr>
                </p:pic>
                <p:pic>
                  <p:nvPicPr>
                    <p:cNvPr id="661" name="Kuva 660"/>
                    <p:cNvPicPr>
                      <a:picLocks noChangeAspect="1"/>
                    </p:cNvPicPr>
                    <p:nvPr/>
                  </p:nvPicPr>
                  <p:blipFill>
                    <a:blip r:embed="rId9">
                      <a:extLst>
                        <a:ext uri="{28A0092B-C50C-407E-A947-70E740481C1C}">
                          <a14:useLocalDpi xmlns:a14="http://schemas.microsoft.com/office/drawing/2010/main" val="0"/>
                        </a:ext>
                      </a:extLst>
                    </a:blip>
                    <a:srcRect/>
                    <a:stretch/>
                  </p:blipFill>
                  <p:spPr>
                    <a:xfrm>
                      <a:off x="4478392" y="7551272"/>
                      <a:ext cx="506254" cy="443815"/>
                    </a:xfrm>
                    <a:prstGeom prst="rect">
                      <a:avLst/>
                    </a:prstGeom>
                  </p:spPr>
                </p:pic>
                <p:cxnSp>
                  <p:nvCxnSpPr>
                    <p:cNvPr id="662" name="Suora yhdysviiva 661"/>
                    <p:cNvCxnSpPr>
                      <a:stCxn id="661" idx="2"/>
                      <a:endCxn id="673" idx="2"/>
                    </p:cNvCxnSpPr>
                    <p:nvPr/>
                  </p:nvCxnSpPr>
                  <p:spPr>
                    <a:xfrm rot="5400000">
                      <a:off x="4322673" y="7794539"/>
                      <a:ext cx="208298" cy="6093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uora yhdysviiva 662"/>
                    <p:cNvCxnSpPr>
                      <a:stCxn id="660" idx="2"/>
                      <a:endCxn id="674" idx="2"/>
                    </p:cNvCxnSpPr>
                    <p:nvPr/>
                  </p:nvCxnSpPr>
                  <p:spPr>
                    <a:xfrm rot="5400000">
                      <a:off x="4411219" y="8628067"/>
                      <a:ext cx="45735" cy="6095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51" name="Kuva 650"/>
                <p:cNvPicPr>
                  <a:picLocks noChangeAspect="1"/>
                </p:cNvPicPr>
                <p:nvPr/>
              </p:nvPicPr>
              <p:blipFill>
                <a:blip r:embed="rId13">
                  <a:extLst>
                    <a:ext uri="{28A0092B-C50C-407E-A947-70E740481C1C}">
                      <a14:useLocalDpi xmlns:a14="http://schemas.microsoft.com/office/drawing/2010/main" val="0"/>
                    </a:ext>
                  </a:extLst>
                </a:blip>
                <a:srcRect/>
                <a:stretch/>
              </p:blipFill>
              <p:spPr>
                <a:xfrm rot="5400000">
                  <a:off x="1443512" y="4381277"/>
                  <a:ext cx="439200" cy="122050"/>
                </a:xfrm>
                <a:prstGeom prst="rect">
                  <a:avLst/>
                </a:prstGeom>
              </p:spPr>
            </p:pic>
            <p:pic>
              <p:nvPicPr>
                <p:cNvPr id="652" name="Kuva 651"/>
                <p:cNvPicPr>
                  <a:picLocks noChangeAspect="1"/>
                </p:cNvPicPr>
                <p:nvPr/>
              </p:nvPicPr>
              <p:blipFill>
                <a:blip r:embed="rId13">
                  <a:extLst>
                    <a:ext uri="{28A0092B-C50C-407E-A947-70E740481C1C}">
                      <a14:useLocalDpi xmlns:a14="http://schemas.microsoft.com/office/drawing/2010/main" val="0"/>
                    </a:ext>
                  </a:extLst>
                </a:blip>
                <a:srcRect/>
                <a:stretch/>
              </p:blipFill>
              <p:spPr>
                <a:xfrm rot="5400000">
                  <a:off x="1498652" y="6118400"/>
                  <a:ext cx="439200" cy="122050"/>
                </a:xfrm>
                <a:prstGeom prst="rect">
                  <a:avLst/>
                </a:prstGeom>
              </p:spPr>
            </p:pic>
          </p:grpSp>
          <p:grpSp>
            <p:nvGrpSpPr>
              <p:cNvPr id="645" name="Ryhmä 644"/>
              <p:cNvGrpSpPr/>
              <p:nvPr/>
            </p:nvGrpSpPr>
            <p:grpSpPr>
              <a:xfrm rot="16200000">
                <a:off x="1580137" y="4361608"/>
                <a:ext cx="679816" cy="1922592"/>
                <a:chOff x="3731014" y="2067841"/>
                <a:chExt cx="679816" cy="1922592"/>
              </a:xfrm>
            </p:grpSpPr>
            <p:pic>
              <p:nvPicPr>
                <p:cNvPr id="64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68805" y="206784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31014" y="2068415"/>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35860" y="3375970"/>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9"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66849" y="3379246"/>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55"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1.6</a:t>
            </a:r>
          </a:p>
        </p:txBody>
      </p:sp>
      <p:sp>
        <p:nvSpPr>
          <p:cNvPr id="3" name="Suorakulmio 244">
            <a:extLst>
              <a:ext uri="{FF2B5EF4-FFF2-40B4-BE49-F238E27FC236}">
                <a16:creationId xmlns:a16="http://schemas.microsoft.com/office/drawing/2014/main" id="{6EA9C295-D4E0-06F7-0732-8F3125C7AA0A}"/>
              </a:ext>
            </a:extLst>
          </p:cNvPr>
          <p:cNvSpPr>
            <a:spLocks noChangeArrowheads="1"/>
          </p:cNvSpPr>
          <p:nvPr/>
        </p:nvSpPr>
        <p:spPr bwMode="auto">
          <a:xfrm>
            <a:off x="5101131" y="2073000"/>
            <a:ext cx="1036449"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Varoitusvilkut asetetaan pysäytyksestä varoittavien</a:t>
            </a:r>
          </a:p>
          <a:p>
            <a:pPr marL="0" marR="0" lvl="0" indent="0" defTabSz="457200" rtl="0" eaLnBrk="1" fontAlgn="auto" latinLnBrk="0" hangingPunct="1">
              <a:lnSpc>
                <a:spcPct val="100000"/>
              </a:lnSpc>
              <a:spcBef>
                <a:spcPct val="0"/>
              </a:spcBef>
              <a:spcAft>
                <a:spcPts val="0"/>
              </a:spcAft>
              <a:buClrTx/>
              <a:buSzTx/>
              <a:buFontTx/>
              <a:buNone/>
              <a:tabLst/>
              <a:defRPr/>
            </a:pPr>
            <a:r>
              <a:rPr kumimoji="0" lang="fi-FI" altLang="fi-FI"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ennakkomerkkien yhteyteen.</a:t>
            </a:r>
          </a:p>
        </p:txBody>
      </p:sp>
      <p:pic>
        <p:nvPicPr>
          <p:cNvPr id="11" name="Picture 134" descr="T:\tie2014\1510014798_Liikenne tietyomaalla\Suunnittelu\Tienrakennustyömaat\Powerpoint\työ\png - värieroteltu\valo-01.png">
            <a:extLst>
              <a:ext uri="{FF2B5EF4-FFF2-40B4-BE49-F238E27FC236}">
                <a16:creationId xmlns:a16="http://schemas.microsoft.com/office/drawing/2014/main" id="{76558A00-8AF7-A9A8-6FBD-F0AED51D24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1338571" y="435866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4" descr="T:\tie2014\1510014798_Liikenne tietyomaalla\Suunnittelu\Tienrakennustyömaat\Powerpoint\työ\png - värieroteltu\valo-01.png">
            <a:extLst>
              <a:ext uri="{FF2B5EF4-FFF2-40B4-BE49-F238E27FC236}">
                <a16:creationId xmlns:a16="http://schemas.microsoft.com/office/drawing/2014/main" id="{1F9ADE11-70DC-60A9-105D-9F47C0121D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1341547" y="608692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4" descr="T:\tie2014\1510014798_Liikenne tietyomaalla\Suunnittelu\Tienrakennustyömaat\Powerpoint\työ\png - värieroteltu\valo-01.png">
            <a:extLst>
              <a:ext uri="{FF2B5EF4-FFF2-40B4-BE49-F238E27FC236}">
                <a16:creationId xmlns:a16="http://schemas.microsoft.com/office/drawing/2014/main" id="{0ECF3329-165B-E048-D5AA-0AF8467C6A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5344821" y="435741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4" descr="T:\tie2014\1510014798_Liikenne tietyomaalla\Suunnittelu\Tienrakennustyömaat\Powerpoint\työ\png - värieroteltu\valo-01.png">
            <a:extLst>
              <a:ext uri="{FF2B5EF4-FFF2-40B4-BE49-F238E27FC236}">
                <a16:creationId xmlns:a16="http://schemas.microsoft.com/office/drawing/2014/main" id="{59356991-AC42-FBFE-0206-CDDBBEB679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5346628" y="6109397"/>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a:extLst>
              <a:ext uri="{FF2B5EF4-FFF2-40B4-BE49-F238E27FC236}">
                <a16:creationId xmlns:a16="http://schemas.microsoft.com/office/drawing/2014/main" id="{36965F2D-22E7-5ACA-394F-039CC1A54C21}"/>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 </a:t>
            </a:r>
          </a:p>
          <a:p>
            <a:pPr>
              <a:spcBef>
                <a:spcPct val="0"/>
              </a:spcBef>
              <a:buFontTx/>
              <a:buNone/>
            </a:pPr>
            <a:r>
              <a:rPr lang="fi-FI" altLang="fi-FI" sz="1300" dirty="0">
                <a:latin typeface="Arial" panose="020B0604020202020204" pitchFamily="34" charset="0"/>
                <a:cs typeface="Arial" panose="020B0604020202020204" pitchFamily="34" charset="0"/>
              </a:rPr>
              <a:t>risteysalueella.</a:t>
            </a: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
        <p:nvSpPr>
          <p:cNvPr id="16" name="Suorakulmio 244">
            <a:extLst>
              <a:ext uri="{FF2B5EF4-FFF2-40B4-BE49-F238E27FC236}">
                <a16:creationId xmlns:a16="http://schemas.microsoft.com/office/drawing/2014/main" id="{EF9B2FAA-01CF-2AFF-AD7C-9007DC0247A5}"/>
              </a:ext>
            </a:extLst>
          </p:cNvPr>
          <p:cNvSpPr>
            <a:spLocks noChangeArrowheads="1"/>
          </p:cNvSpPr>
          <p:nvPr/>
        </p:nvSpPr>
        <p:spPr bwMode="auto">
          <a:xfrm>
            <a:off x="803408" y="8036112"/>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244752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grpSp>
        <p:nvGrpSpPr>
          <p:cNvPr id="9" name="Ryhmä 8"/>
          <p:cNvGrpSpPr/>
          <p:nvPr/>
        </p:nvGrpSpPr>
        <p:grpSpPr>
          <a:xfrm>
            <a:off x="1122193" y="1333075"/>
            <a:ext cx="4631791" cy="2680899"/>
            <a:chOff x="1122193" y="1333075"/>
            <a:chExt cx="4631791" cy="2680899"/>
          </a:xfrm>
        </p:grpSpPr>
        <p:cxnSp>
          <p:nvCxnSpPr>
            <p:cNvPr id="205" name="Suora yhdysviiva 204"/>
            <p:cNvCxnSpPr/>
            <p:nvPr/>
          </p:nvCxnSpPr>
          <p:spPr>
            <a:xfrm flipH="1" flipV="1">
              <a:off x="1664693" y="3401974"/>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1122193" y="1333075"/>
              <a:ext cx="4631791" cy="2680899"/>
              <a:chOff x="1122193" y="1333075"/>
              <a:chExt cx="4631791" cy="2680899"/>
            </a:xfrm>
          </p:grpSpPr>
          <p:pic>
            <p:nvPicPr>
              <p:cNvPr id="99"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1122193" y="1333075"/>
                <a:ext cx="4631791" cy="2147782"/>
                <a:chOff x="1122193" y="1333075"/>
                <a:chExt cx="4631791" cy="2147782"/>
              </a:xfrm>
            </p:grpSpPr>
            <p:grpSp>
              <p:nvGrpSpPr>
                <p:cNvPr id="250" name="Ryhmä 249"/>
                <p:cNvGrpSpPr>
                  <a:grpSpLocks noChangeAspect="1"/>
                </p:cNvGrpSpPr>
                <p:nvPr/>
              </p:nvGrpSpPr>
              <p:grpSpPr>
                <a:xfrm>
                  <a:off x="1122193" y="1333075"/>
                  <a:ext cx="4631791" cy="2147782"/>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3" name="Ryhmä 252"/>
                  <p:cNvGrpSpPr/>
                  <p:nvPr/>
                </p:nvGrpSpPr>
                <p:grpSpPr>
                  <a:xfrm rot="10800000">
                    <a:off x="1745720" y="1561893"/>
                    <a:ext cx="3370303" cy="2378940"/>
                    <a:chOff x="1742224" y="6798329"/>
                    <a:chExt cx="3370303" cy="2378940"/>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6978351"/>
                      <a:ext cx="932230" cy="1915190"/>
                      <a:chOff x="2001410" y="6636296"/>
                      <a:chExt cx="932230" cy="1915190"/>
                    </a:xfrm>
                  </p:grpSpPr>
                  <p:cxnSp>
                    <p:nvCxnSpPr>
                      <p:cNvPr id="272" name="Suora yhdysviiva 271"/>
                      <p:cNvCxnSpPr>
                        <a:stCxn id="275" idx="2"/>
                        <a:endCxn id="271" idx="1"/>
                      </p:cNvCxnSpPr>
                      <p:nvPr/>
                    </p:nvCxnSpPr>
                    <p:spPr>
                      <a:xfrm rot="10800000">
                        <a:off x="2196138" y="6636296"/>
                        <a:ext cx="737499" cy="3022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6798329"/>
                      <a:ext cx="507243" cy="2378940"/>
                      <a:chOff x="1846813" y="4149886"/>
                      <a:chExt cx="507243" cy="2378940"/>
                    </a:xfrm>
                  </p:grpSpPr>
                  <p:pic>
                    <p:nvPicPr>
                      <p:cNvPr id="265" name="Kuva 264"/>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grpSp>
                    <p:nvGrpSpPr>
                      <p:cNvPr id="266" name="Ryhmä 265"/>
                      <p:cNvGrpSpPr/>
                      <p:nvPr/>
                    </p:nvGrpSpPr>
                    <p:grpSpPr>
                      <a:xfrm>
                        <a:off x="1846813" y="4527036"/>
                        <a:ext cx="506254" cy="2001790"/>
                        <a:chOff x="1738062" y="2171516"/>
                        <a:chExt cx="506254" cy="2001790"/>
                      </a:xfrm>
                    </p:grpSpPr>
                    <p:pic>
                      <p:nvPicPr>
                        <p:cNvPr id="270" name="Kuva 269"/>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38062" y="2171516"/>
                          <a:ext cx="506254" cy="443815"/>
                        </a:xfrm>
                        <a:prstGeom prst="rect">
                          <a:avLst/>
                        </a:prstGeom>
                      </p:spPr>
                    </p:pic>
                    <p:pic>
                      <p:nvPicPr>
                        <p:cNvPr id="271" name="Kuva 270"/>
                        <p:cNvPicPr>
                          <a:picLocks noChangeAspect="1"/>
                        </p:cNvPicPr>
                        <p:nvPr/>
                      </p:nvPicPr>
                      <p:blipFill>
                        <a:blip r:embed="rId7">
                          <a:extLst>
                            <a:ext uri="{28A0092B-C50C-407E-A947-70E740481C1C}">
                              <a14:useLocalDpi xmlns:a14="http://schemas.microsoft.com/office/drawing/2010/main" val="0"/>
                            </a:ext>
                          </a:extLst>
                        </a:blip>
                        <a:srcRect/>
                        <a:stretch/>
                      </p:blipFill>
                      <p:spPr>
                        <a:xfrm>
                          <a:off x="1797686" y="3813261"/>
                          <a:ext cx="360046" cy="360045"/>
                        </a:xfrm>
                        <a:prstGeom prst="rect">
                          <a:avLst/>
                        </a:prstGeom>
                      </p:spPr>
                    </p:pic>
                  </p:grpSp>
                  <p:pic>
                    <p:nvPicPr>
                      <p:cNvPr id="268" name="Kuva 267"/>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259" name="Kuva 258"/>
                    <p:cNvPicPr>
                      <a:picLocks noChangeAspect="1"/>
                    </p:cNvPicPr>
                    <p:nvPr/>
                  </p:nvPicPr>
                  <p:blipFill>
                    <a:blip r:embed="rId5">
                      <a:extLst>
                        <a:ext uri="{28A0092B-C50C-407E-A947-70E740481C1C}">
                          <a14:useLocalDpi xmlns:a14="http://schemas.microsoft.com/office/drawing/2010/main" val="0"/>
                        </a:ext>
                      </a:extLst>
                    </a:blip>
                    <a:srcRect/>
                    <a:stretch/>
                  </p:blipFill>
                  <p:spPr>
                    <a:xfrm>
                      <a:off x="4685526" y="8817700"/>
                      <a:ext cx="359569" cy="359569"/>
                    </a:xfrm>
                    <a:prstGeom prst="rect">
                      <a:avLst/>
                    </a:prstGeom>
                  </p:spPr>
                </p:pic>
                <p:pic>
                  <p:nvPicPr>
                    <p:cNvPr id="260" name="Kuva 259"/>
                    <p:cNvPicPr>
                      <a:picLocks noChangeAspect="1"/>
                    </p:cNvPicPr>
                    <p:nvPr/>
                  </p:nvPicPr>
                  <p:blipFill>
                    <a:blip r:embed="rId6">
                      <a:extLst>
                        <a:ext uri="{28A0092B-C50C-407E-A947-70E740481C1C}">
                          <a14:useLocalDpi xmlns:a14="http://schemas.microsoft.com/office/drawing/2010/main" val="0"/>
                        </a:ext>
                      </a:extLst>
                    </a:blip>
                    <a:srcRect/>
                    <a:stretch/>
                  </p:blipFill>
                  <p:spPr>
                    <a:xfrm>
                      <a:off x="4606273" y="8356303"/>
                      <a:ext cx="506254" cy="443815"/>
                    </a:xfrm>
                    <a:prstGeom prst="rect">
                      <a:avLst/>
                    </a:prstGeom>
                  </p:spPr>
                </p:pic>
                <p:pic>
                  <p:nvPicPr>
                    <p:cNvPr id="261" name="Kuva 260"/>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3" y="7292160"/>
                      <a:ext cx="506254" cy="443815"/>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97" name="Kuva 19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998000" y="2430124"/>
                  <a:ext cx="439200" cy="122050"/>
                </a:xfrm>
                <a:prstGeom prst="rect">
                  <a:avLst/>
                </a:prstGeom>
              </p:spPr>
            </p:pic>
            <p:pic>
              <p:nvPicPr>
                <p:cNvPr id="198" name="Kuva 197"/>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449600" y="2430124"/>
                  <a:ext cx="439200" cy="122050"/>
                </a:xfrm>
                <a:prstGeom prst="rect">
                  <a:avLst/>
                </a:prstGeom>
              </p:spPr>
            </p:pic>
          </p:grpSp>
          <p:pic>
            <p:nvPicPr>
              <p:cNvPr id="98"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Ryhmä 7"/>
          <p:cNvGrpSpPr/>
          <p:nvPr/>
        </p:nvGrpSpPr>
        <p:grpSpPr>
          <a:xfrm>
            <a:off x="1122192" y="6653300"/>
            <a:ext cx="4631791" cy="2680899"/>
            <a:chOff x="1116253" y="6623739"/>
            <a:chExt cx="4631791" cy="2680899"/>
          </a:xfrm>
        </p:grpSpPr>
        <p:cxnSp>
          <p:nvCxnSpPr>
            <p:cNvPr id="204" name="Suora yhdysviiva 203"/>
            <p:cNvCxnSpPr/>
            <p:nvPr/>
          </p:nvCxnSpPr>
          <p:spPr>
            <a:xfrm flipH="1" flipV="1">
              <a:off x="1664693" y="7231744"/>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03" name="Ryhmä 102"/>
            <p:cNvGrpSpPr/>
            <p:nvPr/>
          </p:nvGrpSpPr>
          <p:grpSpPr>
            <a:xfrm rot="10800000">
              <a:off x="1116253" y="6623739"/>
              <a:ext cx="4631791" cy="2680899"/>
              <a:chOff x="1122193" y="1333075"/>
              <a:chExt cx="4631791" cy="2680899"/>
            </a:xfrm>
          </p:grpSpPr>
          <p:pic>
            <p:nvPicPr>
              <p:cNvPr id="104"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Ryhmä 104"/>
              <p:cNvGrpSpPr/>
              <p:nvPr/>
            </p:nvGrpSpPr>
            <p:grpSpPr>
              <a:xfrm>
                <a:off x="1122193" y="1333075"/>
                <a:ext cx="4631791" cy="2147782"/>
                <a:chOff x="1122193" y="1333075"/>
                <a:chExt cx="4631791" cy="2147782"/>
              </a:xfrm>
            </p:grpSpPr>
            <p:grpSp>
              <p:nvGrpSpPr>
                <p:cNvPr id="109" name="Ryhmä 108"/>
                <p:cNvGrpSpPr>
                  <a:grpSpLocks noChangeAspect="1"/>
                </p:cNvGrpSpPr>
                <p:nvPr/>
              </p:nvGrpSpPr>
              <p:grpSpPr>
                <a:xfrm>
                  <a:off x="1122193" y="1333075"/>
                  <a:ext cx="4631791" cy="2147782"/>
                  <a:chOff x="722679" y="1561893"/>
                  <a:chExt cx="5410144" cy="2508707"/>
                </a:xfrm>
              </p:grpSpPr>
              <p:grpSp>
                <p:nvGrpSpPr>
                  <p:cNvPr id="112" name="Ryhmä 111"/>
                  <p:cNvGrpSpPr/>
                  <p:nvPr/>
                </p:nvGrpSpPr>
                <p:grpSpPr>
                  <a:xfrm rot="10800000">
                    <a:off x="722679" y="1741676"/>
                    <a:ext cx="620014" cy="2328924"/>
                    <a:chOff x="3357000" y="6308288"/>
                    <a:chExt cx="620014" cy="2328924"/>
                  </a:xfrm>
                </p:grpSpPr>
                <p:cxnSp>
                  <p:nvCxnSpPr>
                    <p:cNvPr id="141" name="Suora yhdysviiva 14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uora yhdysviiva 14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uora yhdysviiva 14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uora yhdysviiva 14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kstiruutu 144"/>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46" name="Tekstiruutu 145"/>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47" name="Tekstiruutu 146"/>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13" name="Ryhmä 112"/>
                  <p:cNvGrpSpPr/>
                  <p:nvPr/>
                </p:nvGrpSpPr>
                <p:grpSpPr>
                  <a:xfrm>
                    <a:off x="5510399" y="3369000"/>
                    <a:ext cx="622424" cy="693888"/>
                    <a:chOff x="3349652" y="6856056"/>
                    <a:chExt cx="622424" cy="693888"/>
                  </a:xfrm>
                </p:grpSpPr>
                <p:cxnSp>
                  <p:nvCxnSpPr>
                    <p:cNvPr id="136" name="Suora yhdysviiva 135"/>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uora yhdysviiva 136"/>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kstiruutu 138"/>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40" name="Tekstiruutu 139"/>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14" name="Ryhmä 113"/>
                  <p:cNvGrpSpPr/>
                  <p:nvPr/>
                </p:nvGrpSpPr>
                <p:grpSpPr>
                  <a:xfrm rot="10800000">
                    <a:off x="1745720" y="1561893"/>
                    <a:ext cx="3370303" cy="2378940"/>
                    <a:chOff x="1742224" y="6798329"/>
                    <a:chExt cx="3370303" cy="2378940"/>
                  </a:xfrm>
                </p:grpSpPr>
                <p:grpSp>
                  <p:nvGrpSpPr>
                    <p:cNvPr id="115" name="Ryhmä 114"/>
                    <p:cNvGrpSpPr/>
                    <p:nvPr/>
                  </p:nvGrpSpPr>
                  <p:grpSpPr>
                    <a:xfrm rot="10800000">
                      <a:off x="2877130" y="7280630"/>
                      <a:ext cx="1103988" cy="1612911"/>
                      <a:chOff x="2883462" y="2085031"/>
                      <a:chExt cx="1103988" cy="1612911"/>
                    </a:xfrm>
                  </p:grpSpPr>
                  <p:pic>
                    <p:nvPicPr>
                      <p:cNvPr id="13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 name="Ryhmä 115"/>
                    <p:cNvGrpSpPr/>
                    <p:nvPr/>
                  </p:nvGrpSpPr>
                  <p:grpSpPr>
                    <a:xfrm>
                      <a:off x="1995351" y="6978352"/>
                      <a:ext cx="932230" cy="1915189"/>
                      <a:chOff x="2001410" y="6636297"/>
                      <a:chExt cx="932230" cy="1915189"/>
                    </a:xfrm>
                  </p:grpSpPr>
                  <p:cxnSp>
                    <p:nvCxnSpPr>
                      <p:cNvPr id="128" name="Suora yhdysviiva 127"/>
                      <p:cNvCxnSpPr>
                        <a:stCxn id="131" idx="2"/>
                        <a:endCxn id="127" idx="1"/>
                      </p:cNvCxnSpPr>
                      <p:nvPr/>
                    </p:nvCxnSpPr>
                    <p:spPr>
                      <a:xfrm flipH="1" flipV="1">
                        <a:off x="2196138" y="6636297"/>
                        <a:ext cx="737499" cy="3022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uora yhdysviiva 128"/>
                      <p:cNvCxnSpPr>
                        <a:stCxn id="134" idx="2"/>
                        <a:endCxn id="125"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uora yhdysviiva 129"/>
                      <p:cNvCxnSpPr>
                        <a:stCxn id="135" idx="2"/>
                        <a:endCxn id="126"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Ryhmä 116"/>
                    <p:cNvGrpSpPr/>
                    <p:nvPr/>
                  </p:nvGrpSpPr>
                  <p:grpSpPr>
                    <a:xfrm rot="10800000">
                      <a:off x="1742224" y="6798329"/>
                      <a:ext cx="507242" cy="2378940"/>
                      <a:chOff x="1846814" y="4149886"/>
                      <a:chExt cx="507242" cy="2378940"/>
                    </a:xfrm>
                  </p:grpSpPr>
                  <p:pic>
                    <p:nvPicPr>
                      <p:cNvPr id="123" name="Kuva 122"/>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914247" y="4149886"/>
                        <a:ext cx="359569" cy="359569"/>
                      </a:xfrm>
                      <a:prstGeom prst="rect">
                        <a:avLst/>
                      </a:prstGeom>
                    </p:spPr>
                  </p:pic>
                  <p:grpSp>
                    <p:nvGrpSpPr>
                      <p:cNvPr id="124" name="Ryhmä 123"/>
                      <p:cNvGrpSpPr/>
                      <p:nvPr/>
                    </p:nvGrpSpPr>
                    <p:grpSpPr>
                      <a:xfrm>
                        <a:off x="1846814" y="4527036"/>
                        <a:ext cx="506253" cy="2001790"/>
                        <a:chOff x="1738063" y="2171516"/>
                        <a:chExt cx="506253" cy="2001790"/>
                      </a:xfrm>
                    </p:grpSpPr>
                    <p:pic>
                      <p:nvPicPr>
                        <p:cNvPr id="126" name="Kuva 12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738063" y="2171516"/>
                          <a:ext cx="506253" cy="443815"/>
                        </a:xfrm>
                        <a:prstGeom prst="rect">
                          <a:avLst/>
                        </a:prstGeom>
                      </p:spPr>
                    </p:pic>
                    <p:pic>
                      <p:nvPicPr>
                        <p:cNvPr id="127" name="Kuva 126"/>
                        <p:cNvPicPr>
                          <a:picLocks noChangeAspect="1"/>
                        </p:cNvPicPr>
                        <p:nvPr/>
                      </p:nvPicPr>
                      <p:blipFill>
                        <a:blip r:embed="rId7">
                          <a:extLst>
                            <a:ext uri="{28A0092B-C50C-407E-A947-70E740481C1C}">
                              <a14:useLocalDpi xmlns:a14="http://schemas.microsoft.com/office/drawing/2010/main" val="0"/>
                            </a:ext>
                          </a:extLst>
                        </a:blip>
                        <a:srcRect/>
                        <a:stretch/>
                      </p:blipFill>
                      <p:spPr>
                        <a:xfrm>
                          <a:off x="1797687" y="3813260"/>
                          <a:ext cx="360046" cy="360046"/>
                        </a:xfrm>
                        <a:prstGeom prst="rect">
                          <a:avLst/>
                        </a:prstGeom>
                      </p:spPr>
                    </p:pic>
                  </p:grpSp>
                  <p:pic>
                    <p:nvPicPr>
                      <p:cNvPr id="125" name="Kuva 12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118" name="Kuva 117"/>
                    <p:cNvPicPr>
                      <a:picLocks noChangeAspect="1"/>
                    </p:cNvPicPr>
                    <p:nvPr/>
                  </p:nvPicPr>
                  <p:blipFill>
                    <a:blip r:embed="rId5">
                      <a:extLst>
                        <a:ext uri="{28A0092B-C50C-407E-A947-70E740481C1C}">
                          <a14:useLocalDpi xmlns:a14="http://schemas.microsoft.com/office/drawing/2010/main" val="0"/>
                        </a:ext>
                      </a:extLst>
                    </a:blip>
                    <a:srcRect/>
                    <a:stretch/>
                  </p:blipFill>
                  <p:spPr>
                    <a:xfrm>
                      <a:off x="4685524" y="8817700"/>
                      <a:ext cx="359569" cy="359569"/>
                    </a:xfrm>
                    <a:prstGeom prst="rect">
                      <a:avLst/>
                    </a:prstGeom>
                  </p:spPr>
                </p:pic>
                <p:pic>
                  <p:nvPicPr>
                    <p:cNvPr id="119" name="Kuva 118"/>
                    <p:cNvPicPr>
                      <a:picLocks noChangeAspect="1"/>
                    </p:cNvPicPr>
                    <p:nvPr/>
                  </p:nvPicPr>
                  <p:blipFill>
                    <a:blip r:embed="rId6">
                      <a:extLst>
                        <a:ext uri="{28A0092B-C50C-407E-A947-70E740481C1C}">
                          <a14:useLocalDpi xmlns:a14="http://schemas.microsoft.com/office/drawing/2010/main" val="0"/>
                        </a:ext>
                      </a:extLst>
                    </a:blip>
                    <a:srcRect/>
                    <a:stretch/>
                  </p:blipFill>
                  <p:spPr>
                    <a:xfrm>
                      <a:off x="4606273" y="8356303"/>
                      <a:ext cx="506254" cy="443815"/>
                    </a:xfrm>
                    <a:prstGeom prst="rect">
                      <a:avLst/>
                    </a:prstGeom>
                  </p:spPr>
                </p:pic>
                <p:pic>
                  <p:nvPicPr>
                    <p:cNvPr id="120" name="Kuva 119"/>
                    <p:cNvPicPr>
                      <a:picLocks noChangeAspect="1"/>
                    </p:cNvPicPr>
                    <p:nvPr/>
                  </p:nvPicPr>
                  <p:blipFill>
                    <a:blip r:embed="rId8">
                      <a:extLst>
                        <a:ext uri="{28A0092B-C50C-407E-A947-70E740481C1C}">
                          <a14:useLocalDpi xmlns:a14="http://schemas.microsoft.com/office/drawing/2010/main" val="0"/>
                        </a:ext>
                      </a:extLst>
                    </a:blip>
                    <a:srcRect/>
                    <a:stretch/>
                  </p:blipFill>
                  <p:spPr>
                    <a:xfrm>
                      <a:off x="4605284" y="7292160"/>
                      <a:ext cx="506254" cy="443815"/>
                    </a:xfrm>
                    <a:prstGeom prst="rect">
                      <a:avLst/>
                    </a:prstGeom>
                  </p:spPr>
                </p:pic>
                <p:cxnSp>
                  <p:nvCxnSpPr>
                    <p:cNvPr id="121" name="Suora yhdysviiva 120"/>
                    <p:cNvCxnSpPr>
                      <a:stCxn id="120" idx="2"/>
                      <a:endCxn id="132"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uora yhdysviiva 121"/>
                    <p:cNvCxnSpPr>
                      <a:stCxn id="119" idx="2"/>
                      <a:endCxn id="133"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10" name="Kuva 109"/>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998000" y="2430125"/>
                  <a:ext cx="439200" cy="122050"/>
                </a:xfrm>
                <a:prstGeom prst="rect">
                  <a:avLst/>
                </a:prstGeom>
              </p:spPr>
            </p:pic>
            <p:pic>
              <p:nvPicPr>
                <p:cNvPr id="111" name="Kuva 110"/>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449600" y="2430125"/>
                  <a:ext cx="439200" cy="122050"/>
                </a:xfrm>
                <a:prstGeom prst="rect">
                  <a:avLst/>
                </a:prstGeom>
              </p:spPr>
            </p:pic>
          </p:grpSp>
          <p:pic>
            <p:nvPicPr>
              <p:cNvPr id="106"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Ryhmä 9"/>
          <p:cNvGrpSpPr/>
          <p:nvPr/>
        </p:nvGrpSpPr>
        <p:grpSpPr>
          <a:xfrm>
            <a:off x="4007176" y="3637197"/>
            <a:ext cx="2213626" cy="3341353"/>
            <a:chOff x="4007176" y="3637197"/>
            <a:chExt cx="2213626" cy="3341353"/>
          </a:xfrm>
        </p:grpSpPr>
        <p:cxnSp>
          <p:nvCxnSpPr>
            <p:cNvPr id="206" name="Suora yhdysviiva 205"/>
            <p:cNvCxnSpPr>
              <a:cxnSpLocks/>
            </p:cNvCxnSpPr>
            <p:nvPr/>
          </p:nvCxnSpPr>
          <p:spPr>
            <a:xfrm>
              <a:off x="4624731" y="4209580"/>
              <a:ext cx="0" cy="2231921"/>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5" name="Ryhmä 154"/>
            <p:cNvGrpSpPr/>
            <p:nvPr/>
          </p:nvGrpSpPr>
          <p:grpSpPr>
            <a:xfrm rot="10800000">
              <a:off x="4007176" y="3637197"/>
              <a:ext cx="2213626" cy="3341353"/>
              <a:chOff x="667715" y="3656209"/>
              <a:chExt cx="2213626" cy="3341353"/>
            </a:xfrm>
          </p:grpSpPr>
          <p:pic>
            <p:nvPicPr>
              <p:cNvPr id="156"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0" name="Ryhmä 159"/>
              <p:cNvGrpSpPr/>
              <p:nvPr/>
            </p:nvGrpSpPr>
            <p:grpSpPr>
              <a:xfrm>
                <a:off x="667715" y="3656209"/>
                <a:ext cx="1927607" cy="3341353"/>
                <a:chOff x="667715" y="3656209"/>
                <a:chExt cx="1927607" cy="3341353"/>
              </a:xfrm>
            </p:grpSpPr>
            <p:pic>
              <p:nvPicPr>
                <p:cNvPr id="162" name="Kuva 161"/>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440878" y="6118617"/>
                  <a:ext cx="439200" cy="122050"/>
                </a:xfrm>
                <a:prstGeom prst="rect">
                  <a:avLst/>
                </a:prstGeom>
              </p:spPr>
            </p:pic>
            <p:grpSp>
              <p:nvGrpSpPr>
                <p:cNvPr id="163" name="Ryhmä 162"/>
                <p:cNvGrpSpPr>
                  <a:grpSpLocks noChangeAspect="1"/>
                </p:cNvGrpSpPr>
                <p:nvPr/>
              </p:nvGrpSpPr>
              <p:grpSpPr>
                <a:xfrm rot="16200000">
                  <a:off x="-39158" y="4363082"/>
                  <a:ext cx="3341353" cy="1927607"/>
                  <a:chOff x="1182042" y="1444165"/>
                  <a:chExt cx="3875096" cy="2235518"/>
                </a:xfrm>
              </p:grpSpPr>
              <p:grpSp>
                <p:nvGrpSpPr>
                  <p:cNvPr id="164" name="Ryhmä 163"/>
                  <p:cNvGrpSpPr/>
                  <p:nvPr/>
                </p:nvGrpSpPr>
                <p:grpSpPr>
                  <a:xfrm rot="10800000">
                    <a:off x="1182042" y="1702501"/>
                    <a:ext cx="654014" cy="1651189"/>
                    <a:chOff x="2863637" y="7025198"/>
                    <a:chExt cx="654014" cy="1651190"/>
                  </a:xfrm>
                </p:grpSpPr>
                <p:cxnSp>
                  <p:nvCxnSpPr>
                    <p:cNvPr id="195" name="Suora yhdysviiva 194"/>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uora yhdysviiva 195"/>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uora yhdysviiva 198"/>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uora yhdysviiva 199"/>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kstiruutu 200"/>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202" name="Tekstiruutu 201"/>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203" name="Tekstiruutu 202"/>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165" name="Ryhmä 164"/>
                  <p:cNvGrpSpPr/>
                  <p:nvPr/>
                </p:nvGrpSpPr>
                <p:grpSpPr>
                  <a:xfrm>
                    <a:off x="4434303" y="2846978"/>
                    <a:ext cx="622835" cy="528356"/>
                    <a:chOff x="2273556" y="6334034"/>
                    <a:chExt cx="622835" cy="528356"/>
                  </a:xfrm>
                </p:grpSpPr>
                <p:cxnSp>
                  <p:nvCxnSpPr>
                    <p:cNvPr id="188" name="Suora yhdysviiva 187"/>
                    <p:cNvCxnSpPr/>
                    <p:nvPr/>
                  </p:nvCxnSpPr>
                  <p:spPr>
                    <a:xfrm flipV="1">
                      <a:off x="2344175" y="6413874"/>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uora yhdysviiva 188"/>
                    <p:cNvCxnSpPr/>
                    <p:nvPr/>
                  </p:nvCxnSpPr>
                  <p:spPr>
                    <a:xfrm rot="10800000">
                      <a:off x="2273556" y="641345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uora yhdysviiva 189"/>
                    <p:cNvCxnSpPr/>
                    <p:nvPr/>
                  </p:nvCxnSpPr>
                  <p:spPr>
                    <a:xfrm rot="10800000">
                      <a:off x="2273966" y="678479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kstiruutu 190"/>
                    <p:cNvSpPr txBox="1"/>
                    <p:nvPr/>
                  </p:nvSpPr>
                  <p:spPr>
                    <a:xfrm>
                      <a:off x="2467175" y="633403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92" name="Tekstiruutu 191"/>
                    <p:cNvSpPr txBox="1"/>
                    <p:nvPr/>
                  </p:nvSpPr>
                  <p:spPr>
                    <a:xfrm>
                      <a:off x="2474936" y="670850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66" name="Ryhmä 165"/>
                  <p:cNvGrpSpPr/>
                  <p:nvPr/>
                </p:nvGrpSpPr>
                <p:grpSpPr>
                  <a:xfrm rot="10800000">
                    <a:off x="1865616" y="1444165"/>
                    <a:ext cx="2545813" cy="2235518"/>
                    <a:chOff x="2446818" y="7059479"/>
                    <a:chExt cx="2545813" cy="2235518"/>
                  </a:xfrm>
                </p:grpSpPr>
                <p:pic>
                  <p:nvPicPr>
                    <p:cNvPr id="167" name="Kuva 166"/>
                    <p:cNvPicPr>
                      <a:picLocks noChangeAspect="1"/>
                    </p:cNvPicPr>
                    <p:nvPr/>
                  </p:nvPicPr>
                  <p:blipFill>
                    <a:blip r:embed="rId5">
                      <a:extLst>
                        <a:ext uri="{28A0092B-C50C-407E-A947-70E740481C1C}">
                          <a14:useLocalDpi xmlns:a14="http://schemas.microsoft.com/office/drawing/2010/main" val="0"/>
                        </a:ext>
                      </a:extLst>
                    </a:blip>
                    <a:srcRect/>
                    <a:stretch/>
                  </p:blipFill>
                  <p:spPr>
                    <a:xfrm>
                      <a:off x="4560660" y="8920304"/>
                      <a:ext cx="359569" cy="359569"/>
                    </a:xfrm>
                    <a:prstGeom prst="rect">
                      <a:avLst/>
                    </a:prstGeom>
                  </p:spPr>
                </p:pic>
                <p:grpSp>
                  <p:nvGrpSpPr>
                    <p:cNvPr id="168" name="Ryhmä 167"/>
                    <p:cNvGrpSpPr/>
                    <p:nvPr/>
                  </p:nvGrpSpPr>
                  <p:grpSpPr>
                    <a:xfrm rot="10800000">
                      <a:off x="3277096" y="7803279"/>
                      <a:ext cx="897473" cy="1152418"/>
                      <a:chOff x="2690011" y="2022875"/>
                      <a:chExt cx="897473" cy="1152418"/>
                    </a:xfrm>
                  </p:grpSpPr>
                  <p:pic>
                    <p:nvPicPr>
                      <p:cNvPr id="18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5089" y="31102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4717" y="27761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 name="Ryhmä 168"/>
                    <p:cNvGrpSpPr/>
                    <p:nvPr/>
                  </p:nvGrpSpPr>
                  <p:grpSpPr>
                    <a:xfrm>
                      <a:off x="2658144" y="7419523"/>
                      <a:ext cx="666476" cy="1536176"/>
                      <a:chOff x="2664203" y="7077468"/>
                      <a:chExt cx="666476" cy="1536176"/>
                    </a:xfrm>
                  </p:grpSpPr>
                  <p:cxnSp>
                    <p:nvCxnSpPr>
                      <p:cNvPr id="180" name="Suora yhdysviiva 179"/>
                      <p:cNvCxnSpPr>
                        <a:stCxn id="183" idx="2"/>
                        <a:endCxn id="179" idx="0"/>
                      </p:cNvCxnSpPr>
                      <p:nvPr/>
                    </p:nvCxnSpPr>
                    <p:spPr>
                      <a:xfrm rot="5400000" flipH="1">
                        <a:off x="2805377" y="6936294"/>
                        <a:ext cx="383756" cy="6661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uora yhdysviiva 180"/>
                      <p:cNvCxnSpPr>
                        <a:stCxn id="186" idx="2"/>
                        <a:endCxn id="177" idx="2"/>
                      </p:cNvCxnSpPr>
                      <p:nvPr/>
                    </p:nvCxnSpPr>
                    <p:spPr>
                      <a:xfrm rot="5400000" flipH="1">
                        <a:off x="2948072" y="7477742"/>
                        <a:ext cx="140539" cy="6246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uora yhdysviiva 181"/>
                      <p:cNvCxnSpPr>
                        <a:stCxn id="187" idx="2"/>
                        <a:endCxn id="178" idx="2"/>
                      </p:cNvCxnSpPr>
                      <p:nvPr/>
                    </p:nvCxnSpPr>
                    <p:spPr>
                      <a:xfrm rot="5400000" flipH="1">
                        <a:off x="3002591" y="8287839"/>
                        <a:ext cx="37849" cy="6137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Ryhmä 169"/>
                    <p:cNvGrpSpPr/>
                    <p:nvPr/>
                  </p:nvGrpSpPr>
                  <p:grpSpPr>
                    <a:xfrm rot="10800000">
                      <a:off x="2446818" y="7059479"/>
                      <a:ext cx="514885" cy="2235518"/>
                      <a:chOff x="1134577" y="4032158"/>
                      <a:chExt cx="514885" cy="2235518"/>
                    </a:xfrm>
                  </p:grpSpPr>
                  <p:pic>
                    <p:nvPicPr>
                      <p:cNvPr id="175" name="Kuva 174"/>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202006" y="4032158"/>
                        <a:ext cx="359568" cy="359567"/>
                      </a:xfrm>
                      <a:prstGeom prst="rect">
                        <a:avLst/>
                      </a:prstGeom>
                    </p:spPr>
                  </p:pic>
                  <p:grpSp>
                    <p:nvGrpSpPr>
                      <p:cNvPr id="176" name="Ryhmä 175"/>
                      <p:cNvGrpSpPr/>
                      <p:nvPr/>
                    </p:nvGrpSpPr>
                    <p:grpSpPr>
                      <a:xfrm>
                        <a:off x="1134577" y="4409306"/>
                        <a:ext cx="506254" cy="1858370"/>
                        <a:chOff x="1025826" y="2053786"/>
                        <a:chExt cx="506254" cy="1858370"/>
                      </a:xfrm>
                    </p:grpSpPr>
                    <p:pic>
                      <p:nvPicPr>
                        <p:cNvPr id="178" name="Kuva 17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025826" y="2053786"/>
                          <a:ext cx="506254" cy="443815"/>
                        </a:xfrm>
                        <a:prstGeom prst="rect">
                          <a:avLst/>
                        </a:prstGeom>
                      </p:spPr>
                    </p:pic>
                    <p:pic>
                      <p:nvPicPr>
                        <p:cNvPr id="179" name="Kuva 178"/>
                        <p:cNvPicPr>
                          <a:picLocks noChangeAspect="1"/>
                        </p:cNvPicPr>
                        <p:nvPr/>
                      </p:nvPicPr>
                      <p:blipFill>
                        <a:blip r:embed="rId7">
                          <a:extLst>
                            <a:ext uri="{28A0092B-C50C-407E-A947-70E740481C1C}">
                              <a14:useLocalDpi xmlns:a14="http://schemas.microsoft.com/office/drawing/2010/main" val="0"/>
                            </a:ext>
                          </a:extLst>
                        </a:blip>
                        <a:srcRect/>
                        <a:stretch/>
                      </p:blipFill>
                      <p:spPr>
                        <a:xfrm>
                          <a:off x="1149361" y="3552111"/>
                          <a:ext cx="360045" cy="360045"/>
                        </a:xfrm>
                        <a:prstGeom prst="rect">
                          <a:avLst/>
                        </a:prstGeom>
                      </p:spPr>
                    </p:pic>
                  </p:grpSp>
                  <p:pic>
                    <p:nvPicPr>
                      <p:cNvPr id="177" name="Kuva 176"/>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43208" y="5265290"/>
                        <a:ext cx="506254" cy="443815"/>
                      </a:xfrm>
                      <a:prstGeom prst="rect">
                        <a:avLst/>
                      </a:prstGeom>
                    </p:spPr>
                  </p:pic>
                </p:grpSp>
                <p:pic>
                  <p:nvPicPr>
                    <p:cNvPr id="171" name="Kuva 170"/>
                    <p:cNvPicPr>
                      <a:picLocks noChangeAspect="1"/>
                    </p:cNvPicPr>
                    <p:nvPr/>
                  </p:nvPicPr>
                  <p:blipFill>
                    <a:blip r:embed="rId6">
                      <a:extLst>
                        <a:ext uri="{28A0092B-C50C-407E-A947-70E740481C1C}">
                          <a14:useLocalDpi xmlns:a14="http://schemas.microsoft.com/office/drawing/2010/main" val="0"/>
                        </a:ext>
                      </a:extLst>
                    </a:blip>
                    <a:srcRect/>
                    <a:stretch/>
                  </p:blipFill>
                  <p:spPr>
                    <a:xfrm>
                      <a:off x="4486377" y="8461669"/>
                      <a:ext cx="506254" cy="443815"/>
                    </a:xfrm>
                    <a:prstGeom prst="rect">
                      <a:avLst/>
                    </a:prstGeom>
                  </p:spPr>
                </p:pic>
                <p:pic>
                  <p:nvPicPr>
                    <p:cNvPr id="172" name="Kuva 171"/>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642" y="7618049"/>
                      <a:ext cx="506254" cy="443815"/>
                    </a:xfrm>
                    <a:prstGeom prst="rect">
                      <a:avLst/>
                    </a:prstGeom>
                  </p:spPr>
                </p:pic>
                <p:cxnSp>
                  <p:nvCxnSpPr>
                    <p:cNvPr id="173" name="Suora yhdysviiva 172"/>
                    <p:cNvCxnSpPr>
                      <a:stCxn id="172" idx="2"/>
                      <a:endCxn id="184" idx="2"/>
                    </p:cNvCxnSpPr>
                    <p:nvPr/>
                  </p:nvCxnSpPr>
                  <p:spPr>
                    <a:xfrm rot="5400000">
                      <a:off x="4356187" y="7827803"/>
                      <a:ext cx="141520" cy="6096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uora yhdysviiva 173"/>
                    <p:cNvCxnSpPr>
                      <a:stCxn id="171" idx="2"/>
                      <a:endCxn id="185" idx="2"/>
                    </p:cNvCxnSpPr>
                    <p:nvPr/>
                  </p:nvCxnSpPr>
                  <p:spPr>
                    <a:xfrm rot="5400000">
                      <a:off x="4409308" y="8625501"/>
                      <a:ext cx="50213" cy="6101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61" name="Kuva 160"/>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439998" y="4370525"/>
                  <a:ext cx="439200" cy="122050"/>
                </a:xfrm>
                <a:prstGeom prst="rect">
                  <a:avLst/>
                </a:prstGeom>
              </p:spPr>
            </p:pic>
          </p:grpSp>
        </p:grpSp>
      </p:grpSp>
      <p:grpSp>
        <p:nvGrpSpPr>
          <p:cNvPr id="11" name="Ryhmä 10"/>
          <p:cNvGrpSpPr/>
          <p:nvPr/>
        </p:nvGrpSpPr>
        <p:grpSpPr>
          <a:xfrm>
            <a:off x="657470" y="3659416"/>
            <a:ext cx="2223871" cy="3338144"/>
            <a:chOff x="657470" y="3659416"/>
            <a:chExt cx="2223871" cy="3338144"/>
          </a:xfrm>
        </p:grpSpPr>
        <p:cxnSp>
          <p:nvCxnSpPr>
            <p:cNvPr id="207" name="Suora yhdysviiva 206"/>
            <p:cNvCxnSpPr>
              <a:cxnSpLocks/>
            </p:cNvCxnSpPr>
            <p:nvPr/>
          </p:nvCxnSpPr>
          <p:spPr>
            <a:xfrm>
              <a:off x="2266950" y="4195129"/>
              <a:ext cx="0" cy="2243771"/>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 name="Ryhmä 2"/>
            <p:cNvGrpSpPr/>
            <p:nvPr/>
          </p:nvGrpSpPr>
          <p:grpSpPr>
            <a:xfrm>
              <a:off x="657470" y="3659416"/>
              <a:ext cx="2223871" cy="3338144"/>
              <a:chOff x="657470" y="3659416"/>
              <a:chExt cx="2223871" cy="3338144"/>
            </a:xfrm>
          </p:grpSpPr>
          <p:pic>
            <p:nvPicPr>
              <p:cNvPr id="148"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Ryhmä 3"/>
              <p:cNvGrpSpPr/>
              <p:nvPr/>
            </p:nvGrpSpPr>
            <p:grpSpPr>
              <a:xfrm>
                <a:off x="657470" y="3659416"/>
                <a:ext cx="1914822" cy="3338144"/>
                <a:chOff x="657470" y="3659416"/>
                <a:chExt cx="1914822" cy="3338144"/>
              </a:xfrm>
            </p:grpSpPr>
            <p:grpSp>
              <p:nvGrpSpPr>
                <p:cNvPr id="469" name="Ryhmä 468"/>
                <p:cNvGrpSpPr>
                  <a:grpSpLocks noChangeAspect="1"/>
                </p:cNvGrpSpPr>
                <p:nvPr/>
              </p:nvGrpSpPr>
              <p:grpSpPr>
                <a:xfrm rot="16200000">
                  <a:off x="-54191" y="4371077"/>
                  <a:ext cx="3338144" cy="1914822"/>
                  <a:chOff x="1182042" y="1432284"/>
                  <a:chExt cx="3871374" cy="2220690"/>
                </a:xfrm>
              </p:grpSpPr>
              <p:grpSp>
                <p:nvGrpSpPr>
                  <p:cNvPr id="470" name="Ryhmä 469"/>
                  <p:cNvGrpSpPr/>
                  <p:nvPr/>
                </p:nvGrpSpPr>
                <p:grpSpPr>
                  <a:xfrm rot="10800000">
                    <a:off x="1182042" y="1702501"/>
                    <a:ext cx="654014" cy="1651189"/>
                    <a:chOff x="2863637" y="7025198"/>
                    <a:chExt cx="654014" cy="1651190"/>
                  </a:xfrm>
                </p:grpSpPr>
                <p:cxnSp>
                  <p:nvCxnSpPr>
                    <p:cNvPr id="502" name="Suora yhdysviiva 501"/>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507" name="Tekstiruutu 506"/>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508" name="Tekstiruutu 507"/>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471" name="Ryhmä 470"/>
                  <p:cNvGrpSpPr/>
                  <p:nvPr/>
                </p:nvGrpSpPr>
                <p:grpSpPr>
                  <a:xfrm>
                    <a:off x="4430582" y="2847445"/>
                    <a:ext cx="622834" cy="528357"/>
                    <a:chOff x="2269835" y="6334501"/>
                    <a:chExt cx="622834" cy="528357"/>
                  </a:xfrm>
                </p:grpSpPr>
                <p:cxnSp>
                  <p:nvCxnSpPr>
                    <p:cNvPr id="497" name="Suora yhdysviiva 496"/>
                    <p:cNvCxnSpPr/>
                    <p:nvPr/>
                  </p:nvCxnSpPr>
                  <p:spPr>
                    <a:xfrm flipV="1">
                      <a:off x="2340453" y="6414344"/>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uora yhdysviiva 497"/>
                    <p:cNvCxnSpPr/>
                    <p:nvPr/>
                  </p:nvCxnSpPr>
                  <p:spPr>
                    <a:xfrm rot="10800000">
                      <a:off x="2269835" y="641392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uora yhdysviiva 498"/>
                    <p:cNvCxnSpPr/>
                    <p:nvPr/>
                  </p:nvCxnSpPr>
                  <p:spPr>
                    <a:xfrm rot="10800000">
                      <a:off x="2270244" y="678525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Tekstiruutu 499"/>
                    <p:cNvSpPr txBox="1"/>
                    <p:nvPr/>
                  </p:nvSpPr>
                  <p:spPr>
                    <a:xfrm>
                      <a:off x="2463454" y="6334501"/>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01" name="Tekstiruutu 500"/>
                    <p:cNvSpPr txBox="1"/>
                    <p:nvPr/>
                  </p:nvSpPr>
                  <p:spPr>
                    <a:xfrm>
                      <a:off x="2471214" y="670897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472" name="Ryhmä 471"/>
                  <p:cNvGrpSpPr/>
                  <p:nvPr/>
                </p:nvGrpSpPr>
                <p:grpSpPr>
                  <a:xfrm rot="10800000">
                    <a:off x="1865285" y="1432284"/>
                    <a:ext cx="2554955" cy="2220690"/>
                    <a:chOff x="2438007" y="7086188"/>
                    <a:chExt cx="2554955" cy="2220690"/>
                  </a:xfrm>
                </p:grpSpPr>
                <p:pic>
                  <p:nvPicPr>
                    <p:cNvPr id="476" name="Kuva 475"/>
                    <p:cNvPicPr>
                      <a:picLocks noChangeAspect="1"/>
                    </p:cNvPicPr>
                    <p:nvPr/>
                  </p:nvPicPr>
                  <p:blipFill>
                    <a:blip r:embed="rId5">
                      <a:extLst>
                        <a:ext uri="{28A0092B-C50C-407E-A947-70E740481C1C}">
                          <a14:useLocalDpi xmlns:a14="http://schemas.microsoft.com/office/drawing/2010/main" val="0"/>
                        </a:ext>
                      </a:extLst>
                    </a:blip>
                    <a:srcRect/>
                    <a:stretch/>
                  </p:blipFill>
                  <p:spPr>
                    <a:xfrm>
                      <a:off x="4560994" y="8947310"/>
                      <a:ext cx="359569" cy="359568"/>
                    </a:xfrm>
                    <a:prstGeom prst="rect">
                      <a:avLst/>
                    </a:prstGeom>
                  </p:spPr>
                </p:pic>
                <p:grpSp>
                  <p:nvGrpSpPr>
                    <p:cNvPr id="473" name="Ryhmä 472"/>
                    <p:cNvGrpSpPr/>
                    <p:nvPr/>
                  </p:nvGrpSpPr>
                  <p:grpSpPr>
                    <a:xfrm rot="10800000">
                      <a:off x="3277096" y="7803279"/>
                      <a:ext cx="897473" cy="1152418"/>
                      <a:chOff x="2690011" y="2022875"/>
                      <a:chExt cx="897473" cy="1152418"/>
                    </a:xfrm>
                  </p:grpSpPr>
                  <p:pic>
                    <p:nvPicPr>
                      <p:cNvPr id="49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5089" y="31102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4717" y="27761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91133" y="7446232"/>
                      <a:ext cx="633487" cy="1509463"/>
                      <a:chOff x="2697192" y="7104177"/>
                      <a:chExt cx="633487" cy="1509463"/>
                    </a:xfrm>
                  </p:grpSpPr>
                  <p:cxnSp>
                    <p:nvCxnSpPr>
                      <p:cNvPr id="489" name="Suora yhdysviiva 488"/>
                      <p:cNvCxnSpPr>
                        <a:stCxn id="492" idx="2"/>
                        <a:endCxn id="488" idx="0"/>
                      </p:cNvCxnSpPr>
                      <p:nvPr/>
                    </p:nvCxnSpPr>
                    <p:spPr>
                      <a:xfrm rot="16200000" flipV="1">
                        <a:off x="2855204" y="6986119"/>
                        <a:ext cx="357046" cy="5931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uora yhdysviiva 489"/>
                      <p:cNvCxnSpPr>
                        <a:stCxn id="495" idx="2"/>
                        <a:endCxn id="485" idx="2"/>
                      </p:cNvCxnSpPr>
                      <p:nvPr/>
                    </p:nvCxnSpPr>
                    <p:spPr>
                      <a:xfrm rot="16200000" flipV="1">
                        <a:off x="2933565" y="7463234"/>
                        <a:ext cx="160742" cy="6334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V="1">
                        <a:off x="3003193" y="8288434"/>
                        <a:ext cx="36985" cy="6134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38007" y="7086188"/>
                      <a:ext cx="524033" cy="2209673"/>
                      <a:chOff x="1134240" y="4031294"/>
                      <a:chExt cx="524033" cy="2209673"/>
                    </a:xfrm>
                  </p:grpSpPr>
                  <p:pic>
                    <p:nvPicPr>
                      <p:cNvPr id="482" name="Kuva 481"/>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201671" y="4031294"/>
                        <a:ext cx="359569" cy="359568"/>
                      </a:xfrm>
                      <a:prstGeom prst="rect">
                        <a:avLst/>
                      </a:prstGeom>
                    </p:spPr>
                  </p:pic>
                  <p:grpSp>
                    <p:nvGrpSpPr>
                      <p:cNvPr id="483" name="Ryhmä 482"/>
                      <p:cNvGrpSpPr/>
                      <p:nvPr/>
                    </p:nvGrpSpPr>
                    <p:grpSpPr>
                      <a:xfrm>
                        <a:off x="1134240" y="4408445"/>
                        <a:ext cx="506254" cy="1832522"/>
                        <a:chOff x="1025489" y="2052925"/>
                        <a:chExt cx="506254" cy="1832522"/>
                      </a:xfrm>
                    </p:grpSpPr>
                    <p:pic>
                      <p:nvPicPr>
                        <p:cNvPr id="487" name="Kuva 486"/>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025489" y="2052925"/>
                          <a:ext cx="506254" cy="443815"/>
                        </a:xfrm>
                        <a:prstGeom prst="rect">
                          <a:avLst/>
                        </a:prstGeom>
                      </p:spPr>
                    </p:pic>
                    <p:pic>
                      <p:nvPicPr>
                        <p:cNvPr id="488" name="Kuva 487"/>
                        <p:cNvPicPr>
                          <a:picLocks noChangeAspect="1"/>
                        </p:cNvPicPr>
                        <p:nvPr/>
                      </p:nvPicPr>
                      <p:blipFill>
                        <a:blip r:embed="rId7">
                          <a:extLst>
                            <a:ext uri="{28A0092B-C50C-407E-A947-70E740481C1C}">
                              <a14:useLocalDpi xmlns:a14="http://schemas.microsoft.com/office/drawing/2010/main" val="0"/>
                            </a:ext>
                          </a:extLst>
                        </a:blip>
                        <a:srcRect/>
                        <a:stretch/>
                      </p:blipFill>
                      <p:spPr>
                        <a:xfrm>
                          <a:off x="1076420" y="3525402"/>
                          <a:ext cx="360045" cy="360045"/>
                        </a:xfrm>
                        <a:prstGeom prst="rect">
                          <a:avLst/>
                        </a:prstGeom>
                      </p:spPr>
                    </p:pic>
                  </p:grpSp>
                  <p:pic>
                    <p:nvPicPr>
                      <p:cNvPr id="485" name="Kuva 48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152019" y="5285493"/>
                        <a:ext cx="506254" cy="443815"/>
                      </a:xfrm>
                      <a:prstGeom prst="rect">
                        <a:avLst/>
                      </a:prstGeom>
                    </p:spPr>
                  </p:pic>
                </p:grpSp>
                <p:pic>
                  <p:nvPicPr>
                    <p:cNvPr id="477" name="Kuva 476"/>
                    <p:cNvPicPr>
                      <a:picLocks noChangeAspect="1"/>
                    </p:cNvPicPr>
                    <p:nvPr/>
                  </p:nvPicPr>
                  <p:blipFill>
                    <a:blip r:embed="rId6">
                      <a:extLst>
                        <a:ext uri="{28A0092B-C50C-407E-A947-70E740481C1C}">
                          <a14:useLocalDpi xmlns:a14="http://schemas.microsoft.com/office/drawing/2010/main" val="0"/>
                        </a:ext>
                      </a:extLst>
                    </a:blip>
                    <a:srcRect/>
                    <a:stretch/>
                  </p:blipFill>
                  <p:spPr>
                    <a:xfrm>
                      <a:off x="4486708" y="8488676"/>
                      <a:ext cx="506254" cy="443815"/>
                    </a:xfrm>
                    <a:prstGeom prst="rect">
                      <a:avLst/>
                    </a:prstGeom>
                  </p:spPr>
                </p:pic>
                <p:pic>
                  <p:nvPicPr>
                    <p:cNvPr id="478" name="Kuva 477"/>
                    <p:cNvPicPr>
                      <a:picLocks noChangeAspect="1"/>
                    </p:cNvPicPr>
                    <p:nvPr/>
                  </p:nvPicPr>
                  <p:blipFill>
                    <a:blip r:embed="rId8">
                      <a:extLst>
                        <a:ext uri="{28A0092B-C50C-407E-A947-70E740481C1C}">
                          <a14:useLocalDpi xmlns:a14="http://schemas.microsoft.com/office/drawing/2010/main" val="0"/>
                        </a:ext>
                      </a:extLst>
                    </a:blip>
                    <a:srcRect/>
                    <a:stretch/>
                  </p:blipFill>
                  <p:spPr>
                    <a:xfrm>
                      <a:off x="4486708" y="7570494"/>
                      <a:ext cx="506254" cy="443815"/>
                    </a:xfrm>
                    <a:prstGeom prst="rect">
                      <a:avLst/>
                    </a:prstGeom>
                  </p:spPr>
                </p:pic>
                <p:cxnSp>
                  <p:nvCxnSpPr>
                    <p:cNvPr id="480" name="Suora yhdysviiva 479"/>
                    <p:cNvCxnSpPr>
                      <a:stCxn id="478" idx="2"/>
                      <a:endCxn id="493" idx="2"/>
                    </p:cNvCxnSpPr>
                    <p:nvPr/>
                  </p:nvCxnSpPr>
                  <p:spPr>
                    <a:xfrm rot="16200000" flipH="1" flipV="1">
                      <a:off x="4336443" y="7799992"/>
                      <a:ext cx="189075" cy="6177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H="1" flipV="1">
                      <a:off x="4422978" y="8638839"/>
                      <a:ext cx="23204" cy="6105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94" name="Kuva 193"/>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481884" y="6125572"/>
                  <a:ext cx="439200" cy="122050"/>
                </a:xfrm>
                <a:prstGeom prst="rect">
                  <a:avLst/>
                </a:prstGeom>
              </p:spPr>
            </p:pic>
            <p:pic>
              <p:nvPicPr>
                <p:cNvPr id="193" name="Kuva 192"/>
                <p:cNvPicPr>
                  <a:picLocks noChangeAspect="1"/>
                </p:cNvPicPr>
                <p:nvPr/>
              </p:nvPicPr>
              <p:blipFill>
                <a:blip r:embed="rId9">
                  <a:extLst>
                    <a:ext uri="{28A0092B-C50C-407E-A947-70E740481C1C}">
                      <a14:useLocalDpi xmlns:a14="http://schemas.microsoft.com/office/drawing/2010/main" val="0"/>
                    </a:ext>
                  </a:extLst>
                </a:blip>
                <a:srcRect/>
                <a:stretch/>
              </p:blipFill>
              <p:spPr>
                <a:xfrm rot="5400000">
                  <a:off x="1457418" y="4362928"/>
                  <a:ext cx="439200" cy="122050"/>
                </a:xfrm>
                <a:prstGeom prst="rect">
                  <a:avLst/>
                </a:prstGeom>
              </p:spPr>
            </p:pic>
          </p:grpSp>
        </p:grpSp>
      </p:grpSp>
      <p:sp>
        <p:nvSpPr>
          <p:cNvPr id="208"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1.7</a:t>
            </a:r>
          </a:p>
        </p:txBody>
      </p:sp>
      <p:pic>
        <p:nvPicPr>
          <p:cNvPr id="7" name="Picture 134" descr="T:\tie2014\1510014798_Liikenne tietyomaalla\Suunnittelu\Tienrakennustyömaat\Powerpoint\työ\png - värieroteltu\valo-01.png">
            <a:extLst>
              <a:ext uri="{FF2B5EF4-FFF2-40B4-BE49-F238E27FC236}">
                <a16:creationId xmlns:a16="http://schemas.microsoft.com/office/drawing/2014/main" id="{F5581AC7-E8C1-C21F-0B0B-79CFEF7B42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122683" y="8453727"/>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4" descr="T:\tie2014\1510014798_Liikenne tietyomaalla\Suunnittelu\Tienrakennustyömaat\Powerpoint\työ\png - värieroteltu\valo-01.png">
            <a:extLst>
              <a:ext uri="{FF2B5EF4-FFF2-40B4-BE49-F238E27FC236}">
                <a16:creationId xmlns:a16="http://schemas.microsoft.com/office/drawing/2014/main" id="{97095BAF-6FB1-26A9-D04A-08FF2C9ABE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4574287" y="8453727"/>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4" descr="T:\tie2014\1510014798_Liikenne tietyomaalla\Suunnittelu\Tienrakennustyömaat\Powerpoint\työ\png - värieroteltu\valo-01.png">
            <a:extLst>
              <a:ext uri="{FF2B5EF4-FFF2-40B4-BE49-F238E27FC236}">
                <a16:creationId xmlns:a16="http://schemas.microsoft.com/office/drawing/2014/main" id="{EAEBC065-28E2-ACE1-A9E2-8A5408DCFB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149144" y="202682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4" descr="T:\tie2014\1510014798_Liikenne tietyomaalla\Suunnittelu\Tienrakennustyömaat\Powerpoint\työ\png - värieroteltu\valo-01.png">
            <a:extLst>
              <a:ext uri="{FF2B5EF4-FFF2-40B4-BE49-F238E27FC236}">
                <a16:creationId xmlns:a16="http://schemas.microsoft.com/office/drawing/2014/main" id="{7EDDEDA2-FDA0-9AAE-C22A-C956A67E29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4596240" y="202577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4" descr="T:\tie2014\1510014798_Liikenne tietyomaalla\Suunnittelu\Tienrakennustyömaat\Powerpoint\työ\png - värieroteltu\valo-01.png">
            <a:extLst>
              <a:ext uri="{FF2B5EF4-FFF2-40B4-BE49-F238E27FC236}">
                <a16:creationId xmlns:a16="http://schemas.microsoft.com/office/drawing/2014/main" id="{9D907BC5-2B5E-A6CE-5261-7C1B1E3F20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336919" y="433632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4" descr="T:\tie2014\1510014798_Liikenne tietyomaalla\Suunnittelu\Tienrakennustyömaat\Powerpoint\työ\png - värieroteltu\valo-01.png">
            <a:extLst>
              <a:ext uri="{FF2B5EF4-FFF2-40B4-BE49-F238E27FC236}">
                <a16:creationId xmlns:a16="http://schemas.microsoft.com/office/drawing/2014/main" id="{1E2FED4B-19FF-CA87-24C5-8DCDB07EA0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341547" y="608692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4" descr="T:\tie2014\1510014798_Liikenne tietyomaalla\Suunnittelu\Tienrakennustyömaat\Powerpoint\työ\png - värieroteltu\valo-01.png">
            <a:extLst>
              <a:ext uri="{FF2B5EF4-FFF2-40B4-BE49-F238E27FC236}">
                <a16:creationId xmlns:a16="http://schemas.microsoft.com/office/drawing/2014/main" id="{88369567-597C-EC24-BFB4-B566EF5D1F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5365890" y="4355711"/>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4" descr="T:\tie2014\1510014798_Liikenne tietyomaalla\Suunnittelu\Tienrakennustyömaat\Powerpoint\työ\png - värieroteltu\valo-01.png">
            <a:extLst>
              <a:ext uri="{FF2B5EF4-FFF2-40B4-BE49-F238E27FC236}">
                <a16:creationId xmlns:a16="http://schemas.microsoft.com/office/drawing/2014/main" id="{EE2FC10C-2A12-5E14-9776-6DD8A37F52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5365890" y="611263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A676E64C-A36C-AA55-1AC0-F25C81322678}"/>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 </a:t>
            </a:r>
          </a:p>
          <a:p>
            <a:pPr>
              <a:spcBef>
                <a:spcPct val="0"/>
              </a:spcBef>
              <a:buFontTx/>
              <a:buNone/>
            </a:pPr>
            <a:r>
              <a:rPr lang="fi-FI" altLang="fi-FI" sz="1300" dirty="0">
                <a:latin typeface="Arial" panose="020B0604020202020204" pitchFamily="34" charset="0"/>
                <a:cs typeface="Arial" panose="020B0604020202020204" pitchFamily="34" charset="0"/>
              </a:rPr>
              <a:t>risteysalueella.</a:t>
            </a: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
        <p:nvSpPr>
          <p:cNvPr id="20" name="Suorakulmio 244">
            <a:extLst>
              <a:ext uri="{FF2B5EF4-FFF2-40B4-BE49-F238E27FC236}">
                <a16:creationId xmlns:a16="http://schemas.microsoft.com/office/drawing/2014/main" id="{BE54DA2E-A1EA-6B0D-3B51-5172BFDBFB71}"/>
              </a:ext>
            </a:extLst>
          </p:cNvPr>
          <p:cNvSpPr>
            <a:spLocks noChangeArrowheads="1"/>
          </p:cNvSpPr>
          <p:nvPr/>
        </p:nvSpPr>
        <p:spPr bwMode="auto">
          <a:xfrm>
            <a:off x="803408" y="8036112"/>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104384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grpSp>
        <p:nvGrpSpPr>
          <p:cNvPr id="9" name="Ryhmä 8"/>
          <p:cNvGrpSpPr/>
          <p:nvPr/>
        </p:nvGrpSpPr>
        <p:grpSpPr>
          <a:xfrm>
            <a:off x="1113782" y="6597252"/>
            <a:ext cx="4631791" cy="2680899"/>
            <a:chOff x="1113782" y="6597252"/>
            <a:chExt cx="4631791" cy="2680899"/>
          </a:xfrm>
        </p:grpSpPr>
        <p:cxnSp>
          <p:nvCxnSpPr>
            <p:cNvPr id="327" name="Suora yhdysviiva 326"/>
            <p:cNvCxnSpPr/>
            <p:nvPr/>
          </p:nvCxnSpPr>
          <p:spPr>
            <a:xfrm flipH="1" flipV="1">
              <a:off x="1650196" y="7202844"/>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44" name="Ryhmä 243"/>
            <p:cNvGrpSpPr/>
            <p:nvPr/>
          </p:nvGrpSpPr>
          <p:grpSpPr>
            <a:xfrm rot="10800000">
              <a:off x="1113782" y="6597252"/>
              <a:ext cx="4631791" cy="2680899"/>
              <a:chOff x="1122193" y="1333075"/>
              <a:chExt cx="4631791" cy="2680899"/>
            </a:xfrm>
          </p:grpSpPr>
          <p:grpSp>
            <p:nvGrpSpPr>
              <p:cNvPr id="245" name="Ryhmä 244"/>
              <p:cNvGrpSpPr/>
              <p:nvPr/>
            </p:nvGrpSpPr>
            <p:grpSpPr>
              <a:xfrm>
                <a:off x="1122193" y="1333075"/>
                <a:ext cx="4631791" cy="2147783"/>
                <a:chOff x="1122193" y="1333075"/>
                <a:chExt cx="4631791" cy="2147783"/>
              </a:xfrm>
            </p:grpSpPr>
            <p:pic>
              <p:nvPicPr>
                <p:cNvPr id="262" name="Kuva 261"/>
                <p:cNvPicPr>
                  <a:picLocks noChangeAspect="1"/>
                </p:cNvPicPr>
                <p:nvPr/>
              </p:nvPicPr>
              <p:blipFill>
                <a:blip r:embed="rId3">
                  <a:extLst>
                    <a:ext uri="{28A0092B-C50C-407E-A947-70E740481C1C}">
                      <a14:useLocalDpi xmlns:a14="http://schemas.microsoft.com/office/drawing/2010/main" val="0"/>
                    </a:ext>
                  </a:extLst>
                </a:blip>
                <a:srcRect/>
                <a:stretch/>
              </p:blipFill>
              <p:spPr>
                <a:xfrm>
                  <a:off x="4500205" y="3060660"/>
                  <a:ext cx="309600" cy="309600"/>
                </a:xfrm>
                <a:prstGeom prst="rect">
                  <a:avLst/>
                </a:prstGeom>
              </p:spPr>
            </p:pic>
            <p:grpSp>
              <p:nvGrpSpPr>
                <p:cNvPr id="266" name="Ryhmä 265"/>
                <p:cNvGrpSpPr/>
                <p:nvPr/>
              </p:nvGrpSpPr>
              <p:grpSpPr>
                <a:xfrm>
                  <a:off x="1122193" y="1333075"/>
                  <a:ext cx="4631791" cy="2147783"/>
                  <a:chOff x="1122193" y="1333075"/>
                  <a:chExt cx="4631791" cy="2147783"/>
                </a:xfrm>
              </p:grpSpPr>
              <p:grpSp>
                <p:nvGrpSpPr>
                  <p:cNvPr id="267" name="Ryhmä 266"/>
                  <p:cNvGrpSpPr>
                    <a:grpSpLocks noChangeAspect="1"/>
                  </p:cNvGrpSpPr>
                  <p:nvPr/>
                </p:nvGrpSpPr>
                <p:grpSpPr>
                  <a:xfrm>
                    <a:off x="1122193" y="1333075"/>
                    <a:ext cx="4631791" cy="2147783"/>
                    <a:chOff x="722679" y="1561893"/>
                    <a:chExt cx="5410144" cy="2508707"/>
                  </a:xfrm>
                </p:grpSpPr>
                <p:grpSp>
                  <p:nvGrpSpPr>
                    <p:cNvPr id="292" name="Ryhmä 291"/>
                    <p:cNvGrpSpPr/>
                    <p:nvPr/>
                  </p:nvGrpSpPr>
                  <p:grpSpPr>
                    <a:xfrm rot="10800000">
                      <a:off x="722679" y="1741676"/>
                      <a:ext cx="620014" cy="2328924"/>
                      <a:chOff x="3357000" y="6308288"/>
                      <a:chExt cx="620014" cy="2328924"/>
                    </a:xfrm>
                  </p:grpSpPr>
                  <p:cxnSp>
                    <p:nvCxnSpPr>
                      <p:cNvPr id="319" name="Suora yhdysviiva 31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uora yhdysviiva 31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uora yhdysviiva 320"/>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uora yhdysviiva 32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Tekstiruutu 322"/>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24" name="Tekstiruutu 323"/>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325" name="Tekstiruutu 324"/>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93" name="Ryhmä 292"/>
                    <p:cNvGrpSpPr/>
                    <p:nvPr/>
                  </p:nvGrpSpPr>
                  <p:grpSpPr>
                    <a:xfrm>
                      <a:off x="5510399" y="3369000"/>
                      <a:ext cx="622424" cy="693888"/>
                      <a:chOff x="3349652" y="6856056"/>
                      <a:chExt cx="622424" cy="693888"/>
                    </a:xfrm>
                  </p:grpSpPr>
                  <p:cxnSp>
                    <p:nvCxnSpPr>
                      <p:cNvPr id="314" name="Suora yhdysviiva 313"/>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uora yhdysviiva 314"/>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uora yhdysviiva 315"/>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kstiruutu 316"/>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18" name="Tekstiruutu 317"/>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94" name="Ryhmä 293"/>
                    <p:cNvGrpSpPr/>
                    <p:nvPr/>
                  </p:nvGrpSpPr>
                  <p:grpSpPr>
                    <a:xfrm rot="10800000">
                      <a:off x="1745720" y="1561893"/>
                      <a:ext cx="3370303" cy="2198710"/>
                      <a:chOff x="1742224" y="6978559"/>
                      <a:chExt cx="3370303" cy="2198710"/>
                    </a:xfrm>
                  </p:grpSpPr>
                  <p:grpSp>
                    <p:nvGrpSpPr>
                      <p:cNvPr id="295" name="Ryhmä 294"/>
                      <p:cNvGrpSpPr/>
                      <p:nvPr/>
                    </p:nvGrpSpPr>
                    <p:grpSpPr>
                      <a:xfrm rot="10800000">
                        <a:off x="2877130" y="7280630"/>
                        <a:ext cx="1103988" cy="1612911"/>
                        <a:chOff x="2883462" y="2085031"/>
                        <a:chExt cx="1103988" cy="1612911"/>
                      </a:xfrm>
                    </p:grpSpPr>
                    <p:pic>
                      <p:nvPicPr>
                        <p:cNvPr id="30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6" name="Ryhmä 295"/>
                      <p:cNvGrpSpPr/>
                      <p:nvPr/>
                    </p:nvGrpSpPr>
                    <p:grpSpPr>
                      <a:xfrm>
                        <a:off x="1995351" y="6978559"/>
                        <a:ext cx="932230" cy="1914982"/>
                        <a:chOff x="2001410" y="6636504"/>
                        <a:chExt cx="932230" cy="1914982"/>
                      </a:xfrm>
                    </p:grpSpPr>
                    <p:cxnSp>
                      <p:nvCxnSpPr>
                        <p:cNvPr id="306" name="Suora yhdysviiva 305"/>
                        <p:cNvCxnSpPr>
                          <a:stCxn id="309" idx="2"/>
                          <a:endCxn id="262" idx="1"/>
                        </p:cNvCxnSpPr>
                        <p:nvPr/>
                      </p:nvCxnSpPr>
                      <p:spPr>
                        <a:xfrm flipH="1" flipV="1">
                          <a:off x="2196193" y="6636504"/>
                          <a:ext cx="737444" cy="3020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uora yhdysviiva 306"/>
                        <p:cNvCxnSpPr>
                          <a:stCxn id="312" idx="2"/>
                          <a:endCxn id="305"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uora yhdysviiva 307"/>
                        <p:cNvCxnSpPr>
                          <a:stCxn id="313" idx="2"/>
                          <a:endCxn id="304"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Ryhmä 296"/>
                      <p:cNvGrpSpPr/>
                      <p:nvPr/>
                    </p:nvGrpSpPr>
                    <p:grpSpPr>
                      <a:xfrm rot="10800000">
                        <a:off x="1742224" y="7292160"/>
                        <a:ext cx="507243" cy="1885109"/>
                        <a:chOff x="1846813" y="4149886"/>
                        <a:chExt cx="507243" cy="1885109"/>
                      </a:xfrm>
                    </p:grpSpPr>
                    <p:pic>
                      <p:nvPicPr>
                        <p:cNvPr id="303" name="Kuva 302"/>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914247" y="4149886"/>
                          <a:ext cx="359569" cy="359569"/>
                        </a:xfrm>
                        <a:prstGeom prst="rect">
                          <a:avLst/>
                        </a:prstGeom>
                      </p:spPr>
                    </p:pic>
                    <p:pic>
                      <p:nvPicPr>
                        <p:cNvPr id="304" name="Kuva 30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846813" y="4527036"/>
                          <a:ext cx="506254" cy="443815"/>
                        </a:xfrm>
                        <a:prstGeom prst="rect">
                          <a:avLst/>
                        </a:prstGeom>
                      </p:spPr>
                    </p:pic>
                    <p:pic>
                      <p:nvPicPr>
                        <p:cNvPr id="305" name="Kuva 30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298" name="Kuva 297"/>
                      <p:cNvPicPr>
                        <a:picLocks noChangeAspect="1"/>
                      </p:cNvPicPr>
                      <p:nvPr/>
                    </p:nvPicPr>
                    <p:blipFill>
                      <a:blip r:embed="rId5">
                        <a:extLst>
                          <a:ext uri="{28A0092B-C50C-407E-A947-70E740481C1C}">
                            <a14:useLocalDpi xmlns:a14="http://schemas.microsoft.com/office/drawing/2010/main" val="0"/>
                          </a:ext>
                        </a:extLst>
                      </a:blip>
                      <a:srcRect/>
                      <a:stretch/>
                    </p:blipFill>
                    <p:spPr>
                      <a:xfrm>
                        <a:off x="4685524" y="8817700"/>
                        <a:ext cx="359569" cy="359569"/>
                      </a:xfrm>
                      <a:prstGeom prst="rect">
                        <a:avLst/>
                      </a:prstGeom>
                    </p:spPr>
                  </p:pic>
                  <p:pic>
                    <p:nvPicPr>
                      <p:cNvPr id="299" name="Kuva 298"/>
                      <p:cNvPicPr>
                        <a:picLocks noChangeAspect="1"/>
                      </p:cNvPicPr>
                      <p:nvPr/>
                    </p:nvPicPr>
                    <p:blipFill>
                      <a:blip r:embed="rId6">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300" name="Kuva 299"/>
                      <p:cNvPicPr>
                        <a:picLocks noChangeAspect="1"/>
                      </p:cNvPicPr>
                      <p:nvPr/>
                    </p:nvPicPr>
                    <p:blipFill>
                      <a:blip r:embed="rId7">
                        <a:extLst>
                          <a:ext uri="{28A0092B-C50C-407E-A947-70E740481C1C}">
                            <a14:useLocalDpi xmlns:a14="http://schemas.microsoft.com/office/drawing/2010/main" val="0"/>
                          </a:ext>
                        </a:extLst>
                      </a:blip>
                      <a:srcRect/>
                      <a:stretch/>
                    </p:blipFill>
                    <p:spPr>
                      <a:xfrm>
                        <a:off x="4605284" y="7292160"/>
                        <a:ext cx="506254" cy="443815"/>
                      </a:xfrm>
                      <a:prstGeom prst="rect">
                        <a:avLst/>
                      </a:prstGeom>
                    </p:spPr>
                  </p:pic>
                  <p:cxnSp>
                    <p:nvCxnSpPr>
                      <p:cNvPr id="301" name="Suora yhdysviiva 300"/>
                      <p:cNvCxnSpPr>
                        <a:stCxn id="300" idx="2"/>
                        <a:endCxn id="31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uora yhdysviiva 301"/>
                      <p:cNvCxnSpPr>
                        <a:stCxn id="299" idx="2"/>
                        <a:endCxn id="31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69" name="Kuva 26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98000" y="2433725"/>
                    <a:ext cx="439200" cy="122050"/>
                  </a:xfrm>
                  <a:prstGeom prst="rect">
                    <a:avLst/>
                  </a:prstGeom>
                </p:spPr>
              </p:pic>
              <p:pic>
                <p:nvPicPr>
                  <p:cNvPr id="271" name="Kuva 27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449600" y="2433725"/>
                    <a:ext cx="439200" cy="122050"/>
                  </a:xfrm>
                  <a:prstGeom prst="rect">
                    <a:avLst/>
                  </a:prstGeom>
                </p:spPr>
              </p:pic>
            </p:grpSp>
          </p:grpSp>
          <p:pic>
            <p:nvPicPr>
              <p:cNvPr id="246"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Ryhmä 7"/>
          <p:cNvGrpSpPr/>
          <p:nvPr/>
        </p:nvGrpSpPr>
        <p:grpSpPr>
          <a:xfrm>
            <a:off x="1122193" y="1333075"/>
            <a:ext cx="4631791" cy="2680899"/>
            <a:chOff x="1122193" y="1333075"/>
            <a:chExt cx="4631791" cy="2680899"/>
          </a:xfrm>
        </p:grpSpPr>
        <p:cxnSp>
          <p:nvCxnSpPr>
            <p:cNvPr id="326" name="Suora yhdysviiva 325"/>
            <p:cNvCxnSpPr/>
            <p:nvPr/>
          </p:nvCxnSpPr>
          <p:spPr>
            <a:xfrm flipH="1" flipV="1">
              <a:off x="1655950" y="3402787"/>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Ryhmä 6"/>
            <p:cNvGrpSpPr/>
            <p:nvPr/>
          </p:nvGrpSpPr>
          <p:grpSpPr>
            <a:xfrm>
              <a:off x="1122193" y="1333075"/>
              <a:ext cx="4631791" cy="2680899"/>
              <a:chOff x="1122193" y="1333075"/>
              <a:chExt cx="4631791" cy="2680899"/>
            </a:xfrm>
          </p:grpSpPr>
          <p:grpSp>
            <p:nvGrpSpPr>
              <p:cNvPr id="2" name="Ryhmä 1"/>
              <p:cNvGrpSpPr/>
              <p:nvPr/>
            </p:nvGrpSpPr>
            <p:grpSpPr>
              <a:xfrm>
                <a:off x="1122193" y="1333075"/>
                <a:ext cx="4631791" cy="2147783"/>
                <a:chOff x="1122193" y="1333075"/>
                <a:chExt cx="4631791" cy="2147783"/>
              </a:xfrm>
            </p:grpSpPr>
            <p:grpSp>
              <p:nvGrpSpPr>
                <p:cNvPr id="3" name="Ryhmä 2"/>
                <p:cNvGrpSpPr/>
                <p:nvPr/>
              </p:nvGrpSpPr>
              <p:grpSpPr>
                <a:xfrm>
                  <a:off x="1122193" y="1333075"/>
                  <a:ext cx="4631791" cy="2147783"/>
                  <a:chOff x="1122193" y="1333075"/>
                  <a:chExt cx="4631791" cy="2147783"/>
                </a:xfrm>
              </p:grpSpPr>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3" name="Ryhmä 252"/>
                    <p:cNvGrpSpPr/>
                    <p:nvPr/>
                  </p:nvGrpSpPr>
                  <p:grpSpPr>
                    <a:xfrm rot="10800000">
                      <a:off x="1745720" y="1561893"/>
                      <a:ext cx="3370303" cy="2198710"/>
                      <a:chOff x="1742224" y="6978559"/>
                      <a:chExt cx="3370303" cy="2198710"/>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6978559"/>
                        <a:ext cx="932230" cy="1914982"/>
                        <a:chOff x="2001410" y="6636504"/>
                        <a:chExt cx="932230" cy="1914982"/>
                      </a:xfrm>
                    </p:grpSpPr>
                    <p:cxnSp>
                      <p:nvCxnSpPr>
                        <p:cNvPr id="272" name="Suora yhdysviiva 271"/>
                        <p:cNvCxnSpPr>
                          <a:stCxn id="275" idx="2"/>
                          <a:endCxn id="144" idx="1"/>
                        </p:cNvCxnSpPr>
                        <p:nvPr/>
                      </p:nvCxnSpPr>
                      <p:spPr>
                        <a:xfrm rot="10800000">
                          <a:off x="2196193" y="6636504"/>
                          <a:ext cx="737444" cy="3020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2160"/>
                        <a:ext cx="507243" cy="1885109"/>
                        <a:chOff x="1846813" y="4149886"/>
                        <a:chExt cx="507243" cy="1885109"/>
                      </a:xfrm>
                    </p:grpSpPr>
                    <p:pic>
                      <p:nvPicPr>
                        <p:cNvPr id="265" name="Kuva 264"/>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914246" y="4149886"/>
                          <a:ext cx="359569" cy="359569"/>
                        </a:xfrm>
                        <a:prstGeom prst="rect">
                          <a:avLst/>
                        </a:prstGeom>
                      </p:spPr>
                    </p:pic>
                    <p:pic>
                      <p:nvPicPr>
                        <p:cNvPr id="270" name="Kuva 269"/>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846813" y="4527036"/>
                          <a:ext cx="506254" cy="443815"/>
                        </a:xfrm>
                        <a:prstGeom prst="rect">
                          <a:avLst/>
                        </a:prstGeom>
                      </p:spPr>
                    </p:pic>
                    <p:pic>
                      <p:nvPicPr>
                        <p:cNvPr id="268" name="Kuva 267"/>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47802" y="5591180"/>
                          <a:ext cx="506254" cy="443815"/>
                        </a:xfrm>
                        <a:prstGeom prst="rect">
                          <a:avLst/>
                        </a:prstGeom>
                      </p:spPr>
                    </p:pic>
                  </p:grpSp>
                  <p:pic>
                    <p:nvPicPr>
                      <p:cNvPr id="259" name="Kuva 258"/>
                      <p:cNvPicPr>
                        <a:picLocks noChangeAspect="1"/>
                      </p:cNvPicPr>
                      <p:nvPr/>
                    </p:nvPicPr>
                    <p:blipFill>
                      <a:blip r:embed="rId5">
                        <a:extLst>
                          <a:ext uri="{28A0092B-C50C-407E-A947-70E740481C1C}">
                            <a14:useLocalDpi xmlns:a14="http://schemas.microsoft.com/office/drawing/2010/main" val="0"/>
                          </a:ext>
                        </a:extLst>
                      </a:blip>
                      <a:srcRect/>
                      <a:stretch/>
                    </p:blipFill>
                    <p:spPr>
                      <a:xfrm>
                        <a:off x="4685526" y="8817700"/>
                        <a:ext cx="359569" cy="359569"/>
                      </a:xfrm>
                      <a:prstGeom prst="rect">
                        <a:avLst/>
                      </a:prstGeom>
                    </p:spPr>
                  </p:pic>
                  <p:pic>
                    <p:nvPicPr>
                      <p:cNvPr id="260" name="Kuva 259"/>
                      <p:cNvPicPr>
                        <a:picLocks noChangeAspect="1"/>
                      </p:cNvPicPr>
                      <p:nvPr/>
                    </p:nvPicPr>
                    <p:blipFill>
                      <a:blip r:embed="rId6">
                        <a:extLst>
                          <a:ext uri="{28A0092B-C50C-407E-A947-70E740481C1C}">
                            <a14:useLocalDpi xmlns:a14="http://schemas.microsoft.com/office/drawing/2010/main" val="0"/>
                          </a:ext>
                        </a:extLst>
                      </a:blip>
                      <a:srcRect/>
                      <a:stretch/>
                    </p:blipFill>
                    <p:spPr>
                      <a:xfrm>
                        <a:off x="4606273" y="8356304"/>
                        <a:ext cx="506254" cy="443815"/>
                      </a:xfrm>
                      <a:prstGeom prst="rect">
                        <a:avLst/>
                      </a:prstGeom>
                    </p:spPr>
                  </p:pic>
                  <p:pic>
                    <p:nvPicPr>
                      <p:cNvPr id="261" name="Kuva 260"/>
                      <p:cNvPicPr>
                        <a:picLocks noChangeAspect="1"/>
                      </p:cNvPicPr>
                      <p:nvPr/>
                    </p:nvPicPr>
                    <p:blipFill>
                      <a:blip r:embed="rId7">
                        <a:extLst>
                          <a:ext uri="{28A0092B-C50C-407E-A947-70E740481C1C}">
                            <a14:useLocalDpi xmlns:a14="http://schemas.microsoft.com/office/drawing/2010/main" val="0"/>
                          </a:ext>
                        </a:extLst>
                      </a:blip>
                      <a:srcRect/>
                      <a:stretch/>
                    </p:blipFill>
                    <p:spPr>
                      <a:xfrm>
                        <a:off x="4605283" y="7292160"/>
                        <a:ext cx="506254" cy="443815"/>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89" name="Kuva 18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98000" y="2433724"/>
                    <a:ext cx="439200" cy="122050"/>
                  </a:xfrm>
                  <a:prstGeom prst="rect">
                    <a:avLst/>
                  </a:prstGeom>
                </p:spPr>
              </p:pic>
              <p:pic>
                <p:nvPicPr>
                  <p:cNvPr id="190" name="Kuva 189"/>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449600" y="2433724"/>
                    <a:ext cx="439200" cy="122050"/>
                  </a:xfrm>
                  <a:prstGeom prst="rect">
                    <a:avLst/>
                  </a:prstGeom>
                </p:spPr>
              </p:pic>
            </p:grpSp>
            <p:pic>
              <p:nvPicPr>
                <p:cNvPr id="144" name="Kuva 143"/>
                <p:cNvPicPr>
                  <a:picLocks noChangeAspect="1"/>
                </p:cNvPicPr>
                <p:nvPr/>
              </p:nvPicPr>
              <p:blipFill>
                <a:blip r:embed="rId3">
                  <a:extLst>
                    <a:ext uri="{28A0092B-C50C-407E-A947-70E740481C1C}">
                      <a14:useLocalDpi xmlns:a14="http://schemas.microsoft.com/office/drawing/2010/main" val="0"/>
                    </a:ext>
                  </a:extLst>
                </a:blip>
                <a:srcRect/>
                <a:stretch/>
              </p:blipFill>
              <p:spPr>
                <a:xfrm>
                  <a:off x="4500204" y="3060660"/>
                  <a:ext cx="309600" cy="309600"/>
                </a:xfrm>
                <a:prstGeom prst="rect">
                  <a:avLst/>
                </a:prstGeom>
              </p:spPr>
            </p:pic>
          </p:grpSp>
          <p:pic>
            <p:nvPicPr>
              <p:cNvPr id="240"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Ryhmä 10"/>
          <p:cNvGrpSpPr/>
          <p:nvPr/>
        </p:nvGrpSpPr>
        <p:grpSpPr>
          <a:xfrm>
            <a:off x="635492" y="3660333"/>
            <a:ext cx="2245849" cy="3337227"/>
            <a:chOff x="635492" y="3660333"/>
            <a:chExt cx="2245849" cy="3337227"/>
          </a:xfrm>
        </p:grpSpPr>
        <p:cxnSp>
          <p:nvCxnSpPr>
            <p:cNvPr id="328" name="Suora yhdysviiva 327"/>
            <p:cNvCxnSpPr>
              <a:cxnSpLocks/>
            </p:cNvCxnSpPr>
            <p:nvPr/>
          </p:nvCxnSpPr>
          <p:spPr>
            <a:xfrm>
              <a:off x="2266950" y="4197027"/>
              <a:ext cx="0" cy="224187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 name="Ryhmä 3"/>
            <p:cNvGrpSpPr/>
            <p:nvPr/>
          </p:nvGrpSpPr>
          <p:grpSpPr>
            <a:xfrm>
              <a:off x="635492" y="3660333"/>
              <a:ext cx="2245849" cy="3337227"/>
              <a:chOff x="635492" y="3660333"/>
              <a:chExt cx="2245849" cy="3337227"/>
            </a:xfrm>
          </p:grpSpPr>
          <p:pic>
            <p:nvPicPr>
              <p:cNvPr id="120"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635492" y="3660333"/>
                <a:ext cx="1769512" cy="3337227"/>
                <a:chOff x="635492" y="3660333"/>
                <a:chExt cx="1769512" cy="3337227"/>
              </a:xfrm>
            </p:grpSpPr>
            <p:pic>
              <p:nvPicPr>
                <p:cNvPr id="146" name="Kuva 145"/>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a:off x="2095404" y="4287600"/>
                  <a:ext cx="309600" cy="309600"/>
                </a:xfrm>
                <a:prstGeom prst="rect">
                  <a:avLst/>
                </a:prstGeom>
              </p:spPr>
            </p:pic>
            <p:grpSp>
              <p:nvGrpSpPr>
                <p:cNvPr id="98" name="Ryhmä 97"/>
                <p:cNvGrpSpPr/>
                <p:nvPr/>
              </p:nvGrpSpPr>
              <p:grpSpPr>
                <a:xfrm>
                  <a:off x="635492" y="3660333"/>
                  <a:ext cx="1697805" cy="3337227"/>
                  <a:chOff x="635492" y="3660333"/>
                  <a:chExt cx="1697805" cy="3337227"/>
                </a:xfrm>
              </p:grpSpPr>
              <p:pic>
                <p:nvPicPr>
                  <p:cNvPr id="99" name="Kuva 98"/>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1373916" y="4370524"/>
                    <a:ext cx="439200" cy="122050"/>
                  </a:xfrm>
                  <a:prstGeom prst="rect">
                    <a:avLst/>
                  </a:prstGeom>
                </p:spPr>
              </p:pic>
              <p:grpSp>
                <p:nvGrpSpPr>
                  <p:cNvPr id="105" name="Ryhmä 104"/>
                  <p:cNvGrpSpPr>
                    <a:grpSpLocks noChangeAspect="1"/>
                  </p:cNvGrpSpPr>
                  <p:nvPr/>
                </p:nvGrpSpPr>
                <p:grpSpPr>
                  <a:xfrm rot="16200000">
                    <a:off x="-184219" y="4480044"/>
                    <a:ext cx="3337227" cy="1697805"/>
                    <a:chOff x="1182042" y="1406793"/>
                    <a:chExt cx="3870311" cy="1969006"/>
                  </a:xfrm>
                </p:grpSpPr>
                <p:grpSp>
                  <p:nvGrpSpPr>
                    <p:cNvPr id="108" name="Ryhmä 107"/>
                    <p:cNvGrpSpPr/>
                    <p:nvPr/>
                  </p:nvGrpSpPr>
                  <p:grpSpPr>
                    <a:xfrm rot="10800000">
                      <a:off x="1182042" y="1702501"/>
                      <a:ext cx="654014" cy="1651189"/>
                      <a:chOff x="2863637" y="7025198"/>
                      <a:chExt cx="654014" cy="1651190"/>
                    </a:xfrm>
                  </p:grpSpPr>
                  <p:cxnSp>
                    <p:nvCxnSpPr>
                      <p:cNvPr id="137" name="Suora yhdysviiva 136"/>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uora yhdysviiva 139"/>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kstiruutu 140"/>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142" name="Tekstiruutu 141"/>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143" name="Tekstiruutu 142"/>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109" name="Ryhmä 108"/>
                    <p:cNvGrpSpPr/>
                    <p:nvPr/>
                  </p:nvGrpSpPr>
                  <p:grpSpPr>
                    <a:xfrm>
                      <a:off x="4429519" y="2847443"/>
                      <a:ext cx="622834" cy="528356"/>
                      <a:chOff x="2268772" y="6334499"/>
                      <a:chExt cx="622834" cy="528356"/>
                    </a:xfrm>
                  </p:grpSpPr>
                  <p:cxnSp>
                    <p:nvCxnSpPr>
                      <p:cNvPr id="132" name="Suora yhdysviiva 131"/>
                      <p:cNvCxnSpPr/>
                      <p:nvPr/>
                    </p:nvCxnSpPr>
                    <p:spPr>
                      <a:xfrm flipV="1">
                        <a:off x="2339391" y="6414341"/>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uora yhdysviiva 132"/>
                      <p:cNvCxnSpPr/>
                      <p:nvPr/>
                    </p:nvCxnSpPr>
                    <p:spPr>
                      <a:xfrm rot="10800000">
                        <a:off x="2268772" y="641392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uora yhdysviiva 133"/>
                      <p:cNvCxnSpPr/>
                      <p:nvPr/>
                    </p:nvCxnSpPr>
                    <p:spPr>
                      <a:xfrm rot="10800000">
                        <a:off x="2269181" y="67852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kstiruutu 134"/>
                      <p:cNvSpPr txBox="1"/>
                      <p:nvPr/>
                    </p:nvSpPr>
                    <p:spPr>
                      <a:xfrm>
                        <a:off x="2462392" y="6334499"/>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36" name="Tekstiruutu 135"/>
                      <p:cNvSpPr txBox="1"/>
                      <p:nvPr/>
                    </p:nvSpPr>
                    <p:spPr>
                      <a:xfrm>
                        <a:off x="2470152" y="6708967"/>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10" name="Ryhmä 109"/>
                    <p:cNvGrpSpPr/>
                    <p:nvPr/>
                  </p:nvGrpSpPr>
                  <p:grpSpPr>
                    <a:xfrm rot="10800000">
                      <a:off x="1865374" y="1406793"/>
                      <a:ext cx="2546056" cy="1691703"/>
                      <a:chOff x="2446817" y="7640666"/>
                      <a:chExt cx="2546056" cy="1691703"/>
                    </a:xfrm>
                  </p:grpSpPr>
                  <p:pic>
                    <p:nvPicPr>
                      <p:cNvPr id="111" name="Kuva 110"/>
                      <p:cNvPicPr>
                        <a:picLocks noChangeAspect="1"/>
                      </p:cNvPicPr>
                      <p:nvPr/>
                    </p:nvPicPr>
                    <p:blipFill>
                      <a:blip r:embed="rId5">
                        <a:extLst>
                          <a:ext uri="{28A0092B-C50C-407E-A947-70E740481C1C}">
                            <a14:useLocalDpi xmlns:a14="http://schemas.microsoft.com/office/drawing/2010/main" val="0"/>
                          </a:ext>
                        </a:extLst>
                      </a:blip>
                      <a:srcRect/>
                      <a:stretch/>
                    </p:blipFill>
                    <p:spPr>
                      <a:xfrm>
                        <a:off x="4560903" y="8972801"/>
                        <a:ext cx="359569" cy="359568"/>
                      </a:xfrm>
                      <a:prstGeom prst="rect">
                        <a:avLst/>
                      </a:prstGeom>
                    </p:spPr>
                  </p:pic>
                  <p:grpSp>
                    <p:nvGrpSpPr>
                      <p:cNvPr id="112" name="Ryhmä 111"/>
                      <p:cNvGrpSpPr/>
                      <p:nvPr/>
                    </p:nvGrpSpPr>
                    <p:grpSpPr>
                      <a:xfrm rot="10800000">
                        <a:off x="3277095" y="7804383"/>
                        <a:ext cx="897474" cy="1151314"/>
                        <a:chOff x="2690011" y="2022875"/>
                        <a:chExt cx="897474" cy="1151314"/>
                      </a:xfrm>
                    </p:grpSpPr>
                    <p:pic>
                      <p:nvPicPr>
                        <p:cNvPr id="12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6998" y="310910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626" y="27750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Ryhmä 112"/>
                      <p:cNvGrpSpPr/>
                      <p:nvPr/>
                    </p:nvGrpSpPr>
                    <p:grpSpPr>
                      <a:xfrm>
                        <a:off x="2699944" y="7640666"/>
                        <a:ext cx="622767" cy="1315031"/>
                        <a:chOff x="2706003" y="7298611"/>
                        <a:chExt cx="622767" cy="1315031"/>
                      </a:xfrm>
                    </p:grpSpPr>
                    <p:cxnSp>
                      <p:nvCxnSpPr>
                        <p:cNvPr id="124" name="Suora yhdysviiva 123"/>
                        <p:cNvCxnSpPr>
                          <a:stCxn id="127" idx="2"/>
                        </p:cNvCxnSpPr>
                        <p:nvPr/>
                      </p:nvCxnSpPr>
                      <p:spPr>
                        <a:xfrm rot="16200000" flipV="1">
                          <a:off x="2943574" y="7077504"/>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uora yhdysviiva 125"/>
                        <p:cNvCxnSpPr>
                          <a:stCxn id="131" idx="2"/>
                          <a:endCxn id="122" idx="2"/>
                        </p:cNvCxnSpPr>
                        <p:nvPr/>
                      </p:nvCxnSpPr>
                      <p:spPr>
                        <a:xfrm rot="16200000" flipV="1">
                          <a:off x="3019811" y="8305053"/>
                          <a:ext cx="3506" cy="6136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uora yhdysviiva 124"/>
                        <p:cNvCxnSpPr>
                          <a:stCxn id="130" idx="2"/>
                          <a:endCxn id="121" idx="2"/>
                        </p:cNvCxnSpPr>
                        <p:nvPr/>
                      </p:nvCxnSpPr>
                      <p:spPr>
                        <a:xfrm rot="16200000" flipV="1">
                          <a:off x="2985015" y="7517697"/>
                          <a:ext cx="64743" cy="62276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Ryhmä 113"/>
                      <p:cNvGrpSpPr/>
                      <p:nvPr/>
                    </p:nvGrpSpPr>
                    <p:grpSpPr>
                      <a:xfrm rot="10800000">
                        <a:off x="2446817" y="7694687"/>
                        <a:ext cx="514979" cy="1634656"/>
                        <a:chOff x="1134484" y="3997812"/>
                        <a:chExt cx="514979" cy="1634656"/>
                      </a:xfrm>
                    </p:grpSpPr>
                    <p:pic>
                      <p:nvPicPr>
                        <p:cNvPr id="119" name="Kuva 118"/>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201916" y="3997812"/>
                          <a:ext cx="359569" cy="359568"/>
                        </a:xfrm>
                        <a:prstGeom prst="rect">
                          <a:avLst/>
                        </a:prstGeom>
                      </p:spPr>
                    </p:pic>
                    <p:pic>
                      <p:nvPicPr>
                        <p:cNvPr id="122" name="Kuva 121"/>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134484" y="4374962"/>
                          <a:ext cx="506254" cy="443815"/>
                        </a:xfrm>
                        <a:prstGeom prst="rect">
                          <a:avLst/>
                        </a:prstGeom>
                      </p:spPr>
                    </p:pic>
                    <p:pic>
                      <p:nvPicPr>
                        <p:cNvPr id="121" name="Kuva 120"/>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143209" y="5188653"/>
                          <a:ext cx="506254" cy="443815"/>
                        </a:xfrm>
                        <a:prstGeom prst="rect">
                          <a:avLst/>
                        </a:prstGeom>
                      </p:spPr>
                    </p:pic>
                  </p:grpSp>
                  <p:pic>
                    <p:nvPicPr>
                      <p:cNvPr id="115" name="Kuva 114"/>
                      <p:cNvPicPr>
                        <a:picLocks noChangeAspect="1"/>
                      </p:cNvPicPr>
                      <p:nvPr/>
                    </p:nvPicPr>
                    <p:blipFill>
                      <a:blip r:embed="rId6">
                        <a:extLst>
                          <a:ext uri="{28A0092B-C50C-407E-A947-70E740481C1C}">
                            <a14:useLocalDpi xmlns:a14="http://schemas.microsoft.com/office/drawing/2010/main" val="0"/>
                          </a:ext>
                        </a:extLst>
                      </a:blip>
                      <a:srcRect/>
                      <a:stretch/>
                    </p:blipFill>
                    <p:spPr>
                      <a:xfrm>
                        <a:off x="4486619" y="8514166"/>
                        <a:ext cx="506254" cy="443815"/>
                      </a:xfrm>
                      <a:prstGeom prst="rect">
                        <a:avLst/>
                      </a:prstGeom>
                    </p:spPr>
                  </p:pic>
                  <p:pic>
                    <p:nvPicPr>
                      <p:cNvPr id="116" name="Kuva 115"/>
                      <p:cNvPicPr>
                        <a:picLocks noChangeAspect="1"/>
                      </p:cNvPicPr>
                      <p:nvPr/>
                    </p:nvPicPr>
                    <p:blipFill>
                      <a:blip r:embed="rId7">
                        <a:extLst>
                          <a:ext uri="{28A0092B-C50C-407E-A947-70E740481C1C}">
                            <a14:useLocalDpi xmlns:a14="http://schemas.microsoft.com/office/drawing/2010/main" val="0"/>
                          </a:ext>
                        </a:extLst>
                      </a:blip>
                      <a:srcRect/>
                      <a:stretch/>
                    </p:blipFill>
                    <p:spPr>
                      <a:xfrm>
                        <a:off x="4478430" y="7694219"/>
                        <a:ext cx="506254" cy="443815"/>
                      </a:xfrm>
                      <a:prstGeom prst="rect">
                        <a:avLst/>
                      </a:prstGeom>
                    </p:spPr>
                  </p:pic>
                  <p:cxnSp>
                    <p:nvCxnSpPr>
                      <p:cNvPr id="117" name="Suora yhdysviiva 116"/>
                      <p:cNvCxnSpPr>
                        <a:stCxn id="116" idx="2"/>
                        <a:endCxn id="128"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15" idx="2"/>
                        <a:endCxn id="129" idx="2"/>
                      </p:cNvCxnSpPr>
                      <p:nvPr/>
                    </p:nvCxnSpPr>
                    <p:spPr>
                      <a:xfrm rot="16200000" flipV="1">
                        <a:off x="4433393" y="8651629"/>
                        <a:ext cx="2286" cy="6104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0" name="Kuva 99"/>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1375200" y="6118433"/>
                    <a:ext cx="439200" cy="122050"/>
                  </a:xfrm>
                  <a:prstGeom prst="rect">
                    <a:avLst/>
                  </a:prstGeom>
                </p:spPr>
              </p:pic>
            </p:grpSp>
          </p:grpSp>
        </p:grpSp>
      </p:grpSp>
      <p:grpSp>
        <p:nvGrpSpPr>
          <p:cNvPr id="10" name="Ryhmä 9"/>
          <p:cNvGrpSpPr/>
          <p:nvPr/>
        </p:nvGrpSpPr>
        <p:grpSpPr>
          <a:xfrm>
            <a:off x="3992398" y="3640807"/>
            <a:ext cx="2225809" cy="3336679"/>
            <a:chOff x="3992398" y="3640807"/>
            <a:chExt cx="2225809" cy="3336679"/>
          </a:xfrm>
        </p:grpSpPr>
        <p:cxnSp>
          <p:nvCxnSpPr>
            <p:cNvPr id="329" name="Suora yhdysviiva 328"/>
            <p:cNvCxnSpPr>
              <a:cxnSpLocks/>
            </p:cNvCxnSpPr>
            <p:nvPr/>
          </p:nvCxnSpPr>
          <p:spPr>
            <a:xfrm flipH="1">
              <a:off x="4598394" y="4209787"/>
              <a:ext cx="7501" cy="2223841"/>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5" name="Ryhmä 194"/>
            <p:cNvGrpSpPr/>
            <p:nvPr/>
          </p:nvGrpSpPr>
          <p:grpSpPr>
            <a:xfrm rot="10800000">
              <a:off x="3992398" y="3640807"/>
              <a:ext cx="2225809" cy="3336679"/>
              <a:chOff x="655532" y="3660884"/>
              <a:chExt cx="2225809" cy="3336679"/>
            </a:xfrm>
          </p:grpSpPr>
          <p:pic>
            <p:nvPicPr>
              <p:cNvPr id="196"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0" name="Ryhmä 199"/>
              <p:cNvGrpSpPr/>
              <p:nvPr/>
            </p:nvGrpSpPr>
            <p:grpSpPr>
              <a:xfrm>
                <a:off x="655532" y="3660884"/>
                <a:ext cx="1853060" cy="3336679"/>
                <a:chOff x="655532" y="3660884"/>
                <a:chExt cx="1853060" cy="3336679"/>
              </a:xfrm>
            </p:grpSpPr>
            <p:pic>
              <p:nvPicPr>
                <p:cNvPr id="201" name="Kuva 200"/>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a:off x="2198992" y="4287821"/>
                  <a:ext cx="309600" cy="309600"/>
                </a:xfrm>
                <a:prstGeom prst="rect">
                  <a:avLst/>
                </a:prstGeom>
              </p:spPr>
            </p:pic>
            <p:grpSp>
              <p:nvGrpSpPr>
                <p:cNvPr id="202" name="Ryhmä 201"/>
                <p:cNvGrpSpPr/>
                <p:nvPr/>
              </p:nvGrpSpPr>
              <p:grpSpPr>
                <a:xfrm>
                  <a:off x="655532" y="3660884"/>
                  <a:ext cx="1686727" cy="3336679"/>
                  <a:chOff x="655532" y="3660884"/>
                  <a:chExt cx="1686727" cy="3336679"/>
                </a:xfrm>
              </p:grpSpPr>
              <p:grpSp>
                <p:nvGrpSpPr>
                  <p:cNvPr id="205" name="Ryhmä 204"/>
                  <p:cNvGrpSpPr>
                    <a:grpSpLocks noChangeAspect="1"/>
                  </p:cNvGrpSpPr>
                  <p:nvPr/>
                </p:nvGrpSpPr>
                <p:grpSpPr>
                  <a:xfrm rot="16200000">
                    <a:off x="-169444" y="4485860"/>
                    <a:ext cx="3336679" cy="1686727"/>
                    <a:chOff x="1182042" y="1430036"/>
                    <a:chExt cx="3869675" cy="1956160"/>
                  </a:xfrm>
                </p:grpSpPr>
                <p:grpSp>
                  <p:nvGrpSpPr>
                    <p:cNvPr id="206" name="Ryhmä 205"/>
                    <p:cNvGrpSpPr/>
                    <p:nvPr/>
                  </p:nvGrpSpPr>
                  <p:grpSpPr>
                    <a:xfrm rot="10800000">
                      <a:off x="1182042" y="1702501"/>
                      <a:ext cx="654014" cy="1651189"/>
                      <a:chOff x="2863637" y="7025198"/>
                      <a:chExt cx="654014" cy="1651190"/>
                    </a:xfrm>
                  </p:grpSpPr>
                  <p:cxnSp>
                    <p:nvCxnSpPr>
                      <p:cNvPr id="233" name="Suora yhdysviiva 232"/>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uora yhdysviiva 233"/>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uora yhdysviiva 234"/>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uora yhdysviiva 235"/>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kstiruutu 236"/>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238" name="Tekstiruutu 237"/>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239" name="Tekstiruutu 238"/>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207" name="Ryhmä 206"/>
                    <p:cNvGrpSpPr/>
                    <p:nvPr/>
                  </p:nvGrpSpPr>
                  <p:grpSpPr>
                    <a:xfrm>
                      <a:off x="4428883" y="2857837"/>
                      <a:ext cx="622834" cy="528359"/>
                      <a:chOff x="2268136" y="6344893"/>
                      <a:chExt cx="622834" cy="528359"/>
                    </a:xfrm>
                  </p:grpSpPr>
                  <p:cxnSp>
                    <p:nvCxnSpPr>
                      <p:cNvPr id="228" name="Suora yhdysviiva 227"/>
                      <p:cNvCxnSpPr/>
                      <p:nvPr/>
                    </p:nvCxnSpPr>
                    <p:spPr>
                      <a:xfrm flipV="1">
                        <a:off x="2338753" y="6424735"/>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uora yhdysviiva 228"/>
                      <p:cNvCxnSpPr/>
                      <p:nvPr/>
                    </p:nvCxnSpPr>
                    <p:spPr>
                      <a:xfrm rot="10800000">
                        <a:off x="2268136" y="64243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uora yhdysviiva 229"/>
                      <p:cNvCxnSpPr/>
                      <p:nvPr/>
                    </p:nvCxnSpPr>
                    <p:spPr>
                      <a:xfrm rot="10800000">
                        <a:off x="2268545" y="679564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kstiruutu 230"/>
                      <p:cNvSpPr txBox="1"/>
                      <p:nvPr/>
                    </p:nvSpPr>
                    <p:spPr>
                      <a:xfrm>
                        <a:off x="2461755" y="6344893"/>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32" name="Tekstiruutu 231"/>
                      <p:cNvSpPr txBox="1"/>
                      <p:nvPr/>
                    </p:nvSpPr>
                    <p:spPr>
                      <a:xfrm>
                        <a:off x="2469515" y="671936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08" name="Ryhmä 207"/>
                    <p:cNvGrpSpPr/>
                    <p:nvPr/>
                  </p:nvGrpSpPr>
                  <p:grpSpPr>
                    <a:xfrm rot="10800000">
                      <a:off x="1857554" y="1430036"/>
                      <a:ext cx="2553619" cy="1736321"/>
                      <a:chOff x="2447074" y="7572805"/>
                      <a:chExt cx="2553619" cy="1736321"/>
                    </a:xfrm>
                  </p:grpSpPr>
                  <p:pic>
                    <p:nvPicPr>
                      <p:cNvPr id="209" name="Kuva 208"/>
                      <p:cNvPicPr>
                        <a:picLocks noChangeAspect="1"/>
                      </p:cNvPicPr>
                      <p:nvPr/>
                    </p:nvPicPr>
                    <p:blipFill>
                      <a:blip r:embed="rId5">
                        <a:extLst>
                          <a:ext uri="{28A0092B-C50C-407E-A947-70E740481C1C}">
                            <a14:useLocalDpi xmlns:a14="http://schemas.microsoft.com/office/drawing/2010/main" val="0"/>
                          </a:ext>
                        </a:extLst>
                      </a:blip>
                      <a:srcRect/>
                      <a:stretch/>
                    </p:blipFill>
                    <p:spPr>
                      <a:xfrm>
                        <a:off x="4568721" y="8937441"/>
                        <a:ext cx="359569" cy="359570"/>
                      </a:xfrm>
                      <a:prstGeom prst="rect">
                        <a:avLst/>
                      </a:prstGeom>
                    </p:spPr>
                  </p:pic>
                  <p:grpSp>
                    <p:nvGrpSpPr>
                      <p:cNvPr id="210" name="Ryhmä 209"/>
                      <p:cNvGrpSpPr/>
                      <p:nvPr/>
                    </p:nvGrpSpPr>
                    <p:grpSpPr>
                      <a:xfrm rot="10800000">
                        <a:off x="3277095" y="7804383"/>
                        <a:ext cx="897474" cy="1151314"/>
                        <a:chOff x="2690011" y="2022875"/>
                        <a:chExt cx="897474" cy="1151314"/>
                      </a:xfrm>
                    </p:grpSpPr>
                    <p:pic>
                      <p:nvPicPr>
                        <p:cNvPr id="22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6998" y="310910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626" y="27750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 name="Ryhmä 210"/>
                      <p:cNvGrpSpPr/>
                      <p:nvPr/>
                    </p:nvGrpSpPr>
                    <p:grpSpPr>
                      <a:xfrm>
                        <a:off x="2700201" y="7640666"/>
                        <a:ext cx="622510" cy="1315031"/>
                        <a:chOff x="2706260" y="7298611"/>
                        <a:chExt cx="622510" cy="1315031"/>
                      </a:xfrm>
                    </p:grpSpPr>
                    <p:cxnSp>
                      <p:nvCxnSpPr>
                        <p:cNvPr id="220" name="Suora yhdysviiva 219"/>
                        <p:cNvCxnSpPr>
                          <a:stCxn id="223" idx="2"/>
                        </p:cNvCxnSpPr>
                        <p:nvPr/>
                      </p:nvCxnSpPr>
                      <p:spPr>
                        <a:xfrm rot="16200000" flipV="1">
                          <a:off x="2943574" y="7077504"/>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uora yhdysviiva 220"/>
                        <p:cNvCxnSpPr>
                          <a:stCxn id="226" idx="2"/>
                          <a:endCxn id="219" idx="2"/>
                        </p:cNvCxnSpPr>
                        <p:nvPr/>
                      </p:nvCxnSpPr>
                      <p:spPr>
                        <a:xfrm rot="5400000" flipH="1">
                          <a:off x="2941236" y="7473921"/>
                          <a:ext cx="152558" cy="6225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uora yhdysviiva 221"/>
                        <p:cNvCxnSpPr>
                          <a:stCxn id="227" idx="2"/>
                          <a:endCxn id="218" idx="2"/>
                        </p:cNvCxnSpPr>
                        <p:nvPr/>
                      </p:nvCxnSpPr>
                      <p:spPr>
                        <a:xfrm rot="5400000" flipH="1">
                          <a:off x="3007071" y="8292315"/>
                          <a:ext cx="23722" cy="6189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2" name="Ryhmä 211"/>
                      <p:cNvGrpSpPr/>
                      <p:nvPr/>
                    </p:nvGrpSpPr>
                    <p:grpSpPr>
                      <a:xfrm rot="10800000">
                        <a:off x="2447074" y="7607135"/>
                        <a:ext cx="509461" cy="1701991"/>
                        <a:chOff x="1139745" y="4018029"/>
                        <a:chExt cx="509461" cy="1701991"/>
                      </a:xfrm>
                    </p:grpSpPr>
                    <p:pic>
                      <p:nvPicPr>
                        <p:cNvPr id="217" name="Kuva 216"/>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207180" y="4018029"/>
                          <a:ext cx="359568" cy="359568"/>
                        </a:xfrm>
                        <a:prstGeom prst="rect">
                          <a:avLst/>
                        </a:prstGeom>
                      </p:spPr>
                    </p:pic>
                    <p:pic>
                      <p:nvPicPr>
                        <p:cNvPr id="218" name="Kuva 21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139745" y="4395181"/>
                          <a:ext cx="506255" cy="443815"/>
                        </a:xfrm>
                        <a:prstGeom prst="rect">
                          <a:avLst/>
                        </a:prstGeom>
                      </p:spPr>
                    </p:pic>
                    <p:pic>
                      <p:nvPicPr>
                        <p:cNvPr id="219" name="Kuva 218"/>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142952" y="5276205"/>
                          <a:ext cx="506254" cy="443815"/>
                        </a:xfrm>
                        <a:prstGeom prst="rect">
                          <a:avLst/>
                        </a:prstGeom>
                      </p:spPr>
                    </p:pic>
                  </p:grpSp>
                  <p:pic>
                    <p:nvPicPr>
                      <p:cNvPr id="213" name="Kuva 212"/>
                      <p:cNvPicPr>
                        <a:picLocks noChangeAspect="1"/>
                      </p:cNvPicPr>
                      <p:nvPr/>
                    </p:nvPicPr>
                    <p:blipFill>
                      <a:blip r:embed="rId6">
                        <a:extLst>
                          <a:ext uri="{28A0092B-C50C-407E-A947-70E740481C1C}">
                            <a14:useLocalDpi xmlns:a14="http://schemas.microsoft.com/office/drawing/2010/main" val="0"/>
                          </a:ext>
                        </a:extLst>
                      </a:blip>
                      <a:srcRect/>
                      <a:stretch/>
                    </p:blipFill>
                    <p:spPr>
                      <a:xfrm>
                        <a:off x="4494439" y="8478808"/>
                        <a:ext cx="506254" cy="443815"/>
                      </a:xfrm>
                      <a:prstGeom prst="rect">
                        <a:avLst/>
                      </a:prstGeom>
                    </p:spPr>
                  </p:pic>
                  <p:pic>
                    <p:nvPicPr>
                      <p:cNvPr id="214" name="Kuva 213"/>
                      <p:cNvPicPr>
                        <a:picLocks noChangeAspect="1"/>
                      </p:cNvPicPr>
                      <p:nvPr/>
                    </p:nvPicPr>
                    <p:blipFill>
                      <a:blip r:embed="rId7">
                        <a:extLst>
                          <a:ext uri="{28A0092B-C50C-407E-A947-70E740481C1C}">
                            <a14:useLocalDpi xmlns:a14="http://schemas.microsoft.com/office/drawing/2010/main" val="0"/>
                          </a:ext>
                        </a:extLst>
                      </a:blip>
                      <a:srcRect/>
                      <a:stretch/>
                    </p:blipFill>
                    <p:spPr>
                      <a:xfrm>
                        <a:off x="4490397" y="7572805"/>
                        <a:ext cx="506254" cy="443815"/>
                      </a:xfrm>
                      <a:prstGeom prst="rect">
                        <a:avLst/>
                      </a:prstGeom>
                    </p:spPr>
                  </p:pic>
                  <p:cxnSp>
                    <p:nvCxnSpPr>
                      <p:cNvPr id="215" name="Suora yhdysviiva 214"/>
                      <p:cNvCxnSpPr>
                        <a:stCxn id="214" idx="2"/>
                        <a:endCxn id="224" idx="2"/>
                      </p:cNvCxnSpPr>
                      <p:nvPr/>
                    </p:nvCxnSpPr>
                    <p:spPr>
                      <a:xfrm rot="5400000">
                        <a:off x="4339441" y="7799303"/>
                        <a:ext cx="186766" cy="6213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uora yhdysviiva 215"/>
                      <p:cNvCxnSpPr>
                        <a:stCxn id="213" idx="2"/>
                        <a:endCxn id="225" idx="2"/>
                      </p:cNvCxnSpPr>
                      <p:nvPr/>
                    </p:nvCxnSpPr>
                    <p:spPr>
                      <a:xfrm rot="5400000">
                        <a:off x="4421908" y="8630040"/>
                        <a:ext cx="33075" cy="6182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03" name="Kuva 202"/>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1449409" y="4370746"/>
                    <a:ext cx="439200" cy="122050"/>
                  </a:xfrm>
                  <a:prstGeom prst="rect">
                    <a:avLst/>
                  </a:prstGeom>
                </p:spPr>
              </p:pic>
              <p:pic>
                <p:nvPicPr>
                  <p:cNvPr id="204" name="Kuva 203"/>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1479891" y="6128751"/>
                    <a:ext cx="439200" cy="122050"/>
                  </a:xfrm>
                  <a:prstGeom prst="rect">
                    <a:avLst/>
                  </a:prstGeom>
                </p:spPr>
              </p:pic>
            </p:grpSp>
          </p:grpSp>
        </p:grpSp>
      </p:grpSp>
      <p:sp>
        <p:nvSpPr>
          <p:cNvPr id="25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1.8</a:t>
            </a:r>
          </a:p>
        </p:txBody>
      </p:sp>
      <p:pic>
        <p:nvPicPr>
          <p:cNvPr id="6" name="Picture 134" descr="T:\tie2014\1510014798_Liikenne tietyomaalla\Suunnittelu\Tienrakennustyömaat\Powerpoint\työ\png - värieroteltu\valo-01.png">
            <a:extLst>
              <a:ext uri="{FF2B5EF4-FFF2-40B4-BE49-F238E27FC236}">
                <a16:creationId xmlns:a16="http://schemas.microsoft.com/office/drawing/2014/main" id="{B92916B3-43AD-A1E5-6976-D81064B409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108479" y="841978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4" descr="T:\tie2014\1510014798_Liikenne tietyomaalla\Suunnittelu\Tienrakennustyömaat\Powerpoint\työ\png - värieroteltu\valo-01.png">
            <a:extLst>
              <a:ext uri="{FF2B5EF4-FFF2-40B4-BE49-F238E27FC236}">
                <a16:creationId xmlns:a16="http://schemas.microsoft.com/office/drawing/2014/main" id="{73EC4B7F-E5BD-B770-4BE2-1B34195A3C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4560083" y="841978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4" descr="T:\tie2014\1510014798_Liikenne tietyomaalla\Suunnittelu\Tienrakennustyömaat\Powerpoint\työ\png - värieroteltu\valo-01.png">
            <a:extLst>
              <a:ext uri="{FF2B5EF4-FFF2-40B4-BE49-F238E27FC236}">
                <a16:creationId xmlns:a16="http://schemas.microsoft.com/office/drawing/2014/main" id="{D8E75FC0-93C4-A9A6-5D77-A47DEC5AB8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149144" y="202682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4" descr="T:\tie2014\1510014798_Liikenne tietyomaalla\Suunnittelu\Tienrakennustyömaat\Powerpoint\työ\png - värieroteltu\valo-01.png">
            <a:extLst>
              <a:ext uri="{FF2B5EF4-FFF2-40B4-BE49-F238E27FC236}">
                <a16:creationId xmlns:a16="http://schemas.microsoft.com/office/drawing/2014/main" id="{16FA06A9-BFE2-3188-9955-0A656AED8E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4596240" y="202577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4" descr="T:\tie2014\1510014798_Liikenne tietyomaalla\Suunnittelu\Tienrakennustyömaat\Powerpoint\työ\png - värieroteltu\valo-01.png">
            <a:extLst>
              <a:ext uri="{FF2B5EF4-FFF2-40B4-BE49-F238E27FC236}">
                <a16:creationId xmlns:a16="http://schemas.microsoft.com/office/drawing/2014/main" id="{83559554-DCF0-B847-6BE5-60A024A188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320225" y="433003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4" descr="T:\tie2014\1510014798_Liikenne tietyomaalla\Suunnittelu\Tienrakennustyömaat\Powerpoint\työ\png - värieroteltu\valo-01.png">
            <a:extLst>
              <a:ext uri="{FF2B5EF4-FFF2-40B4-BE49-F238E27FC236}">
                <a16:creationId xmlns:a16="http://schemas.microsoft.com/office/drawing/2014/main" id="{4FB1AB69-337C-93BB-AA05-BB57845340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312023" y="608888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4" descr="T:\tie2014\1510014798_Liikenne tietyomaalla\Suunnittelu\Tienrakennustyömaat\Powerpoint\työ\png - värieroteltu\valo-01.png">
            <a:extLst>
              <a:ext uri="{FF2B5EF4-FFF2-40B4-BE49-F238E27FC236}">
                <a16:creationId xmlns:a16="http://schemas.microsoft.com/office/drawing/2014/main" id="{11322577-4B3E-1E66-5FD8-A09395315E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5359154" y="435714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4" descr="T:\tie2014\1510014798_Liikenne tietyomaalla\Suunnittelu\Tienrakennustyömaat\Powerpoint\työ\png - värieroteltu\valo-01.png">
            <a:extLst>
              <a:ext uri="{FF2B5EF4-FFF2-40B4-BE49-F238E27FC236}">
                <a16:creationId xmlns:a16="http://schemas.microsoft.com/office/drawing/2014/main" id="{6AA0F5DE-378F-1BD0-6EC5-5F4D3F6D5D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5375082" y="6124728"/>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a:extLst>
              <a:ext uri="{FF2B5EF4-FFF2-40B4-BE49-F238E27FC236}">
                <a16:creationId xmlns:a16="http://schemas.microsoft.com/office/drawing/2014/main" id="{4EC0DBE2-F568-FB46-22D5-C2C71E64BF4E}"/>
              </a:ext>
            </a:extLst>
          </p:cNvPr>
          <p:cNvSpPr txBox="1">
            <a:spLocks noChangeArrowheads="1"/>
          </p:cNvSpPr>
          <p:nvPr/>
        </p:nvSpPr>
        <p:spPr bwMode="auto">
          <a:xfrm>
            <a:off x="621000" y="129000"/>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 purkaminen tai muu vastaava työ </a:t>
            </a:r>
          </a:p>
          <a:p>
            <a:pPr>
              <a:spcBef>
                <a:spcPct val="0"/>
              </a:spcBef>
              <a:buFontTx/>
              <a:buNone/>
            </a:pPr>
            <a:r>
              <a:rPr lang="fi-FI" altLang="fi-FI" sz="1300" dirty="0">
                <a:latin typeface="Arial" panose="020B0604020202020204" pitchFamily="34" charset="0"/>
                <a:cs typeface="Arial" panose="020B0604020202020204" pitchFamily="34" charset="0"/>
              </a:rPr>
              <a:t>risteysalueella.</a:t>
            </a:r>
          </a:p>
          <a:p>
            <a:pPr>
              <a:spcBef>
                <a:spcPct val="0"/>
              </a:spcBef>
              <a:buFontTx/>
              <a:buNone/>
            </a:pPr>
            <a:r>
              <a:rPr lang="fi-FI" altLang="fi-FI" sz="1300" dirty="0">
                <a:latin typeface="Arial" panose="020B0604020202020204" pitchFamily="34" charset="0"/>
                <a:cs typeface="Arial" panose="020B0604020202020204" pitchFamily="34" charset="0"/>
              </a:rPr>
              <a:t>Päätien 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
        <p:nvSpPr>
          <p:cNvPr id="21" name="Suorakulmio 244">
            <a:extLst>
              <a:ext uri="{FF2B5EF4-FFF2-40B4-BE49-F238E27FC236}">
                <a16:creationId xmlns:a16="http://schemas.microsoft.com/office/drawing/2014/main" id="{AC1C12FB-D8AB-FB42-1918-49315882A6B2}"/>
              </a:ext>
            </a:extLst>
          </p:cNvPr>
          <p:cNvSpPr>
            <a:spLocks noChangeArrowheads="1"/>
          </p:cNvSpPr>
          <p:nvPr/>
        </p:nvSpPr>
        <p:spPr bwMode="auto">
          <a:xfrm>
            <a:off x="803408" y="8036112"/>
            <a:ext cx="889856"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Jos työalueella on jalankulun ja pyöräilyn väylä, myös siihen tarvitaan pysäyttäjät.</a:t>
            </a:r>
          </a:p>
        </p:txBody>
      </p:sp>
    </p:spTree>
    <p:extLst>
      <p:ext uri="{BB962C8B-B14F-4D97-AF65-F5344CB8AC3E}">
        <p14:creationId xmlns:p14="http://schemas.microsoft.com/office/powerpoint/2010/main" val="1398086678"/>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AEDF745A306A6E418B1F975C6FF13645" ma:contentTypeVersion="19804" ma:contentTypeDescription="Taimin työtiloissa käytettävä sisältötyyppi. Pohjautuu TAIMI Yleisdokumentti-sisältötyyppiin, josta on siivottu mm. joitakin viestinnällisen intran metatietoja pois ja järjestetty metatiedot eri järjestykseen." ma:contentTypeScope="" ma:versionID="a810d1581f0e7d3b827b1963ad5f7d63">
  <xsd:schema xmlns:xsd="http://www.w3.org/2001/XMLSchema" xmlns:xs="http://www.w3.org/2001/XMLSchema" xmlns:p="http://schemas.microsoft.com/office/2006/metadata/properties" xmlns:ns2="a90a8554-5475-4609-9feb-2f024996965b" targetNamespace="http://schemas.microsoft.com/office/2006/metadata/properties" ma:root="true" ma:fieldsID="6c5d34021bda68d32318906b547057cf"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dexed="true"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dexed="true"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2c86073-d20c-4242-97f1-555d65605501" ContentTypeId="0x01010040485BB5EA91409BADF540D1B0254D3304"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Props1.xml><?xml version="1.0" encoding="utf-8"?>
<ds:datastoreItem xmlns:ds="http://schemas.openxmlformats.org/officeDocument/2006/customXml" ds:itemID="{D5D8578F-3F67-4C59-94C6-227CCC952E57}"/>
</file>

<file path=customXml/itemProps2.xml><?xml version="1.0" encoding="utf-8"?>
<ds:datastoreItem xmlns:ds="http://schemas.openxmlformats.org/officeDocument/2006/customXml" ds:itemID="{94BD3EEB-A57C-4E4C-B28F-3B3A051218E5}"/>
</file>

<file path=customXml/itemProps3.xml><?xml version="1.0" encoding="utf-8"?>
<ds:datastoreItem xmlns:ds="http://schemas.openxmlformats.org/officeDocument/2006/customXml" ds:itemID="{9B54996D-A04D-40AA-82EC-66FFDE37B423}"/>
</file>

<file path=customXml/itemProps4.xml><?xml version="1.0" encoding="utf-8"?>
<ds:datastoreItem xmlns:ds="http://schemas.openxmlformats.org/officeDocument/2006/customXml" ds:itemID="{64347F0E-145F-45F7-A6C7-7FFF2B625656}"/>
</file>

<file path=docProps/app.xml><?xml version="1.0" encoding="utf-8"?>
<Properties xmlns="http://schemas.openxmlformats.org/officeDocument/2006/extended-properties" xmlns:vt="http://schemas.openxmlformats.org/officeDocument/2006/docPropsVTypes">
  <Template>Office Theme</Template>
  <TotalTime>5777</TotalTime>
  <Words>2110</Words>
  <Application>Microsoft Office PowerPoint</Application>
  <PresentationFormat>A4-paperi (210 x 297 mm)</PresentationFormat>
  <Paragraphs>561</Paragraphs>
  <Slides>25</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25</vt:i4>
      </vt:variant>
    </vt:vector>
  </HeadingPairs>
  <TitlesOfParts>
    <vt:vector size="31" baseType="lpstr">
      <vt:lpstr>Arial</vt:lpstr>
      <vt:lpstr>Calibri</vt:lpstr>
      <vt:lpstr>Calibri Light</vt:lpstr>
      <vt:lpstr>Times New Roman</vt:lpstr>
      <vt:lpstr>Office-teema</vt:lpstr>
      <vt:lpstr>1_Office-teema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Kuittinen Teemu</dc:creator>
  <cp:lastModifiedBy>Nummelin Ulrika</cp:lastModifiedBy>
  <cp:revision>327</cp:revision>
  <dcterms:created xsi:type="dcterms:W3CDTF">2018-11-13T12:40:25Z</dcterms:created>
  <dcterms:modified xsi:type="dcterms:W3CDTF">2022-12-20T13:39:02Z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0x01010040485BB5EA91409BADF540D1B0254D330400AEDF745A306A6E418B1F975C6FF13645</vt:lpwstr>
  </property>
</Properties>
</file>