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90" r:id="rId3"/>
    <p:sldId id="283" r:id="rId4"/>
    <p:sldId id="292" r:id="rId5"/>
    <p:sldId id="293" r:id="rId6"/>
    <p:sldId id="319" r:id="rId7"/>
    <p:sldId id="304" r:id="rId8"/>
    <p:sldId id="305" r:id="rId9"/>
    <p:sldId id="306" r:id="rId10"/>
    <p:sldId id="308" r:id="rId11"/>
    <p:sldId id="315" r:id="rId12"/>
    <p:sldId id="297" r:id="rId13"/>
    <p:sldId id="299" r:id="rId14"/>
    <p:sldId id="300" r:id="rId15"/>
    <p:sldId id="301" r:id="rId16"/>
    <p:sldId id="322" r:id="rId17"/>
    <p:sldId id="309" r:id="rId18"/>
    <p:sldId id="311" r:id="rId19"/>
    <p:sldId id="310" r:id="rId20"/>
    <p:sldId id="312" r:id="rId21"/>
    <p:sldId id="320" r:id="rId22"/>
    <p:sldId id="313" r:id="rId23"/>
    <p:sldId id="314" r:id="rId24"/>
    <p:sldId id="318" r:id="rId25"/>
    <p:sldId id="321" r:id="rId2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477" userDrawn="1">
          <p15:clr>
            <a:srgbClr val="A4A3A4"/>
          </p15:clr>
        </p15:guide>
        <p15:guide id="2" pos="1888" userDrawn="1">
          <p15:clr>
            <a:srgbClr val="A4A3A4"/>
          </p15:clr>
        </p15:guide>
        <p15:guide id="4" orient="horz" pos="4532" userDrawn="1">
          <p15:clr>
            <a:srgbClr val="A4A3A4"/>
          </p15:clr>
        </p15:guide>
        <p15:guide id="5" orient="horz" pos="4048" userDrawn="1">
          <p15:clr>
            <a:srgbClr val="A4A3A4"/>
          </p15:clr>
        </p15:guide>
        <p15:guide id="7" pos="2906" userDrawn="1">
          <p15:clr>
            <a:srgbClr val="A4A3A4"/>
          </p15:clr>
        </p15:guide>
        <p15:guide id="8" orient="horz" pos="4798" userDrawn="1">
          <p15:clr>
            <a:srgbClr val="A4A3A4"/>
          </p15:clr>
        </p15:guide>
        <p15:guide id="9" orient="horz" pos="4617" userDrawn="1">
          <p15:clr>
            <a:srgbClr val="A4A3A4"/>
          </p15:clr>
        </p15:guide>
        <p15:guide id="10" pos="3566" userDrawn="1">
          <p15:clr>
            <a:srgbClr val="A4A3A4"/>
          </p15:clr>
        </p15:guide>
        <p15:guide id="11" orient="horz" pos="5595" userDrawn="1">
          <p15:clr>
            <a:srgbClr val="A4A3A4"/>
          </p15:clr>
        </p15:guide>
        <p15:guide id="12" orient="horz" pos="5690" userDrawn="1">
          <p15:clr>
            <a:srgbClr val="A4A3A4"/>
          </p15:clr>
        </p15:guide>
        <p15:guide id="13" pos="754" userDrawn="1">
          <p15:clr>
            <a:srgbClr val="A4A3A4"/>
          </p15:clr>
        </p15:guide>
        <p15:guide id="14" orient="horz" pos="4254" userDrawn="1">
          <p15:clr>
            <a:srgbClr val="A4A3A4"/>
          </p15:clr>
        </p15:guide>
        <p15:guide id="16" pos="1434" userDrawn="1">
          <p15:clr>
            <a:srgbClr val="A4A3A4"/>
          </p15:clr>
        </p15:guide>
        <p15:guide id="18" orient="horz" pos="4072" userDrawn="1">
          <p15:clr>
            <a:srgbClr val="A4A3A4"/>
          </p15:clr>
        </p15:guide>
        <p15:guide id="20" pos="618" userDrawn="1">
          <p15:clr>
            <a:srgbClr val="A4A3A4"/>
          </p15:clr>
        </p15:guide>
        <p15:guide id="21" pos="890" userDrawn="1">
          <p15:clr>
            <a:srgbClr val="A4A3A4"/>
          </p15:clr>
        </p15:guide>
        <p15:guide id="22" pos="1014" userDrawn="1">
          <p15:clr>
            <a:srgbClr val="A4A3A4"/>
          </p15:clr>
        </p15:guide>
        <p15:guide id="24" orient="horz" pos="2508" userDrawn="1">
          <p15:clr>
            <a:srgbClr val="A4A3A4"/>
          </p15:clr>
        </p15:guide>
        <p15:guide id="25" orient="horz" pos="3752" userDrawn="1">
          <p15:clr>
            <a:srgbClr val="A4A3A4"/>
          </p15:clr>
        </p15:guide>
        <p15:guide id="26" orient="horz" pos="1623" userDrawn="1">
          <p15:clr>
            <a:srgbClr val="A4A3A4"/>
          </p15:clr>
        </p15:guide>
        <p15:guide id="27" orient="horz" pos="2168" userDrawn="1">
          <p15:clr>
            <a:srgbClr val="A4A3A4"/>
          </p15:clr>
        </p15:guide>
        <p15:guide id="28" orient="horz" pos="2122" userDrawn="1">
          <p15:clr>
            <a:srgbClr val="A4A3A4"/>
          </p15:clr>
        </p15:guide>
        <p15:guide id="29" orient="horz" pos="4542" userDrawn="1">
          <p15:clr>
            <a:srgbClr val="A4A3A4"/>
          </p15:clr>
        </p15:guide>
        <p15:guide id="30" orient="horz" pos="1850" userDrawn="1">
          <p15:clr>
            <a:srgbClr val="A4A3A4"/>
          </p15:clr>
        </p15:guide>
        <p15:guide id="31" pos="1923" userDrawn="1">
          <p15:clr>
            <a:srgbClr val="A4A3A4"/>
          </p15:clr>
        </p15:guide>
        <p15:guide id="32" orient="horz" pos="1110" userDrawn="1">
          <p15:clr>
            <a:srgbClr val="A4A3A4"/>
          </p15:clr>
        </p15:guide>
        <p15:guide id="33" pos="2205" userDrawn="1">
          <p15:clr>
            <a:srgbClr val="A4A3A4"/>
          </p15:clr>
        </p15:guide>
        <p15:guide id="34" pos="2432" userDrawn="1">
          <p15:clr>
            <a:srgbClr val="A4A3A4"/>
          </p15:clr>
        </p15:guide>
        <p15:guide id="35" orient="horz" pos="3165" userDrawn="1">
          <p15:clr>
            <a:srgbClr val="A4A3A4"/>
          </p15:clr>
        </p15:guide>
        <p15:guide id="36" orient="horz" pos="4118" userDrawn="1">
          <p15:clr>
            <a:srgbClr val="A4A3A4"/>
          </p15:clr>
        </p15:guide>
        <p15:guide id="37" orient="horz" pos="2621" userDrawn="1">
          <p15:clr>
            <a:srgbClr val="A4A3A4"/>
          </p15:clr>
        </p15:guide>
        <p15:guide id="38" pos="1208" userDrawn="1">
          <p15:clr>
            <a:srgbClr val="A4A3A4"/>
          </p15:clr>
        </p15:guide>
        <p15:guide id="39" orient="horz" pos="1044" userDrawn="1">
          <p15:clr>
            <a:srgbClr val="A4A3A4"/>
          </p15:clr>
        </p15:guide>
        <p15:guide id="40" orient="horz" pos="1170" userDrawn="1">
          <p15:clr>
            <a:srgbClr val="A4A3A4"/>
          </p15:clr>
        </p15:guide>
        <p15:guide id="41" orient="horz" pos="565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14" autoAdjust="0"/>
    <p:restoredTop sz="94660"/>
  </p:normalViewPr>
  <p:slideViewPr>
    <p:cSldViewPr>
      <p:cViewPr varScale="1">
        <p:scale>
          <a:sx n="60" d="100"/>
          <a:sy n="60" d="100"/>
        </p:scale>
        <p:origin x="2626" y="43"/>
      </p:cViewPr>
      <p:guideLst>
        <p:guide pos="2477"/>
        <p:guide pos="1888"/>
        <p:guide orient="horz" pos="4532"/>
        <p:guide orient="horz" pos="4048"/>
        <p:guide pos="2906"/>
        <p:guide orient="horz" pos="4798"/>
        <p:guide orient="horz" pos="4617"/>
        <p:guide pos="3566"/>
        <p:guide orient="horz" pos="5595"/>
        <p:guide orient="horz" pos="5690"/>
        <p:guide pos="754"/>
        <p:guide orient="horz" pos="4254"/>
        <p:guide pos="1434"/>
        <p:guide orient="horz" pos="4072"/>
        <p:guide pos="618"/>
        <p:guide pos="890"/>
        <p:guide pos="1014"/>
        <p:guide orient="horz" pos="2508"/>
        <p:guide orient="horz" pos="3752"/>
        <p:guide orient="horz" pos="1623"/>
        <p:guide orient="horz" pos="2168"/>
        <p:guide orient="horz" pos="2122"/>
        <p:guide orient="horz" pos="4542"/>
        <p:guide orient="horz" pos="1850"/>
        <p:guide pos="1923"/>
        <p:guide orient="horz" pos="1110"/>
        <p:guide pos="2205"/>
        <p:guide pos="2432"/>
        <p:guide orient="horz" pos="3165"/>
        <p:guide orient="horz" pos="4118"/>
        <p:guide orient="horz" pos="2621"/>
        <p:guide pos="1208"/>
        <p:guide orient="horz" pos="1044"/>
        <p:guide orient="horz" pos="1170"/>
        <p:guide orient="horz" pos="5655"/>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36A49-9D05-4B2B-B7B7-AA4B735B2D50}" type="datetimeFigureOut">
              <a:rPr lang="fi-FI" smtClean="0"/>
              <a:t>27.2.2019</a:t>
            </a:fld>
            <a:endParaRPr lang="fi-FI"/>
          </a:p>
        </p:txBody>
      </p:sp>
      <p:sp>
        <p:nvSpPr>
          <p:cNvPr id="4" name="Dian kuvan paikkamerkki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D1037-AE42-48C6-BDCA-E6958B78ED09}" type="slidenum">
              <a:rPr lang="fi-FI" smtClean="0"/>
              <a:t>‹#›</a:t>
            </a:fld>
            <a:endParaRPr lang="fi-FI"/>
          </a:p>
        </p:txBody>
      </p:sp>
    </p:spTree>
    <p:extLst>
      <p:ext uri="{BB962C8B-B14F-4D97-AF65-F5344CB8AC3E}">
        <p14:creationId xmlns:p14="http://schemas.microsoft.com/office/powerpoint/2010/main" val="2462699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i-FI"/>
              <a:t>Muokkaa perustyyl. napsautt.</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673C9478-1903-4B86-90D8-70795249E052}" type="datetimeFigureOut">
              <a:rPr lang="fi-FI" smtClean="0"/>
              <a:t>27.2.2019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98790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73C9478-1903-4B86-90D8-70795249E052}" type="datetimeFigureOut">
              <a:rPr lang="fi-FI" smtClean="0"/>
              <a:t>27.2.2019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18395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73C9478-1903-4B86-90D8-70795249E052}" type="datetimeFigureOut">
              <a:rPr lang="fi-FI" smtClean="0"/>
              <a:t>27.2.2019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290554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73C9478-1903-4B86-90D8-70795249E052}" type="datetimeFigureOut">
              <a:rPr lang="fi-FI" smtClean="0"/>
              <a:t>27.2.2019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216053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i-FI"/>
              <a:t>Muokkaa perustyyl. napsautt.</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673C9478-1903-4B86-90D8-70795249E052}" type="datetimeFigureOut">
              <a:rPr lang="fi-FI" smtClean="0"/>
              <a:t>27.2.2019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3534019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673C9478-1903-4B86-90D8-70795249E052}" type="datetimeFigureOut">
              <a:rPr lang="fi-FI" smtClean="0"/>
              <a:t>27.2.2019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198596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i-FI"/>
              <a:t>Muokkaa perustyyl. napsautt.</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4" name="Content Placeholder 3"/>
          <p:cNvSpPr>
            <a:spLocks noGrp="1"/>
          </p:cNvSpPr>
          <p:nvPr>
            <p:ph sz="half" idx="2"/>
          </p:nvPr>
        </p:nvSpPr>
        <p:spPr>
          <a:xfrm>
            <a:off x="472381" y="3618442"/>
            <a:ext cx="2901255" cy="532218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6" name="Content Placeholder 5"/>
          <p:cNvSpPr>
            <a:spLocks noGrp="1"/>
          </p:cNvSpPr>
          <p:nvPr>
            <p:ph sz="quarter" idx="4"/>
          </p:nvPr>
        </p:nvSpPr>
        <p:spPr>
          <a:xfrm>
            <a:off x="3471863" y="3618442"/>
            <a:ext cx="2915543" cy="532218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673C9478-1903-4B86-90D8-70795249E052}" type="datetimeFigureOut">
              <a:rPr lang="fi-FI" smtClean="0"/>
              <a:t>27.2.2019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333676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673C9478-1903-4B86-90D8-70795249E052}" type="datetimeFigureOut">
              <a:rPr lang="fi-FI" smtClean="0"/>
              <a:t>27.2.2019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244548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C9478-1903-4B86-90D8-70795249E052}" type="datetimeFigureOut">
              <a:rPr lang="fi-FI" smtClean="0"/>
              <a:t>27.2.2019</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2411986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i-FI"/>
              <a:t>Muokkaa perustyyl. napsautt.</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Date Placeholder 4"/>
          <p:cNvSpPr>
            <a:spLocks noGrp="1"/>
          </p:cNvSpPr>
          <p:nvPr>
            <p:ph type="dt" sz="half" idx="10"/>
          </p:nvPr>
        </p:nvSpPr>
        <p:spPr/>
        <p:txBody>
          <a:bodyPr/>
          <a:lstStyle/>
          <a:p>
            <a:fld id="{673C9478-1903-4B86-90D8-70795249E052}" type="datetimeFigureOut">
              <a:rPr lang="fi-FI" smtClean="0"/>
              <a:t>27.2.2019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3913209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i-FI"/>
              <a:t>Muokkaa perustyyl. napsautt.</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Date Placeholder 4"/>
          <p:cNvSpPr>
            <a:spLocks noGrp="1"/>
          </p:cNvSpPr>
          <p:nvPr>
            <p:ph type="dt" sz="half" idx="10"/>
          </p:nvPr>
        </p:nvSpPr>
        <p:spPr/>
        <p:txBody>
          <a:bodyPr/>
          <a:lstStyle/>
          <a:p>
            <a:fld id="{673C9478-1903-4B86-90D8-70795249E052}" type="datetimeFigureOut">
              <a:rPr lang="fi-FI" smtClean="0"/>
              <a:t>27.2.2019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B78C1BA-D23B-4A8D-A634-845BEEF3F752}" type="slidenum">
              <a:rPr lang="fi-FI" smtClean="0"/>
              <a:t>‹#›</a:t>
            </a:fld>
            <a:endParaRPr lang="fi-FI"/>
          </a:p>
        </p:txBody>
      </p:sp>
    </p:spTree>
    <p:extLst>
      <p:ext uri="{BB962C8B-B14F-4D97-AF65-F5344CB8AC3E}">
        <p14:creationId xmlns:p14="http://schemas.microsoft.com/office/powerpoint/2010/main" val="176301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73C9478-1903-4B86-90D8-70795249E052}" type="datetimeFigureOut">
              <a:rPr lang="fi-FI" smtClean="0"/>
              <a:t>27.2.2019</a:t>
            </a:fld>
            <a:endParaRPr lang="fi-FI"/>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B78C1BA-D23B-4A8D-A634-845BEEF3F752}" type="slidenum">
              <a:rPr lang="fi-FI" smtClean="0"/>
              <a:t>‹#›</a:t>
            </a:fld>
            <a:endParaRPr lang="fi-FI"/>
          </a:p>
        </p:txBody>
      </p:sp>
    </p:spTree>
    <p:extLst>
      <p:ext uri="{BB962C8B-B14F-4D97-AF65-F5344CB8AC3E}">
        <p14:creationId xmlns:p14="http://schemas.microsoft.com/office/powerpoint/2010/main" val="1204557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png"/><Relationship Id="rId5" Type="http://schemas.openxmlformats.org/officeDocument/2006/relationships/image" Target="../media/image13.pn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4.png"/><Relationship Id="rId12" Type="http://schemas.openxmlformats.org/officeDocument/2006/relationships/image" Target="../media/image3.png"/><Relationship Id="rId17" Type="http://schemas.openxmlformats.org/officeDocument/2006/relationships/image" Target="../media/image19.png"/><Relationship Id="rId2" Type="http://schemas.openxmlformats.org/officeDocument/2006/relationships/image" Target="../media/image1.tif"/><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8.png"/><Relationship Id="rId5" Type="http://schemas.openxmlformats.org/officeDocument/2006/relationships/image" Target="../media/image13.png"/><Relationship Id="rId15" Type="http://schemas.openxmlformats.org/officeDocument/2006/relationships/image" Target="../media/image17.png"/><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6.png"/><Relationship Id="rId1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13.png"/><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7.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4.png"/><Relationship Id="rId5" Type="http://schemas.openxmlformats.org/officeDocument/2006/relationships/image" Target="../media/image13.png"/><Relationship Id="rId15" Type="http://schemas.openxmlformats.org/officeDocument/2006/relationships/image" Target="../media/image19.pn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7.png"/><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13.png"/><Relationship Id="rId15" Type="http://schemas.openxmlformats.org/officeDocument/2006/relationships/image" Target="../media/image19.pn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7.png"/><Relationship Id="rId1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18.png"/><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18.png"/><Relationship Id="rId2" Type="http://schemas.openxmlformats.org/officeDocument/2006/relationships/image" Target="../media/image16.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3.png"/><Relationship Id="rId1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2.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4.png"/><Relationship Id="rId1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3.png"/><Relationship Id="rId12"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7.pn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3.png"/><Relationship Id="rId12"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7.png"/><Relationship Id="rId1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1.png"/><Relationship Id="rId2" Type="http://schemas.openxmlformats.org/officeDocument/2006/relationships/image" Target="../media/image20.tif"/><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2.png"/><Relationship Id="rId12" Type="http://schemas.openxmlformats.org/officeDocument/2006/relationships/image" Target="../media/image21.png"/><Relationship Id="rId2" Type="http://schemas.openxmlformats.org/officeDocument/2006/relationships/image" Target="../media/image20.ti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 Id="rId14"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2.png"/><Relationship Id="rId12" Type="http://schemas.openxmlformats.org/officeDocument/2006/relationships/image" Target="../media/image21.png"/><Relationship Id="rId2" Type="http://schemas.openxmlformats.org/officeDocument/2006/relationships/image" Target="../media/image20.ti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 Id="rId1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22.png"/><Relationship Id="rId2" Type="http://schemas.openxmlformats.org/officeDocument/2006/relationships/image" Target="../media/image20.tif"/><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8.pn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3.png"/><Relationship Id="rId12"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8.png"/><Relationship Id="rId5" Type="http://schemas.openxmlformats.org/officeDocument/2006/relationships/image" Target="../media/image13.png"/><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3.png"/><Relationship Id="rId12"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13.png"/><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3.png"/><Relationship Id="rId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7.png"/><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73"/>
          <p:cNvSpPr txBox="1">
            <a:spLocks noChangeArrowheads="1"/>
          </p:cNvSpPr>
          <p:nvPr/>
        </p:nvSpPr>
        <p:spPr bwMode="auto">
          <a:xfrm>
            <a:off x="333375" y="920750"/>
            <a:ext cx="6264275" cy="827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1 – Liikenteen pysäyttäminen</a:t>
            </a:r>
          </a:p>
          <a:p>
            <a:pPr>
              <a:spcBef>
                <a:spcPct val="0"/>
              </a:spcBef>
              <a:buFontTx/>
              <a:buNone/>
            </a:pPr>
            <a:r>
              <a:rPr lang="fi-FI" altLang="fi-FI" sz="1400" dirty="0">
                <a:latin typeface="Arial" panose="020B0604020202020204" pitchFamily="34" charset="0"/>
                <a:cs typeface="Arial" panose="020B0604020202020204" pitchFamily="34" charset="0"/>
              </a:rPr>
              <a:t>OHJEITA MALLIKUVIEN KÄYTTÖÖN</a:t>
            </a:r>
          </a:p>
          <a:p>
            <a:pPr>
              <a:spcBef>
                <a:spcPct val="0"/>
              </a:spcBef>
              <a:buFontTx/>
              <a:buNone/>
            </a:pPr>
            <a:endParaRPr lang="fi-FI" altLang="fi-FI" sz="1200" b="1" dirty="0">
              <a:latin typeface="Arial" panose="020B0604020202020204" pitchFamily="34" charset="0"/>
              <a:cs typeface="Arial" panose="020B0604020202020204" pitchFamily="34" charset="0"/>
            </a:endParaRPr>
          </a:p>
          <a:p>
            <a:pPr algn="just">
              <a:spcBef>
                <a:spcPct val="0"/>
              </a:spcBef>
              <a:buFontTx/>
              <a:buNone/>
            </a:pPr>
            <a:r>
              <a:rPr lang="fi-FI" altLang="fi-FI" sz="1200" dirty="0">
                <a:latin typeface="Arial" panose="020B0604020202020204" pitchFamily="34" charset="0"/>
                <a:cs typeface="Arial" panose="020B0604020202020204" pitchFamily="34" charset="0"/>
              </a:rPr>
              <a:t>Näitä mallikuvia tulee käyttää silloin kun liikenne joudutaan pysäyttämään tietyissä tapauksissa työkoneiden työskennellessä ajoradalla tai esim. ilmajohdon rakentamisen tai purkamisen yhteydessä. </a:t>
            </a:r>
          </a:p>
          <a:p>
            <a:pPr algn="just">
              <a:spcBef>
                <a:spcPct val="0"/>
              </a:spcBef>
              <a:buFontTx/>
              <a:buNone/>
            </a:pPr>
            <a:endParaRPr lang="fi-FI" altLang="fi-FI" sz="1200" dirty="0">
              <a:solidFill>
                <a:srgbClr val="FF0000"/>
              </a:solidFill>
              <a:latin typeface="Arial" panose="020B0604020202020204" pitchFamily="34" charset="0"/>
              <a:cs typeface="Arial" panose="020B0604020202020204" pitchFamily="34" charset="0"/>
            </a:endParaRPr>
          </a:p>
          <a:p>
            <a:pPr algn="just">
              <a:spcBef>
                <a:spcPct val="0"/>
              </a:spcBef>
              <a:buFontTx/>
              <a:buNone/>
            </a:pPr>
            <a:r>
              <a:rPr lang="fi-FI" altLang="fi-FI" sz="1200" dirty="0">
                <a:latin typeface="Arial" panose="020B0604020202020204" pitchFamily="34" charset="0"/>
                <a:cs typeface="Arial" panose="020B0604020202020204" pitchFamily="34" charset="0"/>
              </a:rPr>
              <a:t>Mikäli työ on luonteeltaan liikkuvaa ja liikenne joudutaan pysäyttämään, tulee käyttää kohdan </a:t>
            </a:r>
            <a:r>
              <a:rPr lang="fi-FI" altLang="fi-FI" sz="1200" i="1" dirty="0">
                <a:latin typeface="Arial" panose="020B0604020202020204" pitchFamily="34" charset="0"/>
                <a:cs typeface="Arial" panose="020B0604020202020204" pitchFamily="34" charset="0"/>
              </a:rPr>
              <a:t>”2 – Liikkuva työ” </a:t>
            </a:r>
            <a:r>
              <a:rPr lang="fi-FI" altLang="fi-FI" sz="1200" dirty="0">
                <a:latin typeface="Arial" panose="020B0604020202020204" pitchFamily="34" charset="0"/>
                <a:cs typeface="Arial" panose="020B0604020202020204" pitchFamily="34" charset="0"/>
              </a:rPr>
              <a:t>-mallikuvia. Tarvittavat järjestelyt pysäyttämiseen kaksiajorataisella- tai moottoritiellä tehdään kohdan ”</a:t>
            </a:r>
            <a:r>
              <a:rPr lang="fi-FI" altLang="fi-FI" sz="1200" i="1" dirty="0">
                <a:latin typeface="Arial" panose="020B0604020202020204" pitchFamily="34" charset="0"/>
                <a:cs typeface="Arial" panose="020B0604020202020204" pitchFamily="34" charset="0"/>
              </a:rPr>
              <a:t>7 – Liikenteen pysäyttäminen moottoritiellä” </a:t>
            </a:r>
            <a:r>
              <a:rPr lang="fi-FI" altLang="fi-FI" sz="1200" dirty="0">
                <a:latin typeface="Arial" panose="020B0604020202020204" pitchFamily="34" charset="0"/>
                <a:cs typeface="Arial" panose="020B0604020202020204" pitchFamily="34" charset="0"/>
              </a:rPr>
              <a:t>mukaisesti.</a:t>
            </a:r>
          </a:p>
          <a:p>
            <a:pPr>
              <a:spcBef>
                <a:spcPct val="0"/>
              </a:spcBef>
              <a:buFontTx/>
              <a:buNone/>
            </a:pPr>
            <a:endParaRPr lang="fi-FI" altLang="fi-FI" sz="1200" dirty="0">
              <a:latin typeface="Arial" panose="020B0604020202020204" pitchFamily="34" charset="0"/>
              <a:cs typeface="Arial" panose="020B0604020202020204" pitchFamily="34" charset="0"/>
            </a:endParaRPr>
          </a:p>
          <a:p>
            <a:pPr algn="just">
              <a:spcBef>
                <a:spcPct val="0"/>
              </a:spcBef>
              <a:buNone/>
            </a:pPr>
            <a:r>
              <a:rPr lang="fi-FI" altLang="fi-FI" sz="1200" dirty="0">
                <a:latin typeface="Arial" panose="020B0604020202020204" pitchFamily="34" charset="0"/>
                <a:cs typeface="Arial" panose="020B0604020202020204" pitchFamily="34" charset="0"/>
              </a:rPr>
              <a:t>Käytettävä työnaikainen nopeusrajoitus liikenteen pysäytyksessä on enintään 50 km/h. Siirrettäviä heräteraitoja käytetään nopeusrajoituksen tehostamiseen yksiajorataisella tiellä, jonka pysyvä nopeusrajoitus on 100 km/h ja jos työ kestää yli kaksi vuorokautta. Liikenteen pysäyttämiseen tulee käyttää vähintään 2 liikenteenohjaajaa tai vaihtoehtoisesti liikennevaloja. Jos liikennemäärä on yli 900 ajon/vrk, on aina käytettävä tilapäisiä liikennevaloja. </a:t>
            </a:r>
            <a:r>
              <a:rPr lang="fi-FI" altLang="fi-FI" sz="1200" dirty="0">
                <a:solidFill>
                  <a:prstClr val="black"/>
                </a:solidFill>
                <a:latin typeface="Arial" panose="020B0604020202020204" pitchFamily="34" charset="0"/>
                <a:cs typeface="Arial" panose="020B0604020202020204" pitchFamily="34" charset="0"/>
              </a:rPr>
              <a:t>Liikennevaloista varoitetaan aina erikseen varoitusmerkillä 165 (liikennevalot). </a:t>
            </a:r>
            <a:r>
              <a:rPr lang="fi-FI" altLang="fi-FI" sz="1200" dirty="0">
                <a:latin typeface="Arial" panose="020B0604020202020204" pitchFamily="34" charset="0"/>
                <a:cs typeface="Arial" panose="020B0604020202020204" pitchFamily="34" charset="0"/>
              </a:rPr>
              <a:t>Myös jalkakäytäville ja pyöräteille sijoitetaan tarvittaessa liikenteenohjaajat jokaiselle tulosuunnalle. </a:t>
            </a:r>
          </a:p>
          <a:p>
            <a:pPr algn="just">
              <a:spcBef>
                <a:spcPct val="0"/>
              </a:spcBef>
              <a:buNone/>
            </a:pPr>
            <a:endParaRPr lang="fi-FI" altLang="fi-FI" sz="1200" dirty="0">
              <a:latin typeface="Arial" panose="020B0604020202020204" pitchFamily="34" charset="0"/>
              <a:cs typeface="Arial" panose="020B0604020202020204" pitchFamily="34" charset="0"/>
            </a:endParaRPr>
          </a:p>
          <a:p>
            <a:pPr algn="just">
              <a:spcBef>
                <a:spcPct val="0"/>
              </a:spcBef>
              <a:buNone/>
            </a:pPr>
            <a:r>
              <a:rPr lang="fi-FI" altLang="fi-FI" sz="1200" dirty="0">
                <a:latin typeface="Arial" panose="020B0604020202020204" pitchFamily="34" charset="0"/>
                <a:cs typeface="Arial" panose="020B0604020202020204" pitchFamily="34" charset="0"/>
              </a:rPr>
              <a:t>Liikenteenohjaajana toimivilla henkilöillä ja kaikilla muilla tiellä työskentelevillä on oltava vähintään Tieturva 1 -koulutus. Liikenteenohjaussuunnitelman laatijalta edellytetään riittävää kokemusta suunnitelmien laatimisesta ja hänellä tulee olla voimassa oleva Tieturva 2 -pätevyys. </a:t>
            </a:r>
          </a:p>
          <a:p>
            <a:pPr algn="just">
              <a:spcBef>
                <a:spcPct val="0"/>
              </a:spcBef>
              <a:buNone/>
            </a:pPr>
            <a:endParaRPr lang="fi-FI" altLang="fi-FI" sz="1200" dirty="0">
              <a:latin typeface="Arial" panose="020B0604020202020204" pitchFamily="34" charset="0"/>
              <a:cs typeface="Arial" panose="020B0604020202020204" pitchFamily="34" charset="0"/>
            </a:endParaRPr>
          </a:p>
          <a:p>
            <a:pPr algn="just">
              <a:spcBef>
                <a:spcPct val="0"/>
              </a:spcBef>
              <a:buFontTx/>
              <a:buNone/>
            </a:pPr>
            <a:r>
              <a:rPr lang="fi-FI" altLang="fi-FI" sz="1200" dirty="0">
                <a:latin typeface="Arial" panose="020B0604020202020204" pitchFamily="34" charset="0"/>
                <a:cs typeface="Arial" panose="020B0604020202020204" pitchFamily="34" charset="0"/>
              </a:rPr>
              <a:t>Liikenteen pysäyttämiseen tulee valoisan aikaan käyttää halkaisijaltaan 400 mm heijastavalla kalvolla varustettua pienoiskoossa olevaa liikennemerkkiä nro 311 (ajoneuvolla ajo kielletty). Pimeän ja hämärän aikaan tulee käyttää halkaisijaltaan 200 mm sisältä valaistua tai esimerkiksi LED-tekniikalla valmistettua pienoisliikennemerkkiä nro 311.</a:t>
            </a:r>
          </a:p>
          <a:p>
            <a:pPr>
              <a:spcBef>
                <a:spcPct val="0"/>
              </a:spcBef>
              <a:buFontTx/>
              <a:buNone/>
            </a:pPr>
            <a:endParaRPr lang="fi-FI" altLang="fi-FI" sz="1200" dirty="0">
              <a:latin typeface="Arial" panose="020B0604020202020204" pitchFamily="34" charset="0"/>
              <a:cs typeface="Arial" panose="020B0604020202020204" pitchFamily="34" charset="0"/>
            </a:endParaRPr>
          </a:p>
          <a:p>
            <a:pPr>
              <a:spcBef>
                <a:spcPct val="0"/>
              </a:spcBef>
              <a:buFontTx/>
              <a:buNone/>
            </a:pPr>
            <a:r>
              <a:rPr lang="fi-FI" altLang="fi-FI" sz="1200" dirty="0">
                <a:latin typeface="Arial" panose="020B0604020202020204" pitchFamily="34" charset="0"/>
                <a:cs typeface="Arial" panose="020B0604020202020204" pitchFamily="34" charset="0"/>
              </a:rPr>
              <a:t>Mikäli tien liikennemäärä on alle 900 ajon/vrk ja suljetun osan pituus alle 150 m sekä näkyvyys kohteen puolelta toiselle esteetön (ei ohituskieltoa, ei mutkia/mäkiä/ei työkoneita näköesteenä), voidaan käyttää liikenteenohjaajien tai liikennevalojen sijasta itseohjautuvia, mallikuvien 3.14 - 3.17 mukaisia liikennejärjestelyjä</a:t>
            </a:r>
            <a:r>
              <a:rPr lang="fi-FI" altLang="fi-FI" sz="1200" dirty="0">
                <a:solidFill>
                  <a:srgbClr val="FF0000"/>
                </a:solidFill>
                <a:latin typeface="Arial" panose="020B0604020202020204" pitchFamily="34" charset="0"/>
                <a:cs typeface="Arial" panose="020B0604020202020204" pitchFamily="34" charset="0"/>
              </a:rPr>
              <a:t>.</a:t>
            </a:r>
          </a:p>
          <a:p>
            <a:pPr>
              <a:spcBef>
                <a:spcPct val="0"/>
              </a:spcBef>
              <a:buFontTx/>
              <a:buNone/>
            </a:pPr>
            <a:endParaRPr lang="fi-FI" altLang="fi-FI" sz="1200" dirty="0">
              <a:latin typeface="Arial" panose="020B0604020202020204" pitchFamily="34" charset="0"/>
              <a:cs typeface="Arial" panose="020B0604020202020204" pitchFamily="34" charset="0"/>
            </a:endParaRPr>
          </a:p>
          <a:p>
            <a:pPr>
              <a:spcBef>
                <a:spcPct val="0"/>
              </a:spcBef>
              <a:buFontTx/>
              <a:buNone/>
            </a:pPr>
            <a:r>
              <a:rPr lang="fi-FI" altLang="fi-FI" sz="1200" dirty="0">
                <a:latin typeface="Arial" panose="020B0604020202020204" pitchFamily="34" charset="0"/>
                <a:cs typeface="Arial" panose="020B0604020202020204" pitchFamily="34" charset="0"/>
              </a:rPr>
              <a:t>Liikennemäärän ollessa yli 1 500 </a:t>
            </a:r>
            <a:r>
              <a:rPr lang="fi-FI" altLang="fi-FI" sz="1200" dirty="0">
                <a:solidFill>
                  <a:prstClr val="black"/>
                </a:solidFill>
                <a:latin typeface="Arial" panose="020B0604020202020204" pitchFamily="34" charset="0"/>
                <a:cs typeface="Arial" panose="020B0604020202020204" pitchFamily="34" charset="0"/>
              </a:rPr>
              <a:t>ajon/vrk</a:t>
            </a:r>
            <a:r>
              <a:rPr lang="fi-FI" altLang="fi-FI" sz="1200" dirty="0">
                <a:latin typeface="Arial" panose="020B0604020202020204" pitchFamily="34" charset="0"/>
                <a:cs typeface="Arial" panose="020B0604020202020204" pitchFamily="34" charset="0"/>
              </a:rPr>
              <a:t> tulee liikennemerkit sijoittaa ajoradan molemmin puolin. Liikennemäärän ollessa yli 15 000 </a:t>
            </a:r>
            <a:r>
              <a:rPr lang="fi-FI" altLang="fi-FI" sz="1200" dirty="0">
                <a:solidFill>
                  <a:prstClr val="black"/>
                </a:solidFill>
                <a:latin typeface="Arial" panose="020B0604020202020204" pitchFamily="34" charset="0"/>
                <a:cs typeface="Arial" panose="020B0604020202020204" pitchFamily="34" charset="0"/>
              </a:rPr>
              <a:t>ajon/vrk</a:t>
            </a:r>
            <a:r>
              <a:rPr lang="fi-FI" altLang="fi-FI" sz="1200" dirty="0">
                <a:latin typeface="Arial" panose="020B0604020202020204" pitchFamily="34" charset="0"/>
                <a:cs typeface="Arial" panose="020B0604020202020204" pitchFamily="34" charset="0"/>
              </a:rPr>
              <a:t> ja tien pysyvän nopeusrajoituksen ollessa vähintään 80 km/h tulee liikennemerkkien olla suurikokoisia. </a:t>
            </a:r>
          </a:p>
          <a:p>
            <a:pPr>
              <a:spcBef>
                <a:spcPct val="0"/>
              </a:spcBef>
              <a:buFontTx/>
              <a:buNone/>
            </a:pPr>
            <a:endParaRPr lang="fi-FI" altLang="fi-FI" sz="1200" dirty="0">
              <a:latin typeface="Arial" panose="020B0604020202020204" pitchFamily="34" charset="0"/>
              <a:cs typeface="Arial" panose="020B0604020202020204" pitchFamily="34" charset="0"/>
            </a:endParaRPr>
          </a:p>
          <a:p>
            <a:pPr>
              <a:spcBef>
                <a:spcPct val="0"/>
              </a:spcBef>
              <a:buFontTx/>
              <a:buNone/>
            </a:pPr>
            <a:r>
              <a:rPr lang="fi-FI" altLang="fi-FI" sz="1200" dirty="0">
                <a:latin typeface="Arial" panose="020B0604020202020204" pitchFamily="34" charset="0"/>
                <a:cs typeface="Arial" panose="020B0604020202020204" pitchFamily="34" charset="0"/>
              </a:rPr>
              <a:t>Moottori- ja moottoriliikenneteillä tilapäisten merkkien tulee kuitenkin aina olla suurikokoisia</a:t>
            </a:r>
            <a:r>
              <a:rPr lang="fi-FI" altLang="fi-FI" sz="12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09539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 r="-1000"/>
          </a:stretch>
        </a:blipFill>
        <a:effectLst/>
      </p:bgPr>
    </p:bg>
    <p:spTree>
      <p:nvGrpSpPr>
        <p:cNvPr id="1" name=""/>
        <p:cNvGrpSpPr/>
        <p:nvPr/>
      </p:nvGrpSpPr>
      <p:grpSpPr>
        <a:xfrm>
          <a:off x="0" y="0"/>
          <a:ext cx="0" cy="0"/>
          <a:chOff x="0" y="0"/>
          <a:chExt cx="0" cy="0"/>
        </a:xfrm>
      </p:grpSpPr>
      <p:grpSp>
        <p:nvGrpSpPr>
          <p:cNvPr id="713" name="Ryhmä 712"/>
          <p:cNvGrpSpPr/>
          <p:nvPr/>
        </p:nvGrpSpPr>
        <p:grpSpPr>
          <a:xfrm rot="4592729">
            <a:off x="2373914" y="4603832"/>
            <a:ext cx="2171753" cy="1480791"/>
            <a:chOff x="2418944" y="4519242"/>
            <a:chExt cx="2171753" cy="1480791"/>
          </a:xfrm>
        </p:grpSpPr>
        <p:cxnSp>
          <p:nvCxnSpPr>
            <p:cNvPr id="701" name="Suora yhdysviiva 700"/>
            <p:cNvCxnSpPr>
              <a:cxnSpLocks noChangeAspect="1"/>
            </p:cNvCxnSpPr>
            <p:nvPr/>
          </p:nvCxnSpPr>
          <p:spPr>
            <a:xfrm flipH="1">
              <a:off x="2667117" y="4576514"/>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8" name="Suora yhdysviiva 707"/>
            <p:cNvCxnSpPr>
              <a:cxnSpLocks noChangeAspect="1"/>
            </p:cNvCxnSpPr>
            <p:nvPr/>
          </p:nvCxnSpPr>
          <p:spPr>
            <a:xfrm flipH="1">
              <a:off x="2634414" y="4519242"/>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11" name="Suora yhdysviiva 710"/>
            <p:cNvCxnSpPr>
              <a:cxnSpLocks noChangeAspect="1"/>
            </p:cNvCxnSpPr>
            <p:nvPr/>
          </p:nvCxnSpPr>
          <p:spPr>
            <a:xfrm flipH="1">
              <a:off x="2710074" y="4643684"/>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2" name="Tekstiruutu 711"/>
            <p:cNvSpPr txBox="1"/>
            <p:nvPr/>
          </p:nvSpPr>
          <p:spPr>
            <a:xfrm rot="19312671">
              <a:off x="2418944" y="4970082"/>
              <a:ext cx="2171753" cy="169277"/>
            </a:xfrm>
            <a:prstGeom prst="rect">
              <a:avLst/>
            </a:prstGeom>
            <a:solidFill>
              <a:schemeClr val="bg1"/>
            </a:solidFill>
          </p:spPr>
          <p:txBody>
            <a:bodyPr wrap="square" lIns="0" tIns="0" rIns="0" bIns="0" rtlCol="0">
              <a:spAutoFit/>
            </a:bodyPr>
            <a:lstStyle/>
            <a:p>
              <a:r>
                <a:rPr lang="fi-FI" sz="1100" dirty="0">
                  <a:latin typeface="Arial" panose="020B0604020202020204" pitchFamily="34" charset="0"/>
                  <a:cs typeface="Arial" panose="020B0604020202020204" pitchFamily="34" charset="0"/>
                </a:rPr>
                <a:t>Ilmajohdon rakentaminen / purku</a:t>
              </a:r>
            </a:p>
          </p:txBody>
        </p:sp>
      </p:grpSp>
      <p:sp>
        <p:nvSpPr>
          <p:cNvPr id="721" name="Text Box 3"/>
          <p:cNvSpPr txBox="1">
            <a:spLocks noChangeArrowheads="1"/>
          </p:cNvSpPr>
          <p:nvPr/>
        </p:nvSpPr>
        <p:spPr bwMode="auto">
          <a:xfrm>
            <a:off x="597563" y="78819"/>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Tien ylittävän ilmajohdon rakentaminen tai purkaminen risteysalueella</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60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grpSp>
        <p:nvGrpSpPr>
          <p:cNvPr id="15" name="Ryhmä 14"/>
          <p:cNvGrpSpPr/>
          <p:nvPr/>
        </p:nvGrpSpPr>
        <p:grpSpPr>
          <a:xfrm>
            <a:off x="1122193" y="1333075"/>
            <a:ext cx="4631791" cy="2680899"/>
            <a:chOff x="1122193" y="1333075"/>
            <a:chExt cx="4631791" cy="2680899"/>
          </a:xfrm>
        </p:grpSpPr>
        <p:cxnSp>
          <p:nvCxnSpPr>
            <p:cNvPr id="333" name="Suora yhdysviiva 332"/>
            <p:cNvCxnSpPr/>
            <p:nvPr/>
          </p:nvCxnSpPr>
          <p:spPr>
            <a:xfrm flipH="1" flipV="1">
              <a:off x="1655950" y="3402787"/>
              <a:ext cx="3546196"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 name="Ryhmä 2"/>
            <p:cNvGrpSpPr/>
            <p:nvPr/>
          </p:nvGrpSpPr>
          <p:grpSpPr>
            <a:xfrm>
              <a:off x="1122193" y="1333075"/>
              <a:ext cx="4631791" cy="2680899"/>
              <a:chOff x="1122193" y="1333075"/>
              <a:chExt cx="4631791" cy="2680899"/>
            </a:xfrm>
          </p:grpSpPr>
          <p:pic>
            <p:nvPicPr>
              <p:cNvPr id="120"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15763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07625" y="157650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34039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65120" y="3402787"/>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Ryhmä 1"/>
              <p:cNvGrpSpPr/>
              <p:nvPr/>
            </p:nvGrpSpPr>
            <p:grpSpPr>
              <a:xfrm>
                <a:off x="1122193" y="1333075"/>
                <a:ext cx="4631791" cy="2147783"/>
                <a:chOff x="1122193" y="1333075"/>
                <a:chExt cx="4631791" cy="2147783"/>
              </a:xfrm>
            </p:grpSpPr>
            <p:pic>
              <p:nvPicPr>
                <p:cNvPr id="144" name="Kuva 1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0" y="3053040"/>
                  <a:ext cx="310009" cy="309600"/>
                </a:xfrm>
                <a:prstGeom prst="rect">
                  <a:avLst/>
                </a:prstGeom>
              </p:spPr>
            </p:pic>
            <p:grpSp>
              <p:nvGrpSpPr>
                <p:cNvPr id="4" name="Ryhmä 3"/>
                <p:cNvGrpSpPr/>
                <p:nvPr/>
              </p:nvGrpSpPr>
              <p:grpSpPr>
                <a:xfrm>
                  <a:off x="1122193" y="1333075"/>
                  <a:ext cx="4631791" cy="2147783"/>
                  <a:chOff x="1122193" y="1333075"/>
                  <a:chExt cx="4631791" cy="2147783"/>
                </a:xfrm>
              </p:grpSpPr>
              <p:grpSp>
                <p:nvGrpSpPr>
                  <p:cNvPr id="250" name="Ryhmä 249"/>
                  <p:cNvGrpSpPr>
                    <a:grpSpLocks noChangeAspect="1"/>
                  </p:cNvGrpSpPr>
                  <p:nvPr/>
                </p:nvGrpSpPr>
                <p:grpSpPr>
                  <a:xfrm>
                    <a:off x="1122193" y="1333075"/>
                    <a:ext cx="4631791" cy="2147783"/>
                    <a:chOff x="722679" y="1561893"/>
                    <a:chExt cx="5410144" cy="2508707"/>
                  </a:xfrm>
                </p:grpSpPr>
                <p:grpSp>
                  <p:nvGrpSpPr>
                    <p:cNvPr id="251" name="Ryhmä 250"/>
                    <p:cNvGrpSpPr/>
                    <p:nvPr/>
                  </p:nvGrpSpPr>
                  <p:grpSpPr>
                    <a:xfrm rot="10800000">
                      <a:off x="722679" y="1741676"/>
                      <a:ext cx="620014" cy="2328924"/>
                      <a:chOff x="3357000" y="6308288"/>
                      <a:chExt cx="620014" cy="2328924"/>
                    </a:xfrm>
                  </p:grpSpPr>
                  <p:cxnSp>
                    <p:nvCxnSpPr>
                      <p:cNvPr id="285" name="Suora yhdysviiva 284"/>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uora yhdysviiva 286"/>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uora yhdysviiva 287"/>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kstiruutu 288"/>
                      <p:cNvSpPr txBox="1"/>
                      <p:nvPr/>
                    </p:nvSpPr>
                    <p:spPr>
                      <a:xfrm>
                        <a:off x="3499823" y="6308288"/>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90" name="Tekstiruutu 289"/>
                      <p:cNvSpPr txBox="1"/>
                      <p:nvPr/>
                    </p:nvSpPr>
                    <p:spPr>
                      <a:xfrm>
                        <a:off x="3497544" y="7385706"/>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91" name="Tekstiruutu 290"/>
                      <p:cNvSpPr txBox="1"/>
                      <p:nvPr/>
                    </p:nvSpPr>
                    <p:spPr>
                      <a:xfrm>
                        <a:off x="3507768" y="8457464"/>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252" name="Ryhmä 251"/>
                    <p:cNvGrpSpPr/>
                    <p:nvPr/>
                  </p:nvGrpSpPr>
                  <p:grpSpPr>
                    <a:xfrm>
                      <a:off x="5510399" y="3369000"/>
                      <a:ext cx="622424" cy="693888"/>
                      <a:chOff x="3349652" y="6856056"/>
                      <a:chExt cx="622424" cy="693888"/>
                    </a:xfrm>
                  </p:grpSpPr>
                  <p:cxnSp>
                    <p:nvCxnSpPr>
                      <p:cNvPr id="280" name="Suora yhdysviiva 279"/>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uora yhdysviiva 280"/>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uora yhdysviiva 281"/>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Tekstiruutu 282"/>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284" name="Tekstiruutu 283"/>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53" name="Ryhmä 252"/>
                    <p:cNvGrpSpPr/>
                    <p:nvPr/>
                  </p:nvGrpSpPr>
                  <p:grpSpPr>
                    <a:xfrm rot="10800000">
                      <a:off x="1745720" y="1561893"/>
                      <a:ext cx="3370303" cy="2189809"/>
                      <a:chOff x="1742224" y="6987460"/>
                      <a:chExt cx="3370303" cy="2189809"/>
                    </a:xfrm>
                  </p:grpSpPr>
                  <p:grpSp>
                    <p:nvGrpSpPr>
                      <p:cNvPr id="256" name="Ryhmä 255"/>
                      <p:cNvGrpSpPr/>
                      <p:nvPr/>
                    </p:nvGrpSpPr>
                    <p:grpSpPr>
                      <a:xfrm rot="10800000">
                        <a:off x="2877130" y="7280630"/>
                        <a:ext cx="1103988" cy="1612911"/>
                        <a:chOff x="2883462" y="2085031"/>
                        <a:chExt cx="1103988" cy="1612911"/>
                      </a:xfrm>
                    </p:grpSpPr>
                    <p:pic>
                      <p:nvPicPr>
                        <p:cNvPr id="27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7" name="Ryhmä 256"/>
                      <p:cNvGrpSpPr/>
                      <p:nvPr/>
                    </p:nvGrpSpPr>
                    <p:grpSpPr>
                      <a:xfrm>
                        <a:off x="1995351" y="6987460"/>
                        <a:ext cx="932230" cy="1906081"/>
                        <a:chOff x="2001410" y="6645405"/>
                        <a:chExt cx="932230" cy="1906081"/>
                      </a:xfrm>
                    </p:grpSpPr>
                    <p:cxnSp>
                      <p:nvCxnSpPr>
                        <p:cNvPr id="272" name="Suora yhdysviiva 271"/>
                        <p:cNvCxnSpPr>
                          <a:stCxn id="275" idx="2"/>
                          <a:endCxn id="144" idx="1"/>
                        </p:cNvCxnSpPr>
                        <p:nvPr/>
                      </p:nvCxnSpPr>
                      <p:spPr>
                        <a:xfrm rot="10800000">
                          <a:off x="2196193" y="6645405"/>
                          <a:ext cx="737444" cy="2931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uora yhdysviiva 272"/>
                        <p:cNvCxnSpPr>
                          <a:stCxn id="278" idx="2"/>
                          <a:endCxn id="26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uora yhdysviiva 273"/>
                        <p:cNvCxnSpPr>
                          <a:stCxn id="279" idx="2"/>
                          <a:endCxn id="270"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 name="Ryhmä 257"/>
                      <p:cNvGrpSpPr/>
                      <p:nvPr/>
                    </p:nvGrpSpPr>
                    <p:grpSpPr>
                      <a:xfrm rot="10800000">
                        <a:off x="1742224" y="7291897"/>
                        <a:ext cx="507243" cy="1885372"/>
                        <a:chOff x="1846813" y="4149886"/>
                        <a:chExt cx="507243" cy="1885372"/>
                      </a:xfrm>
                    </p:grpSpPr>
                    <p:pic>
                      <p:nvPicPr>
                        <p:cNvPr id="265" name="Kuva 26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pic>
                      <p:nvPicPr>
                        <p:cNvPr id="270" name="Kuva 26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268" name="Kuva 26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259" name="Kuva 25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260" name="Kuva 25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261" name="Kuva 26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263" name="Suora yhdysviiva 262"/>
                      <p:cNvCxnSpPr>
                        <a:stCxn id="261" idx="2"/>
                        <a:endCxn id="276"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a:stCxn id="260" idx="2"/>
                        <a:endCxn id="277"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96" name="Kuva 19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1998000" y="2433600"/>
                    <a:ext cx="439200" cy="122299"/>
                  </a:xfrm>
                  <a:prstGeom prst="rect">
                    <a:avLst/>
                  </a:prstGeom>
                </p:spPr>
              </p:pic>
              <p:pic>
                <p:nvPicPr>
                  <p:cNvPr id="198" name="Kuva 19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4449600" y="2433600"/>
                    <a:ext cx="439200" cy="122299"/>
                  </a:xfrm>
                  <a:prstGeom prst="rect">
                    <a:avLst/>
                  </a:prstGeom>
                </p:spPr>
              </p:pic>
            </p:grpSp>
          </p:grpSp>
        </p:grpSp>
      </p:grpSp>
      <p:grpSp>
        <p:nvGrpSpPr>
          <p:cNvPr id="10" name="Ryhmä 9"/>
          <p:cNvGrpSpPr/>
          <p:nvPr/>
        </p:nvGrpSpPr>
        <p:grpSpPr>
          <a:xfrm>
            <a:off x="697658" y="3653792"/>
            <a:ext cx="2183683" cy="3343766"/>
            <a:chOff x="697658" y="3653792"/>
            <a:chExt cx="2183683" cy="3343766"/>
          </a:xfrm>
        </p:grpSpPr>
        <p:grpSp>
          <p:nvGrpSpPr>
            <p:cNvPr id="6" name="Ryhmä 5"/>
            <p:cNvGrpSpPr/>
            <p:nvPr/>
          </p:nvGrpSpPr>
          <p:grpSpPr>
            <a:xfrm>
              <a:off x="697658" y="3653792"/>
              <a:ext cx="2183683" cy="3343766"/>
              <a:chOff x="697658" y="3653792"/>
              <a:chExt cx="2183683" cy="3343766"/>
            </a:xfrm>
          </p:grpSpPr>
          <p:pic>
            <p:nvPicPr>
              <p:cNvPr id="148"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Ryhmä 4"/>
              <p:cNvGrpSpPr/>
              <p:nvPr/>
            </p:nvGrpSpPr>
            <p:grpSpPr>
              <a:xfrm>
                <a:off x="697658" y="3653792"/>
                <a:ext cx="1707347" cy="3343766"/>
                <a:chOff x="697658" y="3653792"/>
                <a:chExt cx="1707347" cy="3343766"/>
              </a:xfrm>
            </p:grpSpPr>
            <p:pic>
              <p:nvPicPr>
                <p:cNvPr id="146" name="Kuva 1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363185">
                  <a:off x="2095200" y="4287600"/>
                  <a:ext cx="310009" cy="309600"/>
                </a:xfrm>
                <a:prstGeom prst="rect">
                  <a:avLst/>
                </a:prstGeom>
              </p:spPr>
            </p:pic>
            <p:grpSp>
              <p:nvGrpSpPr>
                <p:cNvPr id="98" name="Ryhmä 97"/>
                <p:cNvGrpSpPr/>
                <p:nvPr/>
              </p:nvGrpSpPr>
              <p:grpSpPr>
                <a:xfrm>
                  <a:off x="697658" y="3653792"/>
                  <a:ext cx="1632179" cy="3343766"/>
                  <a:chOff x="697658" y="3653792"/>
                  <a:chExt cx="1632179" cy="3343766"/>
                </a:xfrm>
              </p:grpSpPr>
              <p:grpSp>
                <p:nvGrpSpPr>
                  <p:cNvPr id="105" name="Ryhmä 104"/>
                  <p:cNvGrpSpPr>
                    <a:grpSpLocks noChangeAspect="1"/>
                  </p:cNvGrpSpPr>
                  <p:nvPr/>
                </p:nvGrpSpPr>
                <p:grpSpPr>
                  <a:xfrm rot="16200000">
                    <a:off x="-158135" y="4509585"/>
                    <a:ext cx="3343766" cy="1632179"/>
                    <a:chOff x="1182042" y="1478891"/>
                    <a:chExt cx="3877894" cy="1892899"/>
                  </a:xfrm>
                </p:grpSpPr>
                <p:grpSp>
                  <p:nvGrpSpPr>
                    <p:cNvPr id="108" name="Ryhmä 107"/>
                    <p:cNvGrpSpPr/>
                    <p:nvPr/>
                  </p:nvGrpSpPr>
                  <p:grpSpPr>
                    <a:xfrm rot="10800000">
                      <a:off x="1182042" y="1702501"/>
                      <a:ext cx="654014" cy="1651189"/>
                      <a:chOff x="2863637" y="7025198"/>
                      <a:chExt cx="654014" cy="1651190"/>
                    </a:xfrm>
                  </p:grpSpPr>
                  <p:cxnSp>
                    <p:nvCxnSpPr>
                      <p:cNvPr id="137" name="Suora yhdysviiva 136"/>
                      <p:cNvCxnSpPr/>
                      <p:nvPr/>
                    </p:nvCxnSpPr>
                    <p:spPr>
                      <a:xfrm rot="16200000">
                        <a:off x="2184160" y="7836859"/>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uora yhdysviiva 137"/>
                      <p:cNvCxnSpPr/>
                      <p:nvPr/>
                    </p:nvCxnSpPr>
                    <p:spPr>
                      <a:xfrm rot="10800000">
                        <a:off x="2867369" y="708127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uora yhdysviiva 138"/>
                      <p:cNvCxnSpPr/>
                      <p:nvPr/>
                    </p:nvCxnSpPr>
                    <p:spPr>
                      <a:xfrm rot="10800000">
                        <a:off x="2863637" y="78356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uora yhdysviiva 139"/>
                      <p:cNvCxnSpPr/>
                      <p:nvPr/>
                    </p:nvCxnSpPr>
                    <p:spPr>
                      <a:xfrm rot="10800000">
                        <a:off x="2870596" y="858928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kstiruutu 140"/>
                      <p:cNvSpPr txBox="1"/>
                      <p:nvPr/>
                    </p:nvSpPr>
                    <p:spPr>
                      <a:xfrm>
                        <a:off x="3029795" y="7025198"/>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142" name="Tekstiruutu 141"/>
                      <p:cNvSpPr txBox="1"/>
                      <p:nvPr/>
                    </p:nvSpPr>
                    <p:spPr>
                      <a:xfrm>
                        <a:off x="3027106" y="7754173"/>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143" name="Tekstiruutu 142"/>
                      <p:cNvSpPr txBox="1"/>
                      <p:nvPr/>
                    </p:nvSpPr>
                    <p:spPr>
                      <a:xfrm>
                        <a:off x="3043085" y="8497918"/>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109" name="Ryhmä 108"/>
                    <p:cNvGrpSpPr/>
                    <p:nvPr/>
                  </p:nvGrpSpPr>
                  <p:grpSpPr>
                    <a:xfrm>
                      <a:off x="4437100" y="2843433"/>
                      <a:ext cx="622836" cy="528357"/>
                      <a:chOff x="2276353" y="6330489"/>
                      <a:chExt cx="622836" cy="528357"/>
                    </a:xfrm>
                  </p:grpSpPr>
                  <p:cxnSp>
                    <p:nvCxnSpPr>
                      <p:cNvPr id="132" name="Suora yhdysviiva 131"/>
                      <p:cNvCxnSpPr/>
                      <p:nvPr/>
                    </p:nvCxnSpPr>
                    <p:spPr>
                      <a:xfrm flipV="1">
                        <a:off x="2346972" y="6410331"/>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uora yhdysviiva 132"/>
                      <p:cNvCxnSpPr/>
                      <p:nvPr/>
                    </p:nvCxnSpPr>
                    <p:spPr>
                      <a:xfrm rot="10800000">
                        <a:off x="2276353" y="640991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uora yhdysviiva 133"/>
                      <p:cNvCxnSpPr/>
                      <p:nvPr/>
                    </p:nvCxnSpPr>
                    <p:spPr>
                      <a:xfrm rot="10800000">
                        <a:off x="2276762" y="678124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kstiruutu 134"/>
                      <p:cNvSpPr txBox="1"/>
                      <p:nvPr/>
                    </p:nvSpPr>
                    <p:spPr>
                      <a:xfrm>
                        <a:off x="2469974" y="6330489"/>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136" name="Tekstiruutu 135"/>
                      <p:cNvSpPr txBox="1"/>
                      <p:nvPr/>
                    </p:nvSpPr>
                    <p:spPr>
                      <a:xfrm>
                        <a:off x="2477734" y="6704958"/>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10" name="Ryhmä 109"/>
                    <p:cNvGrpSpPr/>
                    <p:nvPr/>
                  </p:nvGrpSpPr>
                  <p:grpSpPr>
                    <a:xfrm rot="10800000">
                      <a:off x="1865374" y="1478891"/>
                      <a:ext cx="2546056" cy="1619728"/>
                      <a:chOff x="2446817" y="7640543"/>
                      <a:chExt cx="2546056" cy="1619728"/>
                    </a:xfrm>
                  </p:grpSpPr>
                  <p:pic>
                    <p:nvPicPr>
                      <p:cNvPr id="111" name="Kuva 1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0427" y="8893897"/>
                        <a:ext cx="360521" cy="359568"/>
                      </a:xfrm>
                      <a:prstGeom prst="rect">
                        <a:avLst/>
                      </a:prstGeom>
                    </p:spPr>
                  </p:pic>
                  <p:grpSp>
                    <p:nvGrpSpPr>
                      <p:cNvPr id="112" name="Ryhmä 111"/>
                      <p:cNvGrpSpPr/>
                      <p:nvPr/>
                    </p:nvGrpSpPr>
                    <p:grpSpPr>
                      <a:xfrm rot="10800000">
                        <a:off x="3274730" y="7804260"/>
                        <a:ext cx="899839" cy="1151437"/>
                        <a:chOff x="2690011" y="2022875"/>
                        <a:chExt cx="899839" cy="1151437"/>
                      </a:xfrm>
                    </p:grpSpPr>
                    <p:pic>
                      <p:nvPicPr>
                        <p:cNvPr id="127"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 name="Ryhmä 112"/>
                      <p:cNvGrpSpPr/>
                      <p:nvPr/>
                    </p:nvGrpSpPr>
                    <p:grpSpPr>
                      <a:xfrm>
                        <a:off x="2699944" y="7640543"/>
                        <a:ext cx="622395" cy="1315153"/>
                        <a:chOff x="2706003" y="7298488"/>
                        <a:chExt cx="622395" cy="1315153"/>
                      </a:xfrm>
                    </p:grpSpPr>
                    <p:cxnSp>
                      <p:nvCxnSpPr>
                        <p:cNvPr id="124" name="Suora yhdysviiva 123"/>
                        <p:cNvCxnSpPr>
                          <a:stCxn id="127" idx="2"/>
                        </p:cNvCxnSpPr>
                        <p:nvPr/>
                      </p:nvCxnSpPr>
                      <p:spPr>
                        <a:xfrm rot="16200000" flipV="1">
                          <a:off x="2941210" y="7077381"/>
                          <a:ext cx="163715" cy="60593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uora yhdysviiva 124"/>
                        <p:cNvCxnSpPr>
                          <a:stCxn id="130" idx="2"/>
                          <a:endCxn id="121" idx="2"/>
                        </p:cNvCxnSpPr>
                        <p:nvPr/>
                      </p:nvCxnSpPr>
                      <p:spPr>
                        <a:xfrm rot="16200000" flipV="1">
                          <a:off x="2983894" y="7518819"/>
                          <a:ext cx="64619" cy="62040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uora yhdysviiva 125"/>
                        <p:cNvCxnSpPr>
                          <a:stCxn id="131" idx="2"/>
                          <a:endCxn id="122" idx="2"/>
                        </p:cNvCxnSpPr>
                        <p:nvPr/>
                      </p:nvCxnSpPr>
                      <p:spPr>
                        <a:xfrm rot="16200000" flipV="1">
                          <a:off x="2985138" y="8270380"/>
                          <a:ext cx="72314" cy="6142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Ryhmä 113"/>
                      <p:cNvGrpSpPr/>
                      <p:nvPr/>
                    </p:nvGrpSpPr>
                    <p:grpSpPr>
                      <a:xfrm rot="10800000">
                        <a:off x="2446817" y="7694424"/>
                        <a:ext cx="514443" cy="1565847"/>
                        <a:chOff x="1135020" y="4066884"/>
                        <a:chExt cx="514443" cy="1565847"/>
                      </a:xfrm>
                    </p:grpSpPr>
                    <p:pic>
                      <p:nvPicPr>
                        <p:cNvPr id="119" name="Kuva 1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201975" y="4066884"/>
                          <a:ext cx="360521" cy="359568"/>
                        </a:xfrm>
                        <a:prstGeom prst="rect">
                          <a:avLst/>
                        </a:prstGeom>
                      </p:spPr>
                    </p:pic>
                    <p:pic>
                      <p:nvPicPr>
                        <p:cNvPr id="122" name="Kuva 1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135020" y="4443771"/>
                          <a:ext cx="506254" cy="444341"/>
                        </a:xfrm>
                        <a:prstGeom prst="rect">
                          <a:avLst/>
                        </a:prstGeom>
                      </p:spPr>
                    </p:pic>
                    <p:pic>
                      <p:nvPicPr>
                        <p:cNvPr id="121" name="Kuva 1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1143209" y="5188390"/>
                          <a:ext cx="506254" cy="444341"/>
                        </a:xfrm>
                        <a:prstGeom prst="rect">
                          <a:avLst/>
                        </a:prstGeom>
                      </p:spPr>
                    </p:pic>
                  </p:grpSp>
                  <p:pic>
                    <p:nvPicPr>
                      <p:cNvPr id="115" name="Kuva 1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86619" y="8435000"/>
                        <a:ext cx="506254" cy="444341"/>
                      </a:xfrm>
                      <a:prstGeom prst="rect">
                        <a:avLst/>
                      </a:prstGeom>
                    </p:spPr>
                  </p:pic>
                  <p:pic>
                    <p:nvPicPr>
                      <p:cNvPr id="116" name="Kuva 1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78430" y="7693956"/>
                        <a:ext cx="506254" cy="444341"/>
                      </a:xfrm>
                      <a:prstGeom prst="rect">
                        <a:avLst/>
                      </a:prstGeom>
                    </p:spPr>
                  </p:pic>
                  <p:cxnSp>
                    <p:nvCxnSpPr>
                      <p:cNvPr id="117" name="Suora yhdysviiva 116"/>
                      <p:cNvCxnSpPr>
                        <a:stCxn id="116" idx="2"/>
                        <a:endCxn id="128"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uora yhdysviiva 117"/>
                      <p:cNvCxnSpPr>
                        <a:stCxn id="115" idx="2"/>
                        <a:endCxn id="129" idx="2"/>
                      </p:cNvCxnSpPr>
                      <p:nvPr/>
                    </p:nvCxnSpPr>
                    <p:spPr>
                      <a:xfrm rot="16200000" flipH="1" flipV="1">
                        <a:off x="4396358" y="8612308"/>
                        <a:ext cx="76355"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99" name="Kuva 9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373916" y="4370400"/>
                    <a:ext cx="439200" cy="122299"/>
                  </a:xfrm>
                  <a:prstGeom prst="rect">
                    <a:avLst/>
                  </a:prstGeom>
                </p:spPr>
              </p:pic>
              <p:pic>
                <p:nvPicPr>
                  <p:cNvPr id="100" name="Kuva 9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375200" y="6118309"/>
                    <a:ext cx="439200" cy="122299"/>
                  </a:xfrm>
                  <a:prstGeom prst="rect">
                    <a:avLst/>
                  </a:prstGeom>
                </p:spPr>
              </p:pic>
            </p:grpSp>
          </p:grpSp>
        </p:grpSp>
        <p:cxnSp>
          <p:nvCxnSpPr>
            <p:cNvPr id="245" name="Suora yhdysviiva 244"/>
            <p:cNvCxnSpPr/>
            <p:nvPr/>
          </p:nvCxnSpPr>
          <p:spPr>
            <a:xfrm>
              <a:off x="2266878" y="4665000"/>
              <a:ext cx="72" cy="177390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1" name="Ryhmä 10"/>
          <p:cNvGrpSpPr/>
          <p:nvPr/>
        </p:nvGrpSpPr>
        <p:grpSpPr>
          <a:xfrm>
            <a:off x="4008983" y="3632699"/>
            <a:ext cx="2183682" cy="3342609"/>
            <a:chOff x="4008983" y="3632699"/>
            <a:chExt cx="2183682" cy="3342609"/>
          </a:xfrm>
        </p:grpSpPr>
        <p:grpSp>
          <p:nvGrpSpPr>
            <p:cNvPr id="199" name="Ryhmä 198"/>
            <p:cNvGrpSpPr/>
            <p:nvPr/>
          </p:nvGrpSpPr>
          <p:grpSpPr>
            <a:xfrm rot="10800000">
              <a:off x="4008983" y="3632699"/>
              <a:ext cx="2183682" cy="3342609"/>
              <a:chOff x="697659" y="3654949"/>
              <a:chExt cx="2183682" cy="3342609"/>
            </a:xfrm>
          </p:grpSpPr>
          <p:pic>
            <p:nvPicPr>
              <p:cNvPr id="200"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 name="Ryhmä 203"/>
              <p:cNvGrpSpPr/>
              <p:nvPr/>
            </p:nvGrpSpPr>
            <p:grpSpPr>
              <a:xfrm>
                <a:off x="697659" y="3654949"/>
                <a:ext cx="1707346" cy="3342609"/>
                <a:chOff x="697659" y="3654949"/>
                <a:chExt cx="1707346" cy="3342609"/>
              </a:xfrm>
            </p:grpSpPr>
            <p:pic>
              <p:nvPicPr>
                <p:cNvPr id="205" name="Kuva 20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363185">
                  <a:off x="2095200" y="4287600"/>
                  <a:ext cx="310009" cy="309600"/>
                </a:xfrm>
                <a:prstGeom prst="rect">
                  <a:avLst/>
                </a:prstGeom>
              </p:spPr>
            </p:pic>
            <p:grpSp>
              <p:nvGrpSpPr>
                <p:cNvPr id="206" name="Ryhmä 205"/>
                <p:cNvGrpSpPr/>
                <p:nvPr/>
              </p:nvGrpSpPr>
              <p:grpSpPr>
                <a:xfrm>
                  <a:off x="697659" y="3654949"/>
                  <a:ext cx="1650281" cy="3342609"/>
                  <a:chOff x="697659" y="3654949"/>
                  <a:chExt cx="1650281" cy="3342609"/>
                </a:xfrm>
              </p:grpSpPr>
              <p:grpSp>
                <p:nvGrpSpPr>
                  <p:cNvPr id="209" name="Ryhmä 208"/>
                  <p:cNvGrpSpPr>
                    <a:grpSpLocks noChangeAspect="1"/>
                  </p:cNvGrpSpPr>
                  <p:nvPr/>
                </p:nvGrpSpPr>
                <p:grpSpPr>
                  <a:xfrm rot="16200000">
                    <a:off x="-148505" y="4501113"/>
                    <a:ext cx="3342609" cy="1650281"/>
                    <a:chOff x="1182042" y="1478891"/>
                    <a:chExt cx="3876552" cy="1913892"/>
                  </a:xfrm>
                </p:grpSpPr>
                <p:grpSp>
                  <p:nvGrpSpPr>
                    <p:cNvPr id="210" name="Ryhmä 209"/>
                    <p:cNvGrpSpPr/>
                    <p:nvPr/>
                  </p:nvGrpSpPr>
                  <p:grpSpPr>
                    <a:xfrm rot="10800000">
                      <a:off x="1182042" y="1702501"/>
                      <a:ext cx="654014" cy="1651189"/>
                      <a:chOff x="2863637" y="7025198"/>
                      <a:chExt cx="654014" cy="1651190"/>
                    </a:xfrm>
                  </p:grpSpPr>
                  <p:cxnSp>
                    <p:nvCxnSpPr>
                      <p:cNvPr id="237" name="Suora yhdysviiva 236"/>
                      <p:cNvCxnSpPr/>
                      <p:nvPr/>
                    </p:nvCxnSpPr>
                    <p:spPr>
                      <a:xfrm rot="16200000">
                        <a:off x="2184160" y="7836859"/>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uora yhdysviiva 237"/>
                      <p:cNvCxnSpPr/>
                      <p:nvPr/>
                    </p:nvCxnSpPr>
                    <p:spPr>
                      <a:xfrm rot="10800000">
                        <a:off x="2867369" y="708127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uora yhdysviiva 238"/>
                      <p:cNvCxnSpPr/>
                      <p:nvPr/>
                    </p:nvCxnSpPr>
                    <p:spPr>
                      <a:xfrm rot="10800000">
                        <a:off x="2863637" y="78356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uora yhdysviiva 239"/>
                      <p:cNvCxnSpPr/>
                      <p:nvPr/>
                    </p:nvCxnSpPr>
                    <p:spPr>
                      <a:xfrm rot="10800000">
                        <a:off x="2870596" y="858928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Tekstiruutu 240"/>
                      <p:cNvSpPr txBox="1"/>
                      <p:nvPr/>
                    </p:nvSpPr>
                    <p:spPr>
                      <a:xfrm>
                        <a:off x="3029795" y="7025198"/>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242" name="Tekstiruutu 241"/>
                      <p:cNvSpPr txBox="1"/>
                      <p:nvPr/>
                    </p:nvSpPr>
                    <p:spPr>
                      <a:xfrm>
                        <a:off x="3027106" y="7754173"/>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243" name="Tekstiruutu 242"/>
                      <p:cNvSpPr txBox="1"/>
                      <p:nvPr/>
                    </p:nvSpPr>
                    <p:spPr>
                      <a:xfrm>
                        <a:off x="3043085" y="8497918"/>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211" name="Ryhmä 210"/>
                    <p:cNvGrpSpPr/>
                    <p:nvPr/>
                  </p:nvGrpSpPr>
                  <p:grpSpPr>
                    <a:xfrm>
                      <a:off x="4435760" y="2864426"/>
                      <a:ext cx="622834" cy="528357"/>
                      <a:chOff x="2275013" y="6351482"/>
                      <a:chExt cx="622834" cy="528357"/>
                    </a:xfrm>
                  </p:grpSpPr>
                  <p:cxnSp>
                    <p:nvCxnSpPr>
                      <p:cNvPr id="232" name="Suora yhdysviiva 231"/>
                      <p:cNvCxnSpPr/>
                      <p:nvPr/>
                    </p:nvCxnSpPr>
                    <p:spPr>
                      <a:xfrm flipV="1">
                        <a:off x="2345633" y="6431323"/>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uora yhdysviiva 232"/>
                      <p:cNvCxnSpPr/>
                      <p:nvPr/>
                    </p:nvCxnSpPr>
                    <p:spPr>
                      <a:xfrm rot="10800000">
                        <a:off x="2275013" y="643090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uora yhdysviiva 233"/>
                      <p:cNvCxnSpPr/>
                      <p:nvPr/>
                    </p:nvCxnSpPr>
                    <p:spPr>
                      <a:xfrm rot="10800000">
                        <a:off x="2275422" y="680223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Tekstiruutu 234"/>
                      <p:cNvSpPr txBox="1"/>
                      <p:nvPr/>
                    </p:nvSpPr>
                    <p:spPr>
                      <a:xfrm>
                        <a:off x="2468632" y="6351482"/>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236" name="Tekstiruutu 235"/>
                      <p:cNvSpPr txBox="1"/>
                      <p:nvPr/>
                    </p:nvSpPr>
                    <p:spPr>
                      <a:xfrm>
                        <a:off x="2476392" y="6725951"/>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12" name="Ryhmä 211"/>
                    <p:cNvGrpSpPr/>
                    <p:nvPr/>
                  </p:nvGrpSpPr>
                  <p:grpSpPr>
                    <a:xfrm rot="10800000">
                      <a:off x="1865374" y="1478891"/>
                      <a:ext cx="2546056" cy="1619728"/>
                      <a:chOff x="2446817" y="7640543"/>
                      <a:chExt cx="2546056" cy="1619728"/>
                    </a:xfrm>
                  </p:grpSpPr>
                  <p:pic>
                    <p:nvPicPr>
                      <p:cNvPr id="213" name="Kuva 2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0427" y="8893897"/>
                        <a:ext cx="360521" cy="359568"/>
                      </a:xfrm>
                      <a:prstGeom prst="rect">
                        <a:avLst/>
                      </a:prstGeom>
                    </p:spPr>
                  </p:pic>
                  <p:grpSp>
                    <p:nvGrpSpPr>
                      <p:cNvPr id="214" name="Ryhmä 213"/>
                      <p:cNvGrpSpPr/>
                      <p:nvPr/>
                    </p:nvGrpSpPr>
                    <p:grpSpPr>
                      <a:xfrm rot="10800000">
                        <a:off x="3274730" y="7804260"/>
                        <a:ext cx="899839" cy="1151437"/>
                        <a:chOff x="2690011" y="2022875"/>
                        <a:chExt cx="899839" cy="1151437"/>
                      </a:xfrm>
                    </p:grpSpPr>
                    <p:pic>
                      <p:nvPicPr>
                        <p:cNvPr id="227"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 name="Ryhmä 214"/>
                      <p:cNvGrpSpPr/>
                      <p:nvPr/>
                    </p:nvGrpSpPr>
                    <p:grpSpPr>
                      <a:xfrm>
                        <a:off x="2699944" y="7640543"/>
                        <a:ext cx="622395" cy="1315153"/>
                        <a:chOff x="2706003" y="7298488"/>
                        <a:chExt cx="622395" cy="1315153"/>
                      </a:xfrm>
                    </p:grpSpPr>
                    <p:cxnSp>
                      <p:nvCxnSpPr>
                        <p:cNvPr id="224" name="Suora yhdysviiva 223"/>
                        <p:cNvCxnSpPr>
                          <a:stCxn id="227" idx="2"/>
                        </p:cNvCxnSpPr>
                        <p:nvPr/>
                      </p:nvCxnSpPr>
                      <p:spPr>
                        <a:xfrm rot="16200000" flipV="1">
                          <a:off x="2941210" y="7077381"/>
                          <a:ext cx="163715" cy="60593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uora yhdysviiva 224"/>
                        <p:cNvCxnSpPr>
                          <a:stCxn id="230" idx="2"/>
                          <a:endCxn id="223" idx="2"/>
                        </p:cNvCxnSpPr>
                        <p:nvPr/>
                      </p:nvCxnSpPr>
                      <p:spPr>
                        <a:xfrm rot="16200000" flipV="1">
                          <a:off x="2983894" y="7518819"/>
                          <a:ext cx="64619" cy="62040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uora yhdysviiva 225"/>
                        <p:cNvCxnSpPr>
                          <a:stCxn id="231" idx="2"/>
                          <a:endCxn id="222" idx="2"/>
                        </p:cNvCxnSpPr>
                        <p:nvPr/>
                      </p:nvCxnSpPr>
                      <p:spPr>
                        <a:xfrm rot="16200000" flipV="1">
                          <a:off x="2985138" y="8270380"/>
                          <a:ext cx="72314" cy="6142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6" name="Ryhmä 215"/>
                      <p:cNvGrpSpPr/>
                      <p:nvPr/>
                    </p:nvGrpSpPr>
                    <p:grpSpPr>
                      <a:xfrm rot="10800000">
                        <a:off x="2446817" y="7694424"/>
                        <a:ext cx="514443" cy="1565847"/>
                        <a:chOff x="1135020" y="4066884"/>
                        <a:chExt cx="514443" cy="1565847"/>
                      </a:xfrm>
                    </p:grpSpPr>
                    <p:pic>
                      <p:nvPicPr>
                        <p:cNvPr id="221" name="Kuva 2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201975" y="4066884"/>
                          <a:ext cx="360521" cy="359568"/>
                        </a:xfrm>
                        <a:prstGeom prst="rect">
                          <a:avLst/>
                        </a:prstGeom>
                      </p:spPr>
                    </p:pic>
                    <p:pic>
                      <p:nvPicPr>
                        <p:cNvPr id="222" name="Kuva 2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135020" y="4443771"/>
                          <a:ext cx="506254" cy="444341"/>
                        </a:xfrm>
                        <a:prstGeom prst="rect">
                          <a:avLst/>
                        </a:prstGeom>
                      </p:spPr>
                    </p:pic>
                    <p:pic>
                      <p:nvPicPr>
                        <p:cNvPr id="223" name="Kuva 2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1143209" y="5188390"/>
                          <a:ext cx="506254" cy="444341"/>
                        </a:xfrm>
                        <a:prstGeom prst="rect">
                          <a:avLst/>
                        </a:prstGeom>
                      </p:spPr>
                    </p:pic>
                  </p:grpSp>
                  <p:pic>
                    <p:nvPicPr>
                      <p:cNvPr id="217" name="Kuva 2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86619" y="8435000"/>
                        <a:ext cx="506254" cy="444341"/>
                      </a:xfrm>
                      <a:prstGeom prst="rect">
                        <a:avLst/>
                      </a:prstGeom>
                    </p:spPr>
                  </p:pic>
                  <p:pic>
                    <p:nvPicPr>
                      <p:cNvPr id="218" name="Kuva 2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78430" y="7693956"/>
                        <a:ext cx="506254" cy="444341"/>
                      </a:xfrm>
                      <a:prstGeom prst="rect">
                        <a:avLst/>
                      </a:prstGeom>
                    </p:spPr>
                  </p:pic>
                  <p:cxnSp>
                    <p:nvCxnSpPr>
                      <p:cNvPr id="219" name="Suora yhdysviiva 218"/>
                      <p:cNvCxnSpPr>
                        <a:stCxn id="218" idx="2"/>
                        <a:endCxn id="228"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uora yhdysviiva 219"/>
                      <p:cNvCxnSpPr>
                        <a:stCxn id="217" idx="2"/>
                        <a:endCxn id="229" idx="2"/>
                      </p:cNvCxnSpPr>
                      <p:nvPr/>
                    </p:nvCxnSpPr>
                    <p:spPr>
                      <a:xfrm rot="16200000" flipH="1" flipV="1">
                        <a:off x="4396358" y="8612308"/>
                        <a:ext cx="76355"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07" name="Kuva 20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373916" y="4370400"/>
                    <a:ext cx="439200" cy="122299"/>
                  </a:xfrm>
                  <a:prstGeom prst="rect">
                    <a:avLst/>
                  </a:prstGeom>
                </p:spPr>
              </p:pic>
              <p:pic>
                <p:nvPicPr>
                  <p:cNvPr id="208" name="Kuva 20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375200" y="6118309"/>
                    <a:ext cx="439200" cy="122299"/>
                  </a:xfrm>
                  <a:prstGeom prst="rect">
                    <a:avLst/>
                  </a:prstGeom>
                </p:spPr>
              </p:pic>
            </p:grpSp>
          </p:grpSp>
        </p:grpSp>
        <p:cxnSp>
          <p:nvCxnSpPr>
            <p:cNvPr id="330" name="Suora yhdysviiva 329"/>
            <p:cNvCxnSpPr/>
            <p:nvPr/>
          </p:nvCxnSpPr>
          <p:spPr>
            <a:xfrm>
              <a:off x="4624562" y="4195953"/>
              <a:ext cx="72" cy="177390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3" name="Ryhmä 12"/>
          <p:cNvGrpSpPr/>
          <p:nvPr/>
        </p:nvGrpSpPr>
        <p:grpSpPr>
          <a:xfrm>
            <a:off x="1116442" y="6565970"/>
            <a:ext cx="4631791" cy="2680899"/>
            <a:chOff x="1116442" y="6565970"/>
            <a:chExt cx="4631791" cy="2680899"/>
          </a:xfrm>
        </p:grpSpPr>
        <p:cxnSp>
          <p:nvCxnSpPr>
            <p:cNvPr id="331" name="Suora yhdysviiva 330"/>
            <p:cNvCxnSpPr/>
            <p:nvPr/>
          </p:nvCxnSpPr>
          <p:spPr>
            <a:xfrm flipH="1" flipV="1">
              <a:off x="1664692" y="7171562"/>
              <a:ext cx="3546196"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52" name="Ryhmä 151"/>
            <p:cNvGrpSpPr/>
            <p:nvPr/>
          </p:nvGrpSpPr>
          <p:grpSpPr>
            <a:xfrm rot="10800000">
              <a:off x="1116442" y="6565970"/>
              <a:ext cx="4631791" cy="2680899"/>
              <a:chOff x="1122193" y="1333075"/>
              <a:chExt cx="4631791" cy="2680899"/>
            </a:xfrm>
          </p:grpSpPr>
          <p:pic>
            <p:nvPicPr>
              <p:cNvPr id="153"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15763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07625" y="157650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34039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65120" y="3402787"/>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7" name="Ryhmä 156"/>
              <p:cNvGrpSpPr/>
              <p:nvPr/>
            </p:nvGrpSpPr>
            <p:grpSpPr>
              <a:xfrm>
                <a:off x="1122193" y="1333075"/>
                <a:ext cx="4631791" cy="2147783"/>
                <a:chOff x="1122193" y="1333075"/>
                <a:chExt cx="4631791" cy="2147783"/>
              </a:xfrm>
            </p:grpSpPr>
            <p:pic>
              <p:nvPicPr>
                <p:cNvPr id="158" name="Kuva 15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0" y="3075900"/>
                  <a:ext cx="310009" cy="309600"/>
                </a:xfrm>
                <a:prstGeom prst="rect">
                  <a:avLst/>
                </a:prstGeom>
              </p:spPr>
            </p:pic>
            <p:grpSp>
              <p:nvGrpSpPr>
                <p:cNvPr id="159" name="Ryhmä 158"/>
                <p:cNvGrpSpPr/>
                <p:nvPr/>
              </p:nvGrpSpPr>
              <p:grpSpPr>
                <a:xfrm>
                  <a:off x="1122193" y="1333075"/>
                  <a:ext cx="4631791" cy="2147783"/>
                  <a:chOff x="1122193" y="1333075"/>
                  <a:chExt cx="4631791" cy="2147783"/>
                </a:xfrm>
              </p:grpSpPr>
              <p:grpSp>
                <p:nvGrpSpPr>
                  <p:cNvPr id="160" name="Ryhmä 159"/>
                  <p:cNvGrpSpPr>
                    <a:grpSpLocks noChangeAspect="1"/>
                  </p:cNvGrpSpPr>
                  <p:nvPr/>
                </p:nvGrpSpPr>
                <p:grpSpPr>
                  <a:xfrm>
                    <a:off x="1122193" y="1333075"/>
                    <a:ext cx="4631791" cy="2147783"/>
                    <a:chOff x="722679" y="1561893"/>
                    <a:chExt cx="5410144" cy="2508707"/>
                  </a:xfrm>
                </p:grpSpPr>
                <p:grpSp>
                  <p:nvGrpSpPr>
                    <p:cNvPr id="163" name="Ryhmä 162"/>
                    <p:cNvGrpSpPr/>
                    <p:nvPr/>
                  </p:nvGrpSpPr>
                  <p:grpSpPr>
                    <a:xfrm rot="10800000">
                      <a:off x="722679" y="1741676"/>
                      <a:ext cx="620014" cy="2328924"/>
                      <a:chOff x="3357000" y="6308288"/>
                      <a:chExt cx="620014" cy="2328924"/>
                    </a:xfrm>
                  </p:grpSpPr>
                  <p:cxnSp>
                    <p:nvCxnSpPr>
                      <p:cNvPr id="190" name="Suora yhdysviiva 189"/>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uora yhdysviiva 190"/>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uora yhdysviiva 191"/>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uora yhdysviiva 192"/>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Tekstiruutu 193"/>
                      <p:cNvSpPr txBox="1"/>
                      <p:nvPr/>
                    </p:nvSpPr>
                    <p:spPr>
                      <a:xfrm>
                        <a:off x="3499823" y="6308288"/>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95" name="Tekstiruutu 194"/>
                      <p:cNvSpPr txBox="1"/>
                      <p:nvPr/>
                    </p:nvSpPr>
                    <p:spPr>
                      <a:xfrm>
                        <a:off x="3497544" y="7385706"/>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97" name="Tekstiruutu 196"/>
                      <p:cNvSpPr txBox="1"/>
                      <p:nvPr/>
                    </p:nvSpPr>
                    <p:spPr>
                      <a:xfrm>
                        <a:off x="3507768" y="8457464"/>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164" name="Ryhmä 163"/>
                    <p:cNvGrpSpPr/>
                    <p:nvPr/>
                  </p:nvGrpSpPr>
                  <p:grpSpPr>
                    <a:xfrm>
                      <a:off x="5510399" y="3369000"/>
                      <a:ext cx="622424" cy="693888"/>
                      <a:chOff x="3349652" y="6856056"/>
                      <a:chExt cx="622424" cy="693888"/>
                    </a:xfrm>
                  </p:grpSpPr>
                  <p:cxnSp>
                    <p:nvCxnSpPr>
                      <p:cNvPr id="185" name="Suora yhdysviiva 184"/>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uora yhdysviiva 185"/>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uora yhdysviiva 186"/>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Tekstiruutu 187"/>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189" name="Tekstiruutu 188"/>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65" name="Ryhmä 164"/>
                    <p:cNvGrpSpPr/>
                    <p:nvPr/>
                  </p:nvGrpSpPr>
                  <p:grpSpPr>
                    <a:xfrm rot="10800000">
                      <a:off x="1745720" y="1561893"/>
                      <a:ext cx="3370303" cy="2216511"/>
                      <a:chOff x="1742224" y="6960758"/>
                      <a:chExt cx="3370303" cy="2216511"/>
                    </a:xfrm>
                  </p:grpSpPr>
                  <p:grpSp>
                    <p:nvGrpSpPr>
                      <p:cNvPr id="166" name="Ryhmä 165"/>
                      <p:cNvGrpSpPr/>
                      <p:nvPr/>
                    </p:nvGrpSpPr>
                    <p:grpSpPr>
                      <a:xfrm rot="10800000">
                        <a:off x="2877130" y="7280630"/>
                        <a:ext cx="1103988" cy="1612911"/>
                        <a:chOff x="2883462" y="2085031"/>
                        <a:chExt cx="1103988" cy="1612911"/>
                      </a:xfrm>
                    </p:grpSpPr>
                    <p:pic>
                      <p:nvPicPr>
                        <p:cNvPr id="180"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7" name="Ryhmä 166"/>
                      <p:cNvGrpSpPr/>
                      <p:nvPr/>
                    </p:nvGrpSpPr>
                    <p:grpSpPr>
                      <a:xfrm>
                        <a:off x="1995351" y="6960758"/>
                        <a:ext cx="932230" cy="1932783"/>
                        <a:chOff x="2001410" y="6618703"/>
                        <a:chExt cx="932230" cy="1932783"/>
                      </a:xfrm>
                    </p:grpSpPr>
                    <p:cxnSp>
                      <p:nvCxnSpPr>
                        <p:cNvPr id="177" name="Suora yhdysviiva 176"/>
                        <p:cNvCxnSpPr>
                          <a:stCxn id="180" idx="2"/>
                          <a:endCxn id="158" idx="1"/>
                        </p:cNvCxnSpPr>
                        <p:nvPr/>
                      </p:nvCxnSpPr>
                      <p:spPr>
                        <a:xfrm flipH="1" flipV="1">
                          <a:off x="2196193" y="6618703"/>
                          <a:ext cx="737444" cy="3198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uora yhdysviiva 177"/>
                        <p:cNvCxnSpPr>
                          <a:stCxn id="183" idx="2"/>
                          <a:endCxn id="176"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uora yhdysviiva 178"/>
                        <p:cNvCxnSpPr>
                          <a:stCxn id="184" idx="2"/>
                          <a:endCxn id="175"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Ryhmä 167"/>
                      <p:cNvGrpSpPr/>
                      <p:nvPr/>
                    </p:nvGrpSpPr>
                    <p:grpSpPr>
                      <a:xfrm rot="10800000">
                        <a:off x="1742224" y="7291897"/>
                        <a:ext cx="507243" cy="1885372"/>
                        <a:chOff x="1846813" y="4149886"/>
                        <a:chExt cx="507243" cy="1885372"/>
                      </a:xfrm>
                    </p:grpSpPr>
                    <p:pic>
                      <p:nvPicPr>
                        <p:cNvPr id="174" name="Kuva 17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pic>
                      <p:nvPicPr>
                        <p:cNvPr id="175" name="Kuva 17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176" name="Kuva 17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169" name="Kuva 16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170" name="Kuva 16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171" name="Kuva 17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172" name="Suora yhdysviiva 171"/>
                      <p:cNvCxnSpPr>
                        <a:stCxn id="171" idx="2"/>
                        <a:endCxn id="181"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uora yhdysviiva 172"/>
                      <p:cNvCxnSpPr>
                        <a:stCxn id="170" idx="2"/>
                        <a:endCxn id="182"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61" name="Kuva 16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1998000" y="2433600"/>
                    <a:ext cx="439200" cy="122299"/>
                  </a:xfrm>
                  <a:prstGeom prst="rect">
                    <a:avLst/>
                  </a:prstGeom>
                </p:spPr>
              </p:pic>
              <p:pic>
                <p:nvPicPr>
                  <p:cNvPr id="162" name="Kuva 16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4449600" y="2433600"/>
                    <a:ext cx="439200" cy="122299"/>
                  </a:xfrm>
                  <a:prstGeom prst="rect">
                    <a:avLst/>
                  </a:prstGeom>
                </p:spPr>
              </p:pic>
            </p:grpSp>
          </p:grpSp>
        </p:grpSp>
      </p:grpSp>
      <p:sp>
        <p:nvSpPr>
          <p:cNvPr id="244"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1.9</a:t>
            </a:r>
          </a:p>
        </p:txBody>
      </p:sp>
    </p:spTree>
    <p:extLst>
      <p:ext uri="{BB962C8B-B14F-4D97-AF65-F5344CB8AC3E}">
        <p14:creationId xmlns:p14="http://schemas.microsoft.com/office/powerpoint/2010/main" val="3490092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 r="-1000"/>
          </a:stretch>
        </a:blipFill>
        <a:effectLst/>
      </p:bgPr>
    </p:bg>
    <p:spTree>
      <p:nvGrpSpPr>
        <p:cNvPr id="1" name=""/>
        <p:cNvGrpSpPr/>
        <p:nvPr/>
      </p:nvGrpSpPr>
      <p:grpSpPr>
        <a:xfrm>
          <a:off x="0" y="0"/>
          <a:ext cx="0" cy="0"/>
          <a:chOff x="0" y="0"/>
          <a:chExt cx="0" cy="0"/>
        </a:xfrm>
      </p:grpSpPr>
      <p:grpSp>
        <p:nvGrpSpPr>
          <p:cNvPr id="713" name="Ryhmä 712"/>
          <p:cNvGrpSpPr/>
          <p:nvPr/>
        </p:nvGrpSpPr>
        <p:grpSpPr>
          <a:xfrm rot="4592729">
            <a:off x="2373914" y="4603832"/>
            <a:ext cx="2171753" cy="1480791"/>
            <a:chOff x="2418944" y="4519242"/>
            <a:chExt cx="2171753" cy="1480791"/>
          </a:xfrm>
        </p:grpSpPr>
        <p:cxnSp>
          <p:nvCxnSpPr>
            <p:cNvPr id="701" name="Suora yhdysviiva 700"/>
            <p:cNvCxnSpPr>
              <a:cxnSpLocks noChangeAspect="1"/>
            </p:cNvCxnSpPr>
            <p:nvPr/>
          </p:nvCxnSpPr>
          <p:spPr>
            <a:xfrm flipH="1">
              <a:off x="2667117" y="4576514"/>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8" name="Suora yhdysviiva 707"/>
            <p:cNvCxnSpPr>
              <a:cxnSpLocks noChangeAspect="1"/>
            </p:cNvCxnSpPr>
            <p:nvPr/>
          </p:nvCxnSpPr>
          <p:spPr>
            <a:xfrm flipH="1">
              <a:off x="2634414" y="4519242"/>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11" name="Suora yhdysviiva 710"/>
            <p:cNvCxnSpPr>
              <a:cxnSpLocks noChangeAspect="1"/>
            </p:cNvCxnSpPr>
            <p:nvPr/>
          </p:nvCxnSpPr>
          <p:spPr>
            <a:xfrm flipH="1">
              <a:off x="2710074" y="4643684"/>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2" name="Tekstiruutu 711"/>
            <p:cNvSpPr txBox="1"/>
            <p:nvPr/>
          </p:nvSpPr>
          <p:spPr>
            <a:xfrm rot="19312671">
              <a:off x="2418944" y="4970082"/>
              <a:ext cx="2171753" cy="169277"/>
            </a:xfrm>
            <a:prstGeom prst="rect">
              <a:avLst/>
            </a:prstGeom>
            <a:solidFill>
              <a:schemeClr val="bg1"/>
            </a:solidFill>
          </p:spPr>
          <p:txBody>
            <a:bodyPr wrap="square" lIns="0" tIns="0" rIns="0" bIns="0" rtlCol="0">
              <a:spAutoFit/>
            </a:bodyPr>
            <a:lstStyle/>
            <a:p>
              <a:r>
                <a:rPr lang="fi-FI" sz="1100" dirty="0">
                  <a:latin typeface="Arial" panose="020B0604020202020204" pitchFamily="34" charset="0"/>
                  <a:cs typeface="Arial" panose="020B0604020202020204" pitchFamily="34" charset="0"/>
                </a:rPr>
                <a:t>Ilmajohdon rakentaminen / purku</a:t>
              </a:r>
            </a:p>
          </p:txBody>
        </p:sp>
      </p:grpSp>
      <p:sp>
        <p:nvSpPr>
          <p:cNvPr id="721" name="Text Box 3"/>
          <p:cNvSpPr txBox="1">
            <a:spLocks noChangeArrowheads="1"/>
          </p:cNvSpPr>
          <p:nvPr/>
        </p:nvSpPr>
        <p:spPr bwMode="auto">
          <a:xfrm>
            <a:off x="597563" y="78819"/>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Tien ylittävän ilmajohdon rakentaminen tai purkaminen risteysalueella</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enintään 50 km/h</a:t>
            </a:r>
          </a:p>
        </p:txBody>
      </p:sp>
      <p:grpSp>
        <p:nvGrpSpPr>
          <p:cNvPr id="11" name="Ryhmä 10"/>
          <p:cNvGrpSpPr/>
          <p:nvPr/>
        </p:nvGrpSpPr>
        <p:grpSpPr>
          <a:xfrm>
            <a:off x="813582" y="1481446"/>
            <a:ext cx="4075218" cy="2532528"/>
            <a:chOff x="813582" y="1481446"/>
            <a:chExt cx="4075218" cy="2532528"/>
          </a:xfrm>
        </p:grpSpPr>
        <p:grpSp>
          <p:nvGrpSpPr>
            <p:cNvPr id="3" name="Ryhmä 2"/>
            <p:cNvGrpSpPr/>
            <p:nvPr/>
          </p:nvGrpSpPr>
          <p:grpSpPr>
            <a:xfrm>
              <a:off x="813582" y="1481446"/>
              <a:ext cx="4075218" cy="2532528"/>
              <a:chOff x="813582" y="1481446"/>
              <a:chExt cx="4075218" cy="2532528"/>
            </a:xfrm>
          </p:grpSpPr>
          <p:pic>
            <p:nvPicPr>
              <p:cNvPr id="120"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15763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07625" y="157650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34039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65120" y="3402787"/>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Ryhmä 3"/>
              <p:cNvGrpSpPr/>
              <p:nvPr/>
            </p:nvGrpSpPr>
            <p:grpSpPr>
              <a:xfrm>
                <a:off x="813582" y="1481446"/>
                <a:ext cx="4075218" cy="1993865"/>
                <a:chOff x="813582" y="1481446"/>
                <a:chExt cx="4075218" cy="1993865"/>
              </a:xfrm>
            </p:grpSpPr>
            <p:grpSp>
              <p:nvGrpSpPr>
                <p:cNvPr id="250" name="Ryhmä 249"/>
                <p:cNvGrpSpPr>
                  <a:grpSpLocks noChangeAspect="1"/>
                </p:cNvGrpSpPr>
                <p:nvPr/>
              </p:nvGrpSpPr>
              <p:grpSpPr>
                <a:xfrm>
                  <a:off x="813582" y="1481446"/>
                  <a:ext cx="4069889" cy="1993865"/>
                  <a:chOff x="362206" y="1735197"/>
                  <a:chExt cx="4753817" cy="2328924"/>
                </a:xfrm>
              </p:grpSpPr>
              <p:grpSp>
                <p:nvGrpSpPr>
                  <p:cNvPr id="251" name="Ryhmä 250"/>
                  <p:cNvGrpSpPr/>
                  <p:nvPr/>
                </p:nvGrpSpPr>
                <p:grpSpPr>
                  <a:xfrm rot="10800000">
                    <a:off x="362206" y="1735197"/>
                    <a:ext cx="620014" cy="2328924"/>
                    <a:chOff x="3717473" y="6314767"/>
                    <a:chExt cx="620014" cy="2328924"/>
                  </a:xfrm>
                </p:grpSpPr>
                <p:cxnSp>
                  <p:nvCxnSpPr>
                    <p:cNvPr id="285" name="Suora yhdysviiva 284"/>
                    <p:cNvCxnSpPr/>
                    <p:nvPr/>
                  </p:nvCxnSpPr>
                  <p:spPr>
                    <a:xfrm flipV="1">
                      <a:off x="3789473" y="6399478"/>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p:nvPr/>
                  </p:nvCxnSpPr>
                  <p:spPr>
                    <a:xfrm rot="10800000">
                      <a:off x="3717473" y="640196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uora yhdysviiva 286"/>
                    <p:cNvCxnSpPr/>
                    <p:nvPr/>
                  </p:nvCxnSpPr>
                  <p:spPr>
                    <a:xfrm rot="10800000">
                      <a:off x="3717473" y="747948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uora yhdysviiva 287"/>
                    <p:cNvCxnSpPr/>
                    <p:nvPr/>
                  </p:nvCxnSpPr>
                  <p:spPr>
                    <a:xfrm rot="10800000">
                      <a:off x="3717473" y="855948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kstiruutu 288"/>
                    <p:cNvSpPr txBox="1"/>
                    <p:nvPr/>
                  </p:nvSpPr>
                  <p:spPr>
                    <a:xfrm>
                      <a:off x="3860296" y="6314767"/>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90" name="Tekstiruutu 289"/>
                    <p:cNvSpPr txBox="1"/>
                    <p:nvPr/>
                  </p:nvSpPr>
                  <p:spPr>
                    <a:xfrm>
                      <a:off x="3858017" y="7392185"/>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91" name="Tekstiruutu 290"/>
                    <p:cNvSpPr txBox="1"/>
                    <p:nvPr/>
                  </p:nvSpPr>
                  <p:spPr>
                    <a:xfrm>
                      <a:off x="3868241" y="8463943"/>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253" name="Ryhmä 252"/>
                  <p:cNvGrpSpPr/>
                  <p:nvPr/>
                </p:nvGrpSpPr>
                <p:grpSpPr>
                  <a:xfrm rot="10800000">
                    <a:off x="1745720" y="1845621"/>
                    <a:ext cx="3370303" cy="1601644"/>
                    <a:chOff x="1742224" y="7291897"/>
                    <a:chExt cx="3370303" cy="1601644"/>
                  </a:xfrm>
                </p:grpSpPr>
                <p:grpSp>
                  <p:nvGrpSpPr>
                    <p:cNvPr id="256" name="Ryhmä 255"/>
                    <p:cNvGrpSpPr/>
                    <p:nvPr/>
                  </p:nvGrpSpPr>
                  <p:grpSpPr>
                    <a:xfrm rot="10800000">
                      <a:off x="2877130" y="7753042"/>
                      <a:ext cx="1103988" cy="1140499"/>
                      <a:chOff x="2883462" y="2085031"/>
                      <a:chExt cx="1103988" cy="1140499"/>
                    </a:xfrm>
                  </p:grpSpPr>
                  <p:pic>
                    <p:nvPicPr>
                      <p:cNvPr id="27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7" name="Ryhmä 256"/>
                    <p:cNvGrpSpPr/>
                    <p:nvPr/>
                  </p:nvGrpSpPr>
                  <p:grpSpPr>
                    <a:xfrm>
                      <a:off x="1995351" y="7736238"/>
                      <a:ext cx="932230" cy="1157303"/>
                      <a:chOff x="2001410" y="7394183"/>
                      <a:chExt cx="932230" cy="1157303"/>
                    </a:xfrm>
                  </p:grpSpPr>
                  <p:cxnSp>
                    <p:nvCxnSpPr>
                      <p:cNvPr id="273" name="Suora yhdysviiva 272"/>
                      <p:cNvCxnSpPr>
                        <a:stCxn id="278" idx="2"/>
                        <a:endCxn id="26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uora yhdysviiva 273"/>
                      <p:cNvCxnSpPr>
                        <a:stCxn id="279" idx="2"/>
                        <a:endCxn id="270"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 name="Ryhmä 257"/>
                    <p:cNvGrpSpPr/>
                    <p:nvPr/>
                  </p:nvGrpSpPr>
                  <p:grpSpPr>
                    <a:xfrm rot="10800000">
                      <a:off x="1742224" y="7291897"/>
                      <a:ext cx="507243" cy="1508485"/>
                      <a:chOff x="1846813" y="4526773"/>
                      <a:chExt cx="507243" cy="1508485"/>
                    </a:xfrm>
                  </p:grpSpPr>
                  <p:pic>
                    <p:nvPicPr>
                      <p:cNvPr id="270" name="Kuva 26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268" name="Kuva 26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260" name="Kuva 25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261" name="Kuva 26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263" name="Suora yhdysviiva 262"/>
                    <p:cNvCxnSpPr>
                      <a:stCxn id="261" idx="2"/>
                      <a:endCxn id="276"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a:stCxn id="260" idx="2"/>
                      <a:endCxn id="277"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96" name="Kuva 19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998000" y="2433600"/>
                  <a:ext cx="439200" cy="122299"/>
                </a:xfrm>
                <a:prstGeom prst="rect">
                  <a:avLst/>
                </a:prstGeom>
              </p:spPr>
            </p:pic>
            <p:pic>
              <p:nvPicPr>
                <p:cNvPr id="198" name="Kuva 19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4449600" y="2433600"/>
                  <a:ext cx="439200" cy="122299"/>
                </a:xfrm>
                <a:prstGeom prst="rect">
                  <a:avLst/>
                </a:prstGeom>
              </p:spPr>
            </p:pic>
          </p:grpSp>
        </p:grpSp>
        <p:cxnSp>
          <p:nvCxnSpPr>
            <p:cNvPr id="373" name="Suora yhdysviiva 372"/>
            <p:cNvCxnSpPr/>
            <p:nvPr/>
          </p:nvCxnSpPr>
          <p:spPr>
            <a:xfrm>
              <a:off x="1340352" y="3394597"/>
              <a:ext cx="2846801" cy="1281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Ryhmä 11"/>
          <p:cNvGrpSpPr/>
          <p:nvPr/>
        </p:nvGrpSpPr>
        <p:grpSpPr>
          <a:xfrm>
            <a:off x="1982778" y="6402098"/>
            <a:ext cx="4075218" cy="2532528"/>
            <a:chOff x="1982778" y="6402098"/>
            <a:chExt cx="4075218" cy="2532528"/>
          </a:xfrm>
        </p:grpSpPr>
        <p:grpSp>
          <p:nvGrpSpPr>
            <p:cNvPr id="334" name="Ryhmä 333"/>
            <p:cNvGrpSpPr/>
            <p:nvPr/>
          </p:nvGrpSpPr>
          <p:grpSpPr>
            <a:xfrm rot="10800000">
              <a:off x="1982778" y="6402098"/>
              <a:ext cx="4075218" cy="2532528"/>
              <a:chOff x="813582" y="1481446"/>
              <a:chExt cx="4075218" cy="2532528"/>
            </a:xfrm>
          </p:grpSpPr>
          <p:pic>
            <p:nvPicPr>
              <p:cNvPr id="341"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15763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2"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07625" y="157650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3"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34039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65120" y="3402787"/>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5" name="Ryhmä 344"/>
              <p:cNvGrpSpPr/>
              <p:nvPr/>
            </p:nvGrpSpPr>
            <p:grpSpPr>
              <a:xfrm>
                <a:off x="813582" y="1481446"/>
                <a:ext cx="4075218" cy="1993865"/>
                <a:chOff x="813582" y="1481446"/>
                <a:chExt cx="4075218" cy="1993865"/>
              </a:xfrm>
            </p:grpSpPr>
            <p:grpSp>
              <p:nvGrpSpPr>
                <p:cNvPr id="346" name="Ryhmä 345"/>
                <p:cNvGrpSpPr>
                  <a:grpSpLocks noChangeAspect="1"/>
                </p:cNvGrpSpPr>
                <p:nvPr/>
              </p:nvGrpSpPr>
              <p:grpSpPr>
                <a:xfrm>
                  <a:off x="813582" y="1481446"/>
                  <a:ext cx="4069889" cy="1993865"/>
                  <a:chOff x="362206" y="1735197"/>
                  <a:chExt cx="4753817" cy="2328924"/>
                </a:xfrm>
              </p:grpSpPr>
              <p:grpSp>
                <p:nvGrpSpPr>
                  <p:cNvPr id="349" name="Ryhmä 348"/>
                  <p:cNvGrpSpPr/>
                  <p:nvPr/>
                </p:nvGrpSpPr>
                <p:grpSpPr>
                  <a:xfrm rot="10800000">
                    <a:off x="362206" y="1735197"/>
                    <a:ext cx="620014" cy="2328924"/>
                    <a:chOff x="3717473" y="6314767"/>
                    <a:chExt cx="620014" cy="2328924"/>
                  </a:xfrm>
                </p:grpSpPr>
                <p:cxnSp>
                  <p:nvCxnSpPr>
                    <p:cNvPr id="366" name="Suora yhdysviiva 365"/>
                    <p:cNvCxnSpPr/>
                    <p:nvPr/>
                  </p:nvCxnSpPr>
                  <p:spPr>
                    <a:xfrm flipV="1">
                      <a:off x="3789473" y="6399478"/>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uora yhdysviiva 366"/>
                    <p:cNvCxnSpPr/>
                    <p:nvPr/>
                  </p:nvCxnSpPr>
                  <p:spPr>
                    <a:xfrm rot="10800000">
                      <a:off x="3717473" y="640196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uora yhdysviiva 367"/>
                    <p:cNvCxnSpPr/>
                    <p:nvPr/>
                  </p:nvCxnSpPr>
                  <p:spPr>
                    <a:xfrm rot="10800000">
                      <a:off x="3717473" y="747948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uora yhdysviiva 368"/>
                    <p:cNvCxnSpPr/>
                    <p:nvPr/>
                  </p:nvCxnSpPr>
                  <p:spPr>
                    <a:xfrm rot="10800000">
                      <a:off x="3717473" y="855948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0" name="Tekstiruutu 369"/>
                    <p:cNvSpPr txBox="1"/>
                    <p:nvPr/>
                  </p:nvSpPr>
                  <p:spPr>
                    <a:xfrm>
                      <a:off x="3860296" y="6314767"/>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71" name="Tekstiruutu 370"/>
                    <p:cNvSpPr txBox="1"/>
                    <p:nvPr/>
                  </p:nvSpPr>
                  <p:spPr>
                    <a:xfrm>
                      <a:off x="3858017" y="7392185"/>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372" name="Tekstiruutu 371"/>
                    <p:cNvSpPr txBox="1"/>
                    <p:nvPr/>
                  </p:nvSpPr>
                  <p:spPr>
                    <a:xfrm>
                      <a:off x="3868241" y="8463943"/>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350" name="Ryhmä 349"/>
                  <p:cNvGrpSpPr/>
                  <p:nvPr/>
                </p:nvGrpSpPr>
                <p:grpSpPr>
                  <a:xfrm rot="10800000">
                    <a:off x="1745720" y="1845621"/>
                    <a:ext cx="3370303" cy="1601644"/>
                    <a:chOff x="1742224" y="7291897"/>
                    <a:chExt cx="3370303" cy="1601644"/>
                  </a:xfrm>
                </p:grpSpPr>
                <p:grpSp>
                  <p:nvGrpSpPr>
                    <p:cNvPr id="351" name="Ryhmä 350"/>
                    <p:cNvGrpSpPr/>
                    <p:nvPr/>
                  </p:nvGrpSpPr>
                  <p:grpSpPr>
                    <a:xfrm rot="10800000">
                      <a:off x="2877130" y="7753042"/>
                      <a:ext cx="1103988" cy="1140499"/>
                      <a:chOff x="2883462" y="2085031"/>
                      <a:chExt cx="1103988" cy="1140499"/>
                    </a:xfrm>
                  </p:grpSpPr>
                  <p:pic>
                    <p:nvPicPr>
                      <p:cNvPr id="362"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3"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2" name="Ryhmä 351"/>
                    <p:cNvGrpSpPr/>
                    <p:nvPr/>
                  </p:nvGrpSpPr>
                  <p:grpSpPr>
                    <a:xfrm>
                      <a:off x="1995351" y="7736238"/>
                      <a:ext cx="932230" cy="1157303"/>
                      <a:chOff x="2001410" y="7394183"/>
                      <a:chExt cx="932230" cy="1157303"/>
                    </a:xfrm>
                  </p:grpSpPr>
                  <p:cxnSp>
                    <p:nvCxnSpPr>
                      <p:cNvPr id="360" name="Suora yhdysviiva 359"/>
                      <p:cNvCxnSpPr>
                        <a:stCxn id="364" idx="2"/>
                        <a:endCxn id="359"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uora yhdysviiva 360"/>
                      <p:cNvCxnSpPr>
                        <a:stCxn id="365" idx="2"/>
                        <a:endCxn id="358"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3" name="Ryhmä 352"/>
                    <p:cNvGrpSpPr/>
                    <p:nvPr/>
                  </p:nvGrpSpPr>
                  <p:grpSpPr>
                    <a:xfrm rot="10800000">
                      <a:off x="1742224" y="7291897"/>
                      <a:ext cx="507243" cy="1508485"/>
                      <a:chOff x="1846813" y="4526773"/>
                      <a:chExt cx="507243" cy="1508485"/>
                    </a:xfrm>
                  </p:grpSpPr>
                  <p:pic>
                    <p:nvPicPr>
                      <p:cNvPr id="358" name="Kuva 3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359" name="Kuva 35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354" name="Kuva 3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355" name="Kuva 3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356" name="Suora yhdysviiva 355"/>
                    <p:cNvCxnSpPr>
                      <a:stCxn id="355" idx="2"/>
                      <a:endCxn id="362"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uora yhdysviiva 356"/>
                    <p:cNvCxnSpPr>
                      <a:stCxn id="354" idx="2"/>
                      <a:endCxn id="363"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47" name="Kuva 3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998000" y="2433600"/>
                  <a:ext cx="439200" cy="122299"/>
                </a:xfrm>
                <a:prstGeom prst="rect">
                  <a:avLst/>
                </a:prstGeom>
              </p:spPr>
            </p:pic>
            <p:pic>
              <p:nvPicPr>
                <p:cNvPr id="348" name="Kuva 34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4449600" y="2433600"/>
                  <a:ext cx="439200" cy="122299"/>
                </a:xfrm>
                <a:prstGeom prst="rect">
                  <a:avLst/>
                </a:prstGeom>
              </p:spPr>
            </p:pic>
          </p:grpSp>
        </p:grpSp>
        <p:cxnSp>
          <p:nvCxnSpPr>
            <p:cNvPr id="374" name="Suora yhdysviiva 373"/>
            <p:cNvCxnSpPr/>
            <p:nvPr/>
          </p:nvCxnSpPr>
          <p:spPr>
            <a:xfrm>
              <a:off x="2694588" y="7011056"/>
              <a:ext cx="2846801" cy="12815"/>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Ryhmä 14"/>
          <p:cNvGrpSpPr/>
          <p:nvPr/>
        </p:nvGrpSpPr>
        <p:grpSpPr>
          <a:xfrm>
            <a:off x="3975360" y="3227807"/>
            <a:ext cx="1986417" cy="3195887"/>
            <a:chOff x="3975360" y="3227807"/>
            <a:chExt cx="1986417" cy="3195887"/>
          </a:xfrm>
        </p:grpSpPr>
        <p:grpSp>
          <p:nvGrpSpPr>
            <p:cNvPr id="295" name="Ryhmä 294"/>
            <p:cNvGrpSpPr/>
            <p:nvPr/>
          </p:nvGrpSpPr>
          <p:grpSpPr>
            <a:xfrm rot="10800000">
              <a:off x="3975360" y="3227807"/>
              <a:ext cx="1986417" cy="3195887"/>
              <a:chOff x="894924" y="4211950"/>
              <a:chExt cx="1986417" cy="3195887"/>
            </a:xfrm>
          </p:grpSpPr>
          <p:pic>
            <p:nvPicPr>
              <p:cNvPr id="299"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3" name="Ryhmä 302"/>
              <p:cNvGrpSpPr/>
              <p:nvPr/>
            </p:nvGrpSpPr>
            <p:grpSpPr>
              <a:xfrm>
                <a:off x="894924" y="4211950"/>
                <a:ext cx="1423761" cy="3195887"/>
                <a:chOff x="894924" y="4211950"/>
                <a:chExt cx="1423761" cy="3195887"/>
              </a:xfrm>
            </p:grpSpPr>
            <p:grpSp>
              <p:nvGrpSpPr>
                <p:cNvPr id="306" name="Ryhmä 305"/>
                <p:cNvGrpSpPr>
                  <a:grpSpLocks noChangeAspect="1"/>
                </p:cNvGrpSpPr>
                <p:nvPr/>
              </p:nvGrpSpPr>
              <p:grpSpPr>
                <a:xfrm rot="16200000">
                  <a:off x="9374" y="5098526"/>
                  <a:ext cx="3194861" cy="1423761"/>
                  <a:chOff x="706226" y="1707666"/>
                  <a:chExt cx="3705204" cy="1651189"/>
                </a:xfrm>
              </p:grpSpPr>
              <p:grpSp>
                <p:nvGrpSpPr>
                  <p:cNvPr id="307" name="Ryhmä 306"/>
                  <p:cNvGrpSpPr/>
                  <p:nvPr/>
                </p:nvGrpSpPr>
                <p:grpSpPr>
                  <a:xfrm rot="10800000">
                    <a:off x="706226" y="1707666"/>
                    <a:ext cx="654014" cy="1651189"/>
                    <a:chOff x="3339453" y="7020033"/>
                    <a:chExt cx="654014" cy="1651190"/>
                  </a:xfrm>
                </p:grpSpPr>
                <p:cxnSp>
                  <p:nvCxnSpPr>
                    <p:cNvPr id="324" name="Suora yhdysviiva 323"/>
                    <p:cNvCxnSpPr/>
                    <p:nvPr/>
                  </p:nvCxnSpPr>
                  <p:spPr>
                    <a:xfrm rot="16200000">
                      <a:off x="2659976" y="7831693"/>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uora yhdysviiva 324"/>
                    <p:cNvCxnSpPr/>
                    <p:nvPr/>
                  </p:nvCxnSpPr>
                  <p:spPr>
                    <a:xfrm rot="10800000">
                      <a:off x="3343185" y="707610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uora yhdysviiva 325"/>
                    <p:cNvCxnSpPr/>
                    <p:nvPr/>
                  </p:nvCxnSpPr>
                  <p:spPr>
                    <a:xfrm rot="10800000">
                      <a:off x="3339453" y="783052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uora yhdysviiva 326"/>
                    <p:cNvCxnSpPr/>
                    <p:nvPr/>
                  </p:nvCxnSpPr>
                  <p:spPr>
                    <a:xfrm rot="10800000">
                      <a:off x="3346413" y="858411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8" name="Tekstiruutu 327"/>
                    <p:cNvSpPr txBox="1"/>
                    <p:nvPr/>
                  </p:nvSpPr>
                  <p:spPr>
                    <a:xfrm>
                      <a:off x="3505611" y="7020033"/>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329" name="Tekstiruutu 328"/>
                    <p:cNvSpPr txBox="1"/>
                    <p:nvPr/>
                  </p:nvSpPr>
                  <p:spPr>
                    <a:xfrm>
                      <a:off x="3502922" y="7749008"/>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330" name="Tekstiruutu 329"/>
                    <p:cNvSpPr txBox="1"/>
                    <p:nvPr/>
                  </p:nvSpPr>
                  <p:spPr>
                    <a:xfrm>
                      <a:off x="3518901" y="8492753"/>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308" name="Ryhmä 307"/>
                  <p:cNvGrpSpPr/>
                  <p:nvPr/>
                </p:nvGrpSpPr>
                <p:grpSpPr>
                  <a:xfrm rot="10800000">
                    <a:off x="1865374" y="1783465"/>
                    <a:ext cx="2546056" cy="1261741"/>
                    <a:chOff x="2446817" y="7693956"/>
                    <a:chExt cx="2546056" cy="1261741"/>
                  </a:xfrm>
                </p:grpSpPr>
                <p:grpSp>
                  <p:nvGrpSpPr>
                    <p:cNvPr id="309" name="Ryhmä 308"/>
                    <p:cNvGrpSpPr/>
                    <p:nvPr/>
                  </p:nvGrpSpPr>
                  <p:grpSpPr>
                    <a:xfrm rot="10800000">
                      <a:off x="3275103" y="8138297"/>
                      <a:ext cx="899466" cy="817400"/>
                      <a:chOff x="2690011" y="2022875"/>
                      <a:chExt cx="899466" cy="817400"/>
                    </a:xfrm>
                  </p:grpSpPr>
                  <p:pic>
                    <p:nvPicPr>
                      <p:cNvPr id="320"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0" name="Ryhmä 309"/>
                    <p:cNvGrpSpPr/>
                    <p:nvPr/>
                  </p:nvGrpSpPr>
                  <p:grpSpPr>
                    <a:xfrm>
                      <a:off x="2699944" y="8138765"/>
                      <a:ext cx="622395" cy="816931"/>
                      <a:chOff x="2706003" y="7796710"/>
                      <a:chExt cx="622395" cy="816931"/>
                    </a:xfrm>
                  </p:grpSpPr>
                  <p:cxnSp>
                    <p:nvCxnSpPr>
                      <p:cNvPr id="318" name="Suora yhdysviiva 317"/>
                      <p:cNvCxnSpPr>
                        <a:stCxn id="322" idx="2"/>
                        <a:endCxn id="317" idx="2"/>
                      </p:cNvCxnSpPr>
                      <p:nvPr/>
                    </p:nvCxnSpPr>
                    <p:spPr>
                      <a:xfrm rot="16200000" flipV="1">
                        <a:off x="2983894" y="7518819"/>
                        <a:ext cx="64619" cy="62040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uora yhdysviiva 318"/>
                      <p:cNvCxnSpPr>
                        <a:stCxn id="323" idx="2"/>
                        <a:endCxn id="316" idx="2"/>
                      </p:cNvCxnSpPr>
                      <p:nvPr/>
                    </p:nvCxnSpPr>
                    <p:spPr>
                      <a:xfrm rot="16200000" flipV="1">
                        <a:off x="2985138" y="8270380"/>
                        <a:ext cx="72314" cy="6142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1" name="Ryhmä 310"/>
                    <p:cNvGrpSpPr/>
                    <p:nvPr/>
                  </p:nvGrpSpPr>
                  <p:grpSpPr>
                    <a:xfrm rot="10800000">
                      <a:off x="2446817" y="7694424"/>
                      <a:ext cx="514443" cy="1188960"/>
                      <a:chOff x="1135020" y="4443771"/>
                      <a:chExt cx="514443" cy="1188960"/>
                    </a:xfrm>
                  </p:grpSpPr>
                  <p:pic>
                    <p:nvPicPr>
                      <p:cNvPr id="316" name="Kuva 3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135020" y="4443771"/>
                        <a:ext cx="506254" cy="444341"/>
                      </a:xfrm>
                      <a:prstGeom prst="rect">
                        <a:avLst/>
                      </a:prstGeom>
                    </p:spPr>
                  </p:pic>
                  <p:pic>
                    <p:nvPicPr>
                      <p:cNvPr id="317" name="Kuva 3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143209" y="5188390"/>
                        <a:ext cx="506254" cy="444341"/>
                      </a:xfrm>
                      <a:prstGeom prst="rect">
                        <a:avLst/>
                      </a:prstGeom>
                    </p:spPr>
                  </p:pic>
                </p:grpSp>
                <p:pic>
                  <p:nvPicPr>
                    <p:cNvPr id="312" name="Kuva 3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6619" y="8435000"/>
                      <a:ext cx="506254" cy="444341"/>
                    </a:xfrm>
                    <a:prstGeom prst="rect">
                      <a:avLst/>
                    </a:prstGeom>
                  </p:spPr>
                </p:pic>
                <p:pic>
                  <p:nvPicPr>
                    <p:cNvPr id="313" name="Kuva 3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8430" y="7693956"/>
                      <a:ext cx="506254" cy="444341"/>
                    </a:xfrm>
                    <a:prstGeom prst="rect">
                      <a:avLst/>
                    </a:prstGeom>
                  </p:spPr>
                </p:pic>
                <p:cxnSp>
                  <p:nvCxnSpPr>
                    <p:cNvPr id="314" name="Suora yhdysviiva 313"/>
                    <p:cNvCxnSpPr>
                      <a:stCxn id="313" idx="2"/>
                      <a:endCxn id="320"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uora yhdysviiva 314"/>
                    <p:cNvCxnSpPr>
                      <a:stCxn id="312" idx="2"/>
                      <a:endCxn id="321" idx="2"/>
                    </p:cNvCxnSpPr>
                    <p:nvPr/>
                  </p:nvCxnSpPr>
                  <p:spPr>
                    <a:xfrm rot="16200000" flipH="1" flipV="1">
                      <a:off x="4396358" y="8612308"/>
                      <a:ext cx="76355"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04" name="Kuva 30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1373916" y="4370400"/>
                  <a:ext cx="439200" cy="122299"/>
                </a:xfrm>
                <a:prstGeom prst="rect">
                  <a:avLst/>
                </a:prstGeom>
              </p:spPr>
            </p:pic>
            <p:pic>
              <p:nvPicPr>
                <p:cNvPr id="305" name="Kuva 30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1375200" y="6118309"/>
                  <a:ext cx="439200" cy="122299"/>
                </a:xfrm>
                <a:prstGeom prst="rect">
                  <a:avLst/>
                </a:prstGeom>
              </p:spPr>
            </p:pic>
          </p:grpSp>
        </p:grpSp>
        <p:cxnSp>
          <p:nvCxnSpPr>
            <p:cNvPr id="376" name="Suora yhdysviiva 375"/>
            <p:cNvCxnSpPr/>
            <p:nvPr/>
          </p:nvCxnSpPr>
          <p:spPr>
            <a:xfrm>
              <a:off x="4586366" y="3788522"/>
              <a:ext cx="0" cy="240418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6" name="Ryhmä 15"/>
          <p:cNvGrpSpPr/>
          <p:nvPr/>
        </p:nvGrpSpPr>
        <p:grpSpPr>
          <a:xfrm>
            <a:off x="894924" y="4211950"/>
            <a:ext cx="1986417" cy="3195887"/>
            <a:chOff x="894924" y="4211950"/>
            <a:chExt cx="1986417" cy="3195887"/>
          </a:xfrm>
        </p:grpSpPr>
        <p:grpSp>
          <p:nvGrpSpPr>
            <p:cNvPr id="6" name="Ryhmä 5"/>
            <p:cNvGrpSpPr/>
            <p:nvPr/>
          </p:nvGrpSpPr>
          <p:grpSpPr>
            <a:xfrm>
              <a:off x="894924" y="4211950"/>
              <a:ext cx="1986417" cy="3195887"/>
              <a:chOff x="894924" y="4211950"/>
              <a:chExt cx="1986417" cy="3195887"/>
            </a:xfrm>
          </p:grpSpPr>
          <p:pic>
            <p:nvPicPr>
              <p:cNvPr id="148" name="Kuva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8" name="Ryhmä 97"/>
              <p:cNvGrpSpPr/>
              <p:nvPr/>
            </p:nvGrpSpPr>
            <p:grpSpPr>
              <a:xfrm>
                <a:off x="894924" y="4211950"/>
                <a:ext cx="1423761" cy="3195887"/>
                <a:chOff x="894924" y="4211950"/>
                <a:chExt cx="1423761" cy="3195887"/>
              </a:xfrm>
            </p:grpSpPr>
            <p:grpSp>
              <p:nvGrpSpPr>
                <p:cNvPr id="105" name="Ryhmä 104"/>
                <p:cNvGrpSpPr>
                  <a:grpSpLocks noChangeAspect="1"/>
                </p:cNvGrpSpPr>
                <p:nvPr/>
              </p:nvGrpSpPr>
              <p:grpSpPr>
                <a:xfrm rot="16200000">
                  <a:off x="9374" y="5098526"/>
                  <a:ext cx="3194861" cy="1423761"/>
                  <a:chOff x="706226" y="1707666"/>
                  <a:chExt cx="3705204" cy="1651189"/>
                </a:xfrm>
              </p:grpSpPr>
              <p:grpSp>
                <p:nvGrpSpPr>
                  <p:cNvPr id="108" name="Ryhmä 107"/>
                  <p:cNvGrpSpPr/>
                  <p:nvPr/>
                </p:nvGrpSpPr>
                <p:grpSpPr>
                  <a:xfrm rot="10800000">
                    <a:off x="706226" y="1707666"/>
                    <a:ext cx="654014" cy="1651189"/>
                    <a:chOff x="3339453" y="7020033"/>
                    <a:chExt cx="654014" cy="1651190"/>
                  </a:xfrm>
                </p:grpSpPr>
                <p:cxnSp>
                  <p:nvCxnSpPr>
                    <p:cNvPr id="137" name="Suora yhdysviiva 136"/>
                    <p:cNvCxnSpPr/>
                    <p:nvPr/>
                  </p:nvCxnSpPr>
                  <p:spPr>
                    <a:xfrm rot="16200000">
                      <a:off x="2659976" y="7831693"/>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uora yhdysviiva 137"/>
                    <p:cNvCxnSpPr/>
                    <p:nvPr/>
                  </p:nvCxnSpPr>
                  <p:spPr>
                    <a:xfrm rot="10800000">
                      <a:off x="3343185" y="707610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uora yhdysviiva 138"/>
                    <p:cNvCxnSpPr/>
                    <p:nvPr/>
                  </p:nvCxnSpPr>
                  <p:spPr>
                    <a:xfrm rot="10800000">
                      <a:off x="3339453" y="783052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uora yhdysviiva 139"/>
                    <p:cNvCxnSpPr/>
                    <p:nvPr/>
                  </p:nvCxnSpPr>
                  <p:spPr>
                    <a:xfrm rot="10800000">
                      <a:off x="3346413" y="858411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kstiruutu 140"/>
                    <p:cNvSpPr txBox="1"/>
                    <p:nvPr/>
                  </p:nvSpPr>
                  <p:spPr>
                    <a:xfrm>
                      <a:off x="3505611" y="7020033"/>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142" name="Tekstiruutu 141"/>
                    <p:cNvSpPr txBox="1"/>
                    <p:nvPr/>
                  </p:nvSpPr>
                  <p:spPr>
                    <a:xfrm>
                      <a:off x="3502922" y="7749008"/>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143" name="Tekstiruutu 142"/>
                    <p:cNvSpPr txBox="1"/>
                    <p:nvPr/>
                  </p:nvSpPr>
                  <p:spPr>
                    <a:xfrm>
                      <a:off x="3518901" y="8492753"/>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110" name="Ryhmä 109"/>
                  <p:cNvGrpSpPr/>
                  <p:nvPr/>
                </p:nvGrpSpPr>
                <p:grpSpPr>
                  <a:xfrm rot="10800000">
                    <a:off x="1865374" y="1783465"/>
                    <a:ext cx="2546056" cy="1261741"/>
                    <a:chOff x="2446817" y="7693956"/>
                    <a:chExt cx="2546056" cy="1261741"/>
                  </a:xfrm>
                </p:grpSpPr>
                <p:grpSp>
                  <p:nvGrpSpPr>
                    <p:cNvPr id="112" name="Ryhmä 111"/>
                    <p:cNvGrpSpPr/>
                    <p:nvPr/>
                  </p:nvGrpSpPr>
                  <p:grpSpPr>
                    <a:xfrm rot="10800000">
                      <a:off x="3275103" y="8138297"/>
                      <a:ext cx="899466" cy="817400"/>
                      <a:chOff x="2690011" y="2022875"/>
                      <a:chExt cx="899466" cy="817400"/>
                    </a:xfrm>
                  </p:grpSpPr>
                  <p:pic>
                    <p:nvPicPr>
                      <p:cNvPr id="12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 name="Ryhmä 112"/>
                    <p:cNvGrpSpPr/>
                    <p:nvPr/>
                  </p:nvGrpSpPr>
                  <p:grpSpPr>
                    <a:xfrm>
                      <a:off x="2699944" y="8138765"/>
                      <a:ext cx="622395" cy="816931"/>
                      <a:chOff x="2706003" y="7796710"/>
                      <a:chExt cx="622395" cy="816931"/>
                    </a:xfrm>
                  </p:grpSpPr>
                  <p:cxnSp>
                    <p:nvCxnSpPr>
                      <p:cNvPr id="125" name="Suora yhdysviiva 124"/>
                      <p:cNvCxnSpPr>
                        <a:stCxn id="130" idx="2"/>
                        <a:endCxn id="121" idx="2"/>
                      </p:cNvCxnSpPr>
                      <p:nvPr/>
                    </p:nvCxnSpPr>
                    <p:spPr>
                      <a:xfrm rot="16200000" flipV="1">
                        <a:off x="2983894" y="7518819"/>
                        <a:ext cx="64619" cy="62040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uora yhdysviiva 125"/>
                      <p:cNvCxnSpPr>
                        <a:stCxn id="131" idx="2"/>
                        <a:endCxn id="122" idx="2"/>
                      </p:cNvCxnSpPr>
                      <p:nvPr/>
                    </p:nvCxnSpPr>
                    <p:spPr>
                      <a:xfrm rot="16200000" flipV="1">
                        <a:off x="2985138" y="8270380"/>
                        <a:ext cx="72314" cy="6142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Ryhmä 113"/>
                    <p:cNvGrpSpPr/>
                    <p:nvPr/>
                  </p:nvGrpSpPr>
                  <p:grpSpPr>
                    <a:xfrm rot="10800000">
                      <a:off x="2446817" y="7694424"/>
                      <a:ext cx="514443" cy="1188960"/>
                      <a:chOff x="1135020" y="4443771"/>
                      <a:chExt cx="514443" cy="1188960"/>
                    </a:xfrm>
                  </p:grpSpPr>
                  <p:pic>
                    <p:nvPicPr>
                      <p:cNvPr id="122" name="Kuva 1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135020" y="4443771"/>
                        <a:ext cx="506254" cy="444341"/>
                      </a:xfrm>
                      <a:prstGeom prst="rect">
                        <a:avLst/>
                      </a:prstGeom>
                    </p:spPr>
                  </p:pic>
                  <p:pic>
                    <p:nvPicPr>
                      <p:cNvPr id="121" name="Kuva 1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143209" y="5188390"/>
                        <a:ext cx="506254" cy="444341"/>
                      </a:xfrm>
                      <a:prstGeom prst="rect">
                        <a:avLst/>
                      </a:prstGeom>
                    </p:spPr>
                  </p:pic>
                </p:grpSp>
                <p:pic>
                  <p:nvPicPr>
                    <p:cNvPr id="115" name="Kuva 1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6619" y="8435000"/>
                      <a:ext cx="506254" cy="444341"/>
                    </a:xfrm>
                    <a:prstGeom prst="rect">
                      <a:avLst/>
                    </a:prstGeom>
                  </p:spPr>
                </p:pic>
                <p:pic>
                  <p:nvPicPr>
                    <p:cNvPr id="116" name="Kuva 1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8430" y="7693956"/>
                      <a:ext cx="506254" cy="444341"/>
                    </a:xfrm>
                    <a:prstGeom prst="rect">
                      <a:avLst/>
                    </a:prstGeom>
                  </p:spPr>
                </p:pic>
                <p:cxnSp>
                  <p:nvCxnSpPr>
                    <p:cNvPr id="117" name="Suora yhdysviiva 116"/>
                    <p:cNvCxnSpPr>
                      <a:stCxn id="116" idx="2"/>
                      <a:endCxn id="128"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uora yhdysviiva 117"/>
                    <p:cNvCxnSpPr>
                      <a:stCxn id="115" idx="2"/>
                      <a:endCxn id="129" idx="2"/>
                    </p:cNvCxnSpPr>
                    <p:nvPr/>
                  </p:nvCxnSpPr>
                  <p:spPr>
                    <a:xfrm rot="16200000" flipH="1" flipV="1">
                      <a:off x="4396358" y="8612308"/>
                      <a:ext cx="76355"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99" name="Kuva 9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1373916" y="4370400"/>
                  <a:ext cx="439200" cy="122299"/>
                </a:xfrm>
                <a:prstGeom prst="rect">
                  <a:avLst/>
                </a:prstGeom>
              </p:spPr>
            </p:pic>
            <p:pic>
              <p:nvPicPr>
                <p:cNvPr id="100" name="Kuva 9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1375200" y="6118309"/>
                  <a:ext cx="439200" cy="122299"/>
                </a:xfrm>
                <a:prstGeom prst="rect">
                  <a:avLst/>
                </a:prstGeom>
              </p:spPr>
            </p:pic>
          </p:grpSp>
        </p:grpSp>
        <p:cxnSp>
          <p:nvCxnSpPr>
            <p:cNvPr id="377" name="Suora yhdysviiva 376"/>
            <p:cNvCxnSpPr/>
            <p:nvPr/>
          </p:nvCxnSpPr>
          <p:spPr>
            <a:xfrm>
              <a:off x="2266878" y="4445559"/>
              <a:ext cx="0" cy="240418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52"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1.10</a:t>
            </a:r>
          </a:p>
        </p:txBody>
      </p:sp>
    </p:spTree>
    <p:extLst>
      <p:ext uri="{BB962C8B-B14F-4D97-AF65-F5344CB8AC3E}">
        <p14:creationId xmlns:p14="http://schemas.microsoft.com/office/powerpoint/2010/main" val="2194535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a:stretch>
        </a:blipFill>
        <a:effectLst/>
      </p:bgPr>
    </p:bg>
    <p:spTree>
      <p:nvGrpSpPr>
        <p:cNvPr id="1" name=""/>
        <p:cNvGrpSpPr/>
        <p:nvPr/>
      </p:nvGrpSpPr>
      <p:grpSpPr>
        <a:xfrm>
          <a:off x="0" y="0"/>
          <a:ext cx="0" cy="0"/>
          <a:chOff x="0" y="0"/>
          <a:chExt cx="0" cy="0"/>
        </a:xfrm>
      </p:grpSpPr>
      <p:grpSp>
        <p:nvGrpSpPr>
          <p:cNvPr id="203" name="Ryhmä 202"/>
          <p:cNvGrpSpPr/>
          <p:nvPr/>
        </p:nvGrpSpPr>
        <p:grpSpPr>
          <a:xfrm rot="10800000">
            <a:off x="740101" y="6268645"/>
            <a:ext cx="5333838" cy="2998352"/>
            <a:chOff x="803431" y="1443833"/>
            <a:chExt cx="5333838" cy="2998352"/>
          </a:xfrm>
        </p:grpSpPr>
        <p:pic>
          <p:nvPicPr>
            <p:cNvPr id="216"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47648" y="200923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94326" y="201074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28948" y="383099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21800" y="3832617"/>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0" name="Ryhmä 239"/>
            <p:cNvGrpSpPr/>
            <p:nvPr/>
          </p:nvGrpSpPr>
          <p:grpSpPr>
            <a:xfrm>
              <a:off x="803431" y="1443833"/>
              <a:ext cx="5333838" cy="2730776"/>
              <a:chOff x="803431" y="1443833"/>
              <a:chExt cx="5333838" cy="2730776"/>
            </a:xfrm>
          </p:grpSpPr>
          <p:pic>
            <p:nvPicPr>
              <p:cNvPr id="241" name="Kuva 2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4579200" y="2282400"/>
                <a:ext cx="413903" cy="129600"/>
              </a:xfrm>
              <a:prstGeom prst="rect">
                <a:avLst/>
              </a:prstGeom>
            </p:spPr>
          </p:pic>
          <p:pic>
            <p:nvPicPr>
              <p:cNvPr id="242" name="Kuva 2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893600" y="2282400"/>
                <a:ext cx="413903" cy="129600"/>
              </a:xfrm>
              <a:prstGeom prst="rect">
                <a:avLst/>
              </a:prstGeom>
            </p:spPr>
          </p:pic>
          <p:grpSp>
            <p:nvGrpSpPr>
              <p:cNvPr id="243" name="Ryhmä 242"/>
              <p:cNvGrpSpPr/>
              <p:nvPr/>
            </p:nvGrpSpPr>
            <p:grpSpPr>
              <a:xfrm>
                <a:off x="803431" y="1443833"/>
                <a:ext cx="5333838" cy="2730776"/>
                <a:chOff x="803431" y="1443833"/>
                <a:chExt cx="5333838" cy="2730776"/>
              </a:xfrm>
            </p:grpSpPr>
            <p:grpSp>
              <p:nvGrpSpPr>
                <p:cNvPr id="244" name="Ryhmä 243"/>
                <p:cNvGrpSpPr/>
                <p:nvPr/>
              </p:nvGrpSpPr>
              <p:grpSpPr>
                <a:xfrm rot="10800000">
                  <a:off x="803431" y="1443833"/>
                  <a:ext cx="5333838" cy="2730776"/>
                  <a:chOff x="730238" y="6641070"/>
                  <a:chExt cx="5333838" cy="2730776"/>
                </a:xfrm>
              </p:grpSpPr>
              <p:cxnSp>
                <p:nvCxnSpPr>
                  <p:cNvPr id="249" name="Suora yhdysviiva 248"/>
                  <p:cNvCxnSpPr>
                    <a:stCxn id="305" idx="2"/>
                    <a:endCxn id="265" idx="3"/>
                  </p:cNvCxnSpPr>
                  <p:nvPr/>
                </p:nvCxnSpPr>
                <p:spPr>
                  <a:xfrm flipH="1">
                    <a:off x="2746181" y="8019915"/>
                    <a:ext cx="197695" cy="162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0" name="Ryhmä 249"/>
                  <p:cNvGrpSpPr/>
                  <p:nvPr/>
                </p:nvGrpSpPr>
                <p:grpSpPr>
                  <a:xfrm rot="10800000">
                    <a:off x="4535989" y="8619782"/>
                    <a:ext cx="463349" cy="752064"/>
                    <a:chOff x="1717108" y="1853508"/>
                    <a:chExt cx="506254" cy="821704"/>
                  </a:xfrm>
                </p:grpSpPr>
                <p:pic>
                  <p:nvPicPr>
                    <p:cNvPr id="308" name="Kuva 30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785553" y="1853508"/>
                      <a:ext cx="360521" cy="360045"/>
                    </a:xfrm>
                    <a:prstGeom prst="rect">
                      <a:avLst/>
                    </a:prstGeom>
                  </p:spPr>
                </p:pic>
                <p:pic>
                  <p:nvPicPr>
                    <p:cNvPr id="309" name="Kuva 30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717108" y="2230871"/>
                      <a:ext cx="506254" cy="444341"/>
                    </a:xfrm>
                    <a:prstGeom prst="rect">
                      <a:avLst/>
                    </a:prstGeom>
                  </p:spPr>
                </p:pic>
              </p:grpSp>
              <p:pic>
                <p:nvPicPr>
                  <p:cNvPr id="251" name="Kuva 25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12973" y="7856996"/>
                    <a:ext cx="329967" cy="329095"/>
                  </a:xfrm>
                  <a:prstGeom prst="rect">
                    <a:avLst/>
                  </a:prstGeom>
                </p:spPr>
              </p:pic>
              <p:pic>
                <p:nvPicPr>
                  <p:cNvPr id="252" name="Kuva 25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37466" y="7838597"/>
                    <a:ext cx="463349" cy="406682"/>
                  </a:xfrm>
                  <a:prstGeom prst="rect">
                    <a:avLst/>
                  </a:prstGeom>
                </p:spPr>
              </p:pic>
              <p:pic>
                <p:nvPicPr>
                  <p:cNvPr id="253" name="Kuva 25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37467" y="7067757"/>
                    <a:ext cx="463349" cy="406683"/>
                  </a:xfrm>
                  <a:prstGeom prst="rect">
                    <a:avLst/>
                  </a:prstGeom>
                </p:spPr>
              </p:pic>
              <p:cxnSp>
                <p:nvCxnSpPr>
                  <p:cNvPr id="254" name="Suora yhdysviiva 253"/>
                  <p:cNvCxnSpPr/>
                  <p:nvPr/>
                </p:nvCxnSpPr>
                <p:spPr>
                  <a:xfrm rot="10800000">
                    <a:off x="4740714" y="807039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5"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76416" y="7686394"/>
                    <a:ext cx="168545" cy="16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 name="Ryhmä 255"/>
                  <p:cNvGrpSpPr/>
                  <p:nvPr/>
                </p:nvGrpSpPr>
                <p:grpSpPr>
                  <a:xfrm rot="10800000">
                    <a:off x="730238" y="6641070"/>
                    <a:ext cx="5333838" cy="2724096"/>
                    <a:chOff x="553778" y="1860807"/>
                    <a:chExt cx="5827741" cy="2976344"/>
                  </a:xfrm>
                </p:grpSpPr>
                <p:grpSp>
                  <p:nvGrpSpPr>
                    <p:cNvPr id="257" name="Ryhmä 256"/>
                    <p:cNvGrpSpPr/>
                    <p:nvPr/>
                  </p:nvGrpSpPr>
                  <p:grpSpPr>
                    <a:xfrm>
                      <a:off x="2851976" y="2192624"/>
                      <a:ext cx="1156653" cy="2000453"/>
                      <a:chOff x="2851976" y="2192624"/>
                      <a:chExt cx="1156653" cy="2000453"/>
                    </a:xfrm>
                  </p:grpSpPr>
                  <p:pic>
                    <p:nvPicPr>
                      <p:cNvPr id="299"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912385" y="412798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851976" y="388862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858274" y="3330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857700"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858274" y="219461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18142" y="389126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17660" y="33306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13273"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13073" y="2192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8" name="Ryhmä 257"/>
                    <p:cNvGrpSpPr/>
                    <p:nvPr/>
                  </p:nvGrpSpPr>
                  <p:grpSpPr>
                    <a:xfrm rot="10800000">
                      <a:off x="3957627" y="2192624"/>
                      <a:ext cx="948337" cy="2284481"/>
                      <a:chOff x="1951443" y="6235586"/>
                      <a:chExt cx="948337" cy="2284481"/>
                    </a:xfrm>
                  </p:grpSpPr>
                  <p:cxnSp>
                    <p:nvCxnSpPr>
                      <p:cNvPr id="295" name="Suora yhdysviiva 294"/>
                      <p:cNvCxnSpPr>
                        <a:stCxn id="299" idx="2"/>
                        <a:endCxn id="266" idx="0"/>
                      </p:cNvCxnSpPr>
                      <p:nvPr/>
                    </p:nvCxnSpPr>
                    <p:spPr>
                      <a:xfrm flipH="1" flipV="1">
                        <a:off x="2492542" y="6235586"/>
                        <a:ext cx="407238" cy="28402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uora yhdysviiva 295"/>
                      <p:cNvCxnSpPr>
                        <a:stCxn id="304" idx="2"/>
                        <a:endCxn id="263" idx="2"/>
                      </p:cNvCxnSpPr>
                      <p:nvPr/>
                    </p:nvCxnSpPr>
                    <p:spPr>
                      <a:xfrm rot="10800000">
                        <a:off x="1953057" y="6786558"/>
                        <a:ext cx="940965" cy="3486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uora yhdysviiva 296"/>
                      <p:cNvCxnSpPr>
                        <a:stCxn id="306" idx="2"/>
                        <a:endCxn id="268" idx="2"/>
                      </p:cNvCxnSpPr>
                      <p:nvPr/>
                    </p:nvCxnSpPr>
                    <p:spPr>
                      <a:xfrm flipH="1" flipV="1">
                        <a:off x="1953056" y="7630359"/>
                        <a:ext cx="945835" cy="60996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uora yhdysviiva 297"/>
                      <p:cNvCxnSpPr>
                        <a:stCxn id="307" idx="2"/>
                        <a:endCxn id="271" idx="2"/>
                      </p:cNvCxnSpPr>
                      <p:nvPr/>
                    </p:nvCxnSpPr>
                    <p:spPr>
                      <a:xfrm rot="10800000">
                        <a:off x="1951443" y="8474521"/>
                        <a:ext cx="947648" cy="455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9" name="Ryhmä 258"/>
                    <p:cNvGrpSpPr/>
                    <p:nvPr/>
                  </p:nvGrpSpPr>
                  <p:grpSpPr>
                    <a:xfrm>
                      <a:off x="1968621" y="2194613"/>
                      <a:ext cx="934896" cy="1731995"/>
                      <a:chOff x="1968621" y="2194613"/>
                      <a:chExt cx="934896" cy="1731995"/>
                    </a:xfrm>
                  </p:grpSpPr>
                  <p:cxnSp>
                    <p:nvCxnSpPr>
                      <p:cNvPr id="291" name="Suora yhdysviiva 290"/>
                      <p:cNvCxnSpPr>
                        <a:stCxn id="252" idx="2"/>
                        <a:endCxn id="302" idx="2"/>
                      </p:cNvCxnSpPr>
                      <p:nvPr/>
                    </p:nvCxnSpPr>
                    <p:spPr>
                      <a:xfrm flipV="1">
                        <a:off x="1968621" y="2472363"/>
                        <a:ext cx="934322" cy="61203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uora yhdysviiva 291"/>
                      <p:cNvCxnSpPr>
                        <a:stCxn id="300" idx="2"/>
                        <a:endCxn id="253" idx="2"/>
                      </p:cNvCxnSpPr>
                      <p:nvPr/>
                    </p:nvCxnSpPr>
                    <p:spPr>
                      <a:xfrm rot="10800000" flipV="1">
                        <a:off x="1968621" y="3888629"/>
                        <a:ext cx="928599" cy="379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uora yhdysviiva 292"/>
                      <p:cNvCxnSpPr>
                        <a:stCxn id="251" idx="1"/>
                        <a:endCxn id="301" idx="2"/>
                      </p:cNvCxnSpPr>
                      <p:nvPr/>
                    </p:nvCxnSpPr>
                    <p:spPr>
                      <a:xfrm rot="10800000" flipH="1" flipV="1">
                        <a:off x="2685548" y="3328846"/>
                        <a:ext cx="217969" cy="17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uora yhdysviiva 293"/>
                      <p:cNvCxnSpPr>
                        <a:stCxn id="309" idx="2"/>
                        <a:endCxn id="303" idx="2"/>
                      </p:cNvCxnSpPr>
                      <p:nvPr/>
                    </p:nvCxnSpPr>
                    <p:spPr>
                      <a:xfrm flipV="1">
                        <a:off x="1970235" y="2194613"/>
                        <a:ext cx="933282" cy="362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0" name="Ryhmä 259"/>
                    <p:cNvGrpSpPr/>
                    <p:nvPr/>
                  </p:nvGrpSpPr>
                  <p:grpSpPr>
                    <a:xfrm>
                      <a:off x="553778" y="2111750"/>
                      <a:ext cx="5827741" cy="2449168"/>
                      <a:chOff x="553778" y="2111750"/>
                      <a:chExt cx="5827741" cy="2449168"/>
                    </a:xfrm>
                  </p:grpSpPr>
                  <p:grpSp>
                    <p:nvGrpSpPr>
                      <p:cNvPr id="272" name="Ryhmä 271"/>
                      <p:cNvGrpSpPr/>
                      <p:nvPr/>
                    </p:nvGrpSpPr>
                    <p:grpSpPr>
                      <a:xfrm rot="10800000">
                        <a:off x="553778" y="2111750"/>
                        <a:ext cx="681755" cy="2449168"/>
                        <a:chOff x="3477540" y="6303884"/>
                        <a:chExt cx="681755" cy="2449168"/>
                      </a:xfrm>
                    </p:grpSpPr>
                    <p:cxnSp>
                      <p:nvCxnSpPr>
                        <p:cNvPr id="280" name="Suora yhdysviiva 279"/>
                        <p:cNvCxnSpPr/>
                        <p:nvPr/>
                      </p:nvCxnSpPr>
                      <p:spPr>
                        <a:xfrm flipV="1">
                          <a:off x="3551193" y="6395478"/>
                          <a:ext cx="3083" cy="2275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uora yhdysviiva 280"/>
                        <p:cNvCxnSpPr/>
                        <p:nvPr/>
                      </p:nvCxnSpPr>
                      <p:spPr>
                        <a:xfrm rot="10800000">
                          <a:off x="3481010" y="639796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uora yhdysviiva 281"/>
                        <p:cNvCxnSpPr/>
                        <p:nvPr/>
                      </p:nvCxnSpPr>
                      <p:spPr>
                        <a:xfrm rot="10800000">
                          <a:off x="3481011" y="696535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uora yhdysviiva 282"/>
                        <p:cNvCxnSpPr/>
                        <p:nvPr/>
                      </p:nvCxnSpPr>
                      <p:spPr>
                        <a:xfrm rot="10800000">
                          <a:off x="3478577" y="753274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uora yhdysviiva 283"/>
                        <p:cNvCxnSpPr/>
                        <p:nvPr/>
                      </p:nvCxnSpPr>
                      <p:spPr>
                        <a:xfrm rot="10800000">
                          <a:off x="3477540" y="838244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uora yhdysviiva 284"/>
                        <p:cNvCxnSpPr/>
                        <p:nvPr/>
                      </p:nvCxnSpPr>
                      <p:spPr>
                        <a:xfrm rot="10800000">
                          <a:off x="3483515" y="867289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6" name="Tekstiruutu 285"/>
                        <p:cNvSpPr txBox="1"/>
                        <p:nvPr/>
                      </p:nvSpPr>
                      <p:spPr>
                        <a:xfrm>
                          <a:off x="3650982" y="7457991"/>
                          <a:ext cx="402577" cy="16198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sp>
                      <p:nvSpPr>
                        <p:cNvPr id="287" name="Tekstiruutu 286"/>
                        <p:cNvSpPr txBox="1"/>
                        <p:nvPr/>
                      </p:nvSpPr>
                      <p:spPr>
                        <a:xfrm>
                          <a:off x="3655191" y="8290247"/>
                          <a:ext cx="457792" cy="16198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700 m</a:t>
                          </a:r>
                        </a:p>
                      </p:txBody>
                    </p:sp>
                    <p:sp>
                      <p:nvSpPr>
                        <p:cNvPr id="288" name="Tekstiruutu 287"/>
                        <p:cNvSpPr txBox="1"/>
                        <p:nvPr/>
                      </p:nvSpPr>
                      <p:spPr>
                        <a:xfrm>
                          <a:off x="3656914" y="8588413"/>
                          <a:ext cx="502381" cy="1646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800 m</a:t>
                          </a:r>
                        </a:p>
                      </p:txBody>
                    </p:sp>
                    <p:sp>
                      <p:nvSpPr>
                        <p:cNvPr id="289" name="Tekstiruutu 288"/>
                        <p:cNvSpPr txBox="1"/>
                        <p:nvPr/>
                      </p:nvSpPr>
                      <p:spPr>
                        <a:xfrm>
                          <a:off x="3648769" y="6858934"/>
                          <a:ext cx="498132" cy="16198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90" name="Tekstiruutu 289"/>
                        <p:cNvSpPr txBox="1"/>
                        <p:nvPr/>
                      </p:nvSpPr>
                      <p:spPr>
                        <a:xfrm>
                          <a:off x="3654412" y="6303884"/>
                          <a:ext cx="251988" cy="16813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73" name="Ryhmä 272"/>
                      <p:cNvGrpSpPr/>
                      <p:nvPr/>
                    </p:nvGrpSpPr>
                    <p:grpSpPr>
                      <a:xfrm>
                        <a:off x="5630536" y="4119826"/>
                        <a:ext cx="750983" cy="419755"/>
                        <a:chOff x="3470537" y="6403505"/>
                        <a:chExt cx="750983" cy="419755"/>
                      </a:xfrm>
                    </p:grpSpPr>
                    <p:cxnSp>
                      <p:nvCxnSpPr>
                        <p:cNvPr id="274" name="Suora yhdysviiva 273"/>
                        <p:cNvCxnSpPr/>
                        <p:nvPr/>
                      </p:nvCxnSpPr>
                      <p:spPr>
                        <a:xfrm flipV="1">
                          <a:off x="3542537" y="6466351"/>
                          <a:ext cx="1266" cy="2832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uora yhdysviiva 275"/>
                        <p:cNvCxnSpPr/>
                        <p:nvPr/>
                      </p:nvCxnSpPr>
                      <p:spPr>
                        <a:xfrm rot="10800000">
                          <a:off x="3470537" y="646883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7" name="Tekstiruutu 276"/>
                        <p:cNvSpPr txBox="1"/>
                        <p:nvPr/>
                      </p:nvSpPr>
                      <p:spPr>
                        <a:xfrm>
                          <a:off x="3630499" y="6403505"/>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278" name="Suora yhdysviiva 277"/>
                        <p:cNvCxnSpPr/>
                        <p:nvPr/>
                      </p:nvCxnSpPr>
                      <p:spPr>
                        <a:xfrm rot="10800000">
                          <a:off x="3470915" y="674838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Tekstiruutu 278"/>
                        <p:cNvSpPr txBox="1"/>
                        <p:nvPr/>
                      </p:nvSpPr>
                      <p:spPr>
                        <a:xfrm>
                          <a:off x="3638387" y="6669372"/>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cxnSp>
                  <p:nvCxnSpPr>
                    <p:cNvPr id="261" name="Suora yhdysviiva 260"/>
                    <p:cNvCxnSpPr/>
                    <p:nvPr/>
                  </p:nvCxnSpPr>
                  <p:spPr>
                    <a:xfrm flipV="1">
                      <a:off x="1355788" y="4466839"/>
                      <a:ext cx="4161209" cy="2482"/>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62" name="Ryhmä 261"/>
                    <p:cNvGrpSpPr/>
                    <p:nvPr/>
                  </p:nvGrpSpPr>
                  <p:grpSpPr>
                    <a:xfrm>
                      <a:off x="4178904" y="1860807"/>
                      <a:ext cx="980188" cy="2976344"/>
                      <a:chOff x="4178904" y="1860807"/>
                      <a:chExt cx="980188" cy="2976344"/>
                    </a:xfrm>
                  </p:grpSpPr>
                  <p:pic>
                    <p:nvPicPr>
                      <p:cNvPr id="263" name="Kuva 26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4651225" y="3926132"/>
                        <a:ext cx="506254" cy="444341"/>
                      </a:xfrm>
                      <a:prstGeom prst="rect">
                        <a:avLst/>
                      </a:prstGeom>
                    </p:spPr>
                  </p:pic>
                  <p:grpSp>
                    <p:nvGrpSpPr>
                      <p:cNvPr id="264" name="Ryhmä 263"/>
                      <p:cNvGrpSpPr/>
                      <p:nvPr/>
                    </p:nvGrpSpPr>
                    <p:grpSpPr>
                      <a:xfrm>
                        <a:off x="4178904" y="1860807"/>
                        <a:ext cx="980188" cy="2976344"/>
                        <a:chOff x="4178904" y="1860807"/>
                        <a:chExt cx="980188" cy="2976344"/>
                      </a:xfrm>
                    </p:grpSpPr>
                    <p:pic>
                      <p:nvPicPr>
                        <p:cNvPr id="265" name="Kuva 26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4178904" y="3149063"/>
                          <a:ext cx="360521" cy="359568"/>
                        </a:xfrm>
                        <a:prstGeom prst="rect">
                          <a:avLst/>
                        </a:prstGeom>
                      </p:spPr>
                    </p:pic>
                    <p:pic>
                      <p:nvPicPr>
                        <p:cNvPr id="266" name="Kuva 26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84605" y="4477106"/>
                          <a:ext cx="360521" cy="360045"/>
                        </a:xfrm>
                        <a:prstGeom prst="rect">
                          <a:avLst/>
                        </a:prstGeom>
                      </p:spPr>
                    </p:pic>
                    <p:grpSp>
                      <p:nvGrpSpPr>
                        <p:cNvPr id="267" name="Ryhmä 266"/>
                        <p:cNvGrpSpPr/>
                        <p:nvPr/>
                      </p:nvGrpSpPr>
                      <p:grpSpPr>
                        <a:xfrm>
                          <a:off x="4652838" y="1860807"/>
                          <a:ext cx="506254" cy="821704"/>
                          <a:chOff x="1781028" y="1860807"/>
                          <a:chExt cx="506254" cy="821704"/>
                        </a:xfrm>
                      </p:grpSpPr>
                      <p:pic>
                        <p:nvPicPr>
                          <p:cNvPr id="270" name="Kuva 26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849473" y="1860807"/>
                            <a:ext cx="360521" cy="360045"/>
                          </a:xfrm>
                          <a:prstGeom prst="rect">
                            <a:avLst/>
                          </a:prstGeom>
                        </p:spPr>
                      </p:pic>
                      <p:pic>
                        <p:nvPicPr>
                          <p:cNvPr id="271" name="Kuva 27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781028" y="2238170"/>
                            <a:ext cx="506254" cy="444341"/>
                          </a:xfrm>
                          <a:prstGeom prst="rect">
                            <a:avLst/>
                          </a:prstGeom>
                        </p:spPr>
                      </p:pic>
                    </p:grpSp>
                    <p:pic>
                      <p:nvPicPr>
                        <p:cNvPr id="268" name="Kuva 26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4651225" y="3082332"/>
                          <a:ext cx="506254" cy="444341"/>
                        </a:xfrm>
                        <a:prstGeom prst="rect">
                          <a:avLst/>
                        </a:prstGeom>
                      </p:spPr>
                    </p:pic>
                    <p:pic>
                      <p:nvPicPr>
                        <p:cNvPr id="269"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4818624" y="3513130"/>
                          <a:ext cx="184152" cy="18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pic>
              <p:nvPicPr>
                <p:cNvPr id="245" name="Kuva 2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a:off x="1868400" y="3196800"/>
                  <a:ext cx="464400" cy="129316"/>
                </a:xfrm>
                <a:prstGeom prst="rect">
                  <a:avLst/>
                </a:prstGeom>
              </p:spPr>
            </p:pic>
            <p:pic>
              <p:nvPicPr>
                <p:cNvPr id="246" name="Kuva 24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a:off x="4554000" y="3196800"/>
                  <a:ext cx="464400" cy="129316"/>
                </a:xfrm>
                <a:prstGeom prst="rect">
                  <a:avLst/>
                </a:prstGeom>
              </p:spPr>
            </p:pic>
            <p:pic>
              <p:nvPicPr>
                <p:cNvPr id="247" name="Kuva 24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a:off x="1868400" y="2426400"/>
                  <a:ext cx="464400" cy="129316"/>
                </a:xfrm>
                <a:prstGeom prst="rect">
                  <a:avLst/>
                </a:prstGeom>
              </p:spPr>
            </p:pic>
            <p:pic>
              <p:nvPicPr>
                <p:cNvPr id="248" name="Kuva 24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a:off x="4554000" y="2426400"/>
                  <a:ext cx="464400" cy="129316"/>
                </a:xfrm>
                <a:prstGeom prst="rect">
                  <a:avLst/>
                </a:prstGeom>
              </p:spPr>
            </p:pic>
          </p:grpSp>
        </p:grpSp>
      </p:grpSp>
      <p:sp>
        <p:nvSpPr>
          <p:cNvPr id="44" name="Text Box 3"/>
          <p:cNvSpPr txBox="1">
            <a:spLocks noChangeArrowheads="1"/>
          </p:cNvSpPr>
          <p:nvPr/>
        </p:nvSpPr>
        <p:spPr bwMode="auto">
          <a:xfrm>
            <a:off x="752475" y="154295"/>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Työ ajoradalla</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100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sp>
        <p:nvSpPr>
          <p:cNvPr id="275" name="Suorakulmio 244"/>
          <p:cNvSpPr>
            <a:spLocks noChangeArrowheads="1"/>
          </p:cNvSpPr>
          <p:nvPr/>
        </p:nvSpPr>
        <p:spPr bwMode="auto">
          <a:xfrm>
            <a:off x="5154258" y="2282782"/>
            <a:ext cx="1036449"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Varoitusvilkut asetetaan pysäytyksestä varoittavien</a:t>
            </a:r>
          </a:p>
          <a:p>
            <a:pPr algn="ct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ennakkomerkkien yhteyteen.</a:t>
            </a:r>
          </a:p>
        </p:txBody>
      </p:sp>
      <p:grpSp>
        <p:nvGrpSpPr>
          <p:cNvPr id="11" name="Ryhmä 10"/>
          <p:cNvGrpSpPr/>
          <p:nvPr/>
        </p:nvGrpSpPr>
        <p:grpSpPr>
          <a:xfrm>
            <a:off x="3042857" y="4627998"/>
            <a:ext cx="2150916" cy="1797543"/>
            <a:chOff x="3042857" y="4627998"/>
            <a:chExt cx="2150916" cy="1797543"/>
          </a:xfrm>
        </p:grpSpPr>
        <p:grpSp>
          <p:nvGrpSpPr>
            <p:cNvPr id="6" name="Ryhmä 5"/>
            <p:cNvGrpSpPr/>
            <p:nvPr/>
          </p:nvGrpSpPr>
          <p:grpSpPr>
            <a:xfrm>
              <a:off x="3042857" y="4627998"/>
              <a:ext cx="2150916" cy="1797543"/>
              <a:chOff x="3042857" y="4627998"/>
              <a:chExt cx="2150916" cy="1797543"/>
            </a:xfrm>
          </p:grpSpPr>
          <p:pic>
            <p:nvPicPr>
              <p:cNvPr id="5" name="Kuva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76808" y="5597541"/>
                <a:ext cx="816965" cy="828000"/>
              </a:xfrm>
              <a:prstGeom prst="rect">
                <a:avLst/>
              </a:prstGeom>
            </p:spPr>
          </p:pic>
          <p:grpSp>
            <p:nvGrpSpPr>
              <p:cNvPr id="8" name="Ryhmä 7"/>
              <p:cNvGrpSpPr/>
              <p:nvPr/>
            </p:nvGrpSpPr>
            <p:grpSpPr>
              <a:xfrm>
                <a:off x="3042857" y="4627998"/>
                <a:ext cx="2115521" cy="1530889"/>
                <a:chOff x="3042857" y="4627998"/>
                <a:chExt cx="2115521" cy="1530889"/>
              </a:xfrm>
            </p:grpSpPr>
            <p:pic>
              <p:nvPicPr>
                <p:cNvPr id="125" name="Kuva 20"/>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506548" y="61223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0" name="Ryhmä 35839"/>
                <p:cNvGrpSpPr>
                  <a:grpSpLocks/>
                </p:cNvGrpSpPr>
                <p:nvPr/>
              </p:nvGrpSpPr>
              <p:grpSpPr bwMode="auto">
                <a:xfrm>
                  <a:off x="4349047" y="5498273"/>
                  <a:ext cx="809331" cy="507530"/>
                  <a:chOff x="2707092" y="2830222"/>
                  <a:chExt cx="810192" cy="507478"/>
                </a:xfrm>
              </p:grpSpPr>
              <p:pic>
                <p:nvPicPr>
                  <p:cNvPr id="122"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20000">
                    <a:off x="2759792" y="2830224"/>
                    <a:ext cx="120422" cy="11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20000">
                    <a:off x="3396862" y="2830222"/>
                    <a:ext cx="120422" cy="11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Kuva 30"/>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707092" y="3092925"/>
                    <a:ext cx="245096" cy="2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Ryhmä 13"/>
                <p:cNvGrpSpPr/>
                <p:nvPr/>
              </p:nvGrpSpPr>
              <p:grpSpPr>
                <a:xfrm>
                  <a:off x="3042857" y="4627998"/>
                  <a:ext cx="1338643" cy="1494376"/>
                  <a:chOff x="3193468" y="4656577"/>
                  <a:chExt cx="1338643" cy="1494376"/>
                </a:xfrm>
              </p:grpSpPr>
              <p:sp>
                <p:nvSpPr>
                  <p:cNvPr id="172"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88"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89"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0"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1"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2"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3"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4"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5"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6"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7"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8"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9" name="Suorakulmio 100"/>
                  <p:cNvSpPr>
                    <a:spLocks noChangeAspect="1" noChangeArrowheads="1"/>
                  </p:cNvSpPr>
                  <p:nvPr/>
                </p:nvSpPr>
                <p:spPr bwMode="auto">
                  <a:xfrm>
                    <a:off x="3819580" y="465657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201" name="Suora yhdysviiva 387"/>
                  <p:cNvCxnSpPr>
                    <a:cxnSpLocks noChangeShapeType="1"/>
                    <a:stCxn id="189" idx="2"/>
                    <a:endCxn id="119" idx="2"/>
                  </p:cNvCxnSpPr>
                  <p:nvPr/>
                </p:nvCxnSpPr>
                <p:spPr bwMode="auto">
                  <a:xfrm flipV="1">
                    <a:off x="3699514" y="5792788"/>
                    <a:ext cx="495829" cy="8406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204" name="Suora yhdysviiva 387"/>
                  <p:cNvCxnSpPr>
                    <a:cxnSpLocks noChangeShapeType="1"/>
                    <a:endCxn id="125" idx="0"/>
                  </p:cNvCxnSpPr>
                  <p:nvPr/>
                </p:nvCxnSpPr>
                <p:spPr bwMode="auto">
                  <a:xfrm flipH="1">
                    <a:off x="3877822" y="6035679"/>
                    <a:ext cx="654289" cy="115274"/>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205" name="Suora yhdysviiva 387"/>
                  <p:cNvCxnSpPr>
                    <a:cxnSpLocks noChangeShapeType="1"/>
                  </p:cNvCxnSpPr>
                  <p:nvPr/>
                </p:nvCxnSpPr>
                <p:spPr bwMode="auto">
                  <a:xfrm flipV="1">
                    <a:off x="3221249" y="5436394"/>
                    <a:ext cx="448257" cy="21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06" name="Suora yhdysviiva 387"/>
                  <p:cNvCxnSpPr>
                    <a:cxnSpLocks noChangeShapeType="1"/>
                  </p:cNvCxnSpPr>
                  <p:nvPr/>
                </p:nvCxnSpPr>
                <p:spPr bwMode="auto">
                  <a:xfrm flipV="1">
                    <a:off x="3193468" y="5410032"/>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07" name="Suora yhdysviiva 387"/>
                  <p:cNvCxnSpPr>
                    <a:cxnSpLocks noChangeShapeType="1"/>
                  </p:cNvCxnSpPr>
                  <p:nvPr/>
                </p:nvCxnSpPr>
                <p:spPr bwMode="auto">
                  <a:xfrm flipV="1">
                    <a:off x="3641725" y="5412319"/>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08" name="Suorakulmio 211"/>
                  <p:cNvSpPr>
                    <a:spLocks noChangeArrowheads="1"/>
                  </p:cNvSpPr>
                  <p:nvPr/>
                </p:nvSpPr>
                <p:spPr bwMode="auto">
                  <a:xfrm>
                    <a:off x="3311308" y="5295913"/>
                    <a:ext cx="319222" cy="107722"/>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700" dirty="0">
                        <a:solidFill>
                          <a:srgbClr val="000000"/>
                        </a:solidFill>
                        <a:latin typeface="Arial" panose="020B0604020202020204" pitchFamily="34" charset="0"/>
                        <a:cs typeface="Arial" panose="020B0604020202020204" pitchFamily="34" charset="0"/>
                      </a:rPr>
                      <a:t>≤ 5,5 m</a:t>
                    </a:r>
                  </a:p>
                </p:txBody>
              </p:sp>
              <p:sp>
                <p:nvSpPr>
                  <p:cNvPr id="209" name="Suorakulmio 100"/>
                  <p:cNvSpPr>
                    <a:spLocks noChangeAspect="1" noChangeArrowheads="1"/>
                  </p:cNvSpPr>
                  <p:nvPr/>
                </p:nvSpPr>
                <p:spPr bwMode="auto">
                  <a:xfrm>
                    <a:off x="3698147" y="508333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pic>
              <p:nvPicPr>
                <p:cNvPr id="119"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2884" y="53682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11" name="Suorakulmio 244"/>
            <p:cNvSpPr>
              <a:spLocks noChangeArrowheads="1"/>
            </p:cNvSpPr>
            <p:nvPr/>
          </p:nvSpPr>
          <p:spPr bwMode="auto">
            <a:xfrm>
              <a:off x="3970513" y="5084100"/>
              <a:ext cx="736317"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900" dirty="0">
                  <a:solidFill>
                    <a:srgbClr val="000000"/>
                  </a:solidFill>
                  <a:latin typeface="Arial" panose="020B0604020202020204" pitchFamily="34" charset="0"/>
                  <a:cs typeface="Arial" panose="020B0604020202020204" pitchFamily="34" charset="0"/>
                </a:rPr>
                <a:t>Työalue</a:t>
              </a:r>
            </a:p>
          </p:txBody>
        </p:sp>
      </p:grpSp>
      <p:grpSp>
        <p:nvGrpSpPr>
          <p:cNvPr id="4" name="Ryhmä 3"/>
          <p:cNvGrpSpPr/>
          <p:nvPr/>
        </p:nvGrpSpPr>
        <p:grpSpPr>
          <a:xfrm>
            <a:off x="803431" y="1443833"/>
            <a:ext cx="5333838" cy="2998352"/>
            <a:chOff x="803431" y="1443833"/>
            <a:chExt cx="5333838" cy="2998352"/>
          </a:xfrm>
        </p:grpSpPr>
        <p:pic>
          <p:nvPicPr>
            <p:cNvPr id="115"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47648" y="200923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94326" y="201074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28948" y="383099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21800" y="3832617"/>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Ryhmä 2"/>
            <p:cNvGrpSpPr/>
            <p:nvPr/>
          </p:nvGrpSpPr>
          <p:grpSpPr>
            <a:xfrm>
              <a:off x="803431" y="1443833"/>
              <a:ext cx="5333838" cy="2730776"/>
              <a:chOff x="803431" y="1443833"/>
              <a:chExt cx="5333838" cy="2730776"/>
            </a:xfrm>
          </p:grpSpPr>
          <p:pic>
            <p:nvPicPr>
              <p:cNvPr id="113" name="Kuva 1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4579200" y="2282400"/>
                <a:ext cx="413903" cy="129600"/>
              </a:xfrm>
              <a:prstGeom prst="rect">
                <a:avLst/>
              </a:prstGeom>
            </p:spPr>
          </p:pic>
          <p:pic>
            <p:nvPicPr>
              <p:cNvPr id="114" name="Kuva 1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893600" y="2282400"/>
                <a:ext cx="413903" cy="129600"/>
              </a:xfrm>
              <a:prstGeom prst="rect">
                <a:avLst/>
              </a:prstGeom>
            </p:spPr>
          </p:pic>
          <p:grpSp>
            <p:nvGrpSpPr>
              <p:cNvPr id="2" name="Ryhmä 1"/>
              <p:cNvGrpSpPr/>
              <p:nvPr/>
            </p:nvGrpSpPr>
            <p:grpSpPr>
              <a:xfrm>
                <a:off x="803431" y="1443833"/>
                <a:ext cx="5333838" cy="2730776"/>
                <a:chOff x="803431" y="1443833"/>
                <a:chExt cx="5333838" cy="2730776"/>
              </a:xfrm>
            </p:grpSpPr>
            <p:grpSp>
              <p:nvGrpSpPr>
                <p:cNvPr id="633" name="Ryhmä 632"/>
                <p:cNvGrpSpPr/>
                <p:nvPr/>
              </p:nvGrpSpPr>
              <p:grpSpPr>
                <a:xfrm rot="10800000">
                  <a:off x="803431" y="1443833"/>
                  <a:ext cx="5333838" cy="2730776"/>
                  <a:chOff x="730238" y="6641070"/>
                  <a:chExt cx="5333838" cy="2730776"/>
                </a:xfrm>
              </p:grpSpPr>
              <p:cxnSp>
                <p:nvCxnSpPr>
                  <p:cNvPr id="634" name="Suora yhdysviiva 633"/>
                  <p:cNvCxnSpPr>
                    <a:stCxn id="701" idx="2"/>
                    <a:endCxn id="656" idx="3"/>
                  </p:cNvCxnSpPr>
                  <p:nvPr/>
                </p:nvCxnSpPr>
                <p:spPr>
                  <a:xfrm flipH="1">
                    <a:off x="2746181" y="8019915"/>
                    <a:ext cx="197695" cy="162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7" name="Ryhmä 636"/>
                  <p:cNvGrpSpPr/>
                  <p:nvPr/>
                </p:nvGrpSpPr>
                <p:grpSpPr>
                  <a:xfrm rot="10800000">
                    <a:off x="4535989" y="8619782"/>
                    <a:ext cx="463349" cy="752064"/>
                    <a:chOff x="1717108" y="1853508"/>
                    <a:chExt cx="506254" cy="821704"/>
                  </a:xfrm>
                </p:grpSpPr>
                <p:pic>
                  <p:nvPicPr>
                    <p:cNvPr id="706" name="Kuva 70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785553" y="1853508"/>
                      <a:ext cx="360521" cy="360045"/>
                    </a:xfrm>
                    <a:prstGeom prst="rect">
                      <a:avLst/>
                    </a:prstGeom>
                  </p:spPr>
                </p:pic>
                <p:pic>
                  <p:nvPicPr>
                    <p:cNvPr id="707" name="Kuva 70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717108" y="2230871"/>
                      <a:ext cx="506254" cy="444341"/>
                    </a:xfrm>
                    <a:prstGeom prst="rect">
                      <a:avLst/>
                    </a:prstGeom>
                  </p:spPr>
                </p:pic>
              </p:grpSp>
              <p:pic>
                <p:nvPicPr>
                  <p:cNvPr id="638" name="Kuva 6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12973" y="7856996"/>
                    <a:ext cx="329967" cy="329095"/>
                  </a:xfrm>
                  <a:prstGeom prst="rect">
                    <a:avLst/>
                  </a:prstGeom>
                </p:spPr>
              </p:pic>
              <p:pic>
                <p:nvPicPr>
                  <p:cNvPr id="639" name="Kuva 6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37466" y="7838597"/>
                    <a:ext cx="463349" cy="406682"/>
                  </a:xfrm>
                  <a:prstGeom prst="rect">
                    <a:avLst/>
                  </a:prstGeom>
                </p:spPr>
              </p:pic>
              <p:pic>
                <p:nvPicPr>
                  <p:cNvPr id="704" name="Kuva 70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37467" y="7067757"/>
                    <a:ext cx="463349" cy="406683"/>
                  </a:xfrm>
                  <a:prstGeom prst="rect">
                    <a:avLst/>
                  </a:prstGeom>
                </p:spPr>
              </p:pic>
              <p:cxnSp>
                <p:nvCxnSpPr>
                  <p:cNvPr id="642" name="Suora yhdysviiva 641"/>
                  <p:cNvCxnSpPr/>
                  <p:nvPr/>
                </p:nvCxnSpPr>
                <p:spPr>
                  <a:xfrm rot="10800000">
                    <a:off x="4740714" y="807039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643"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76416" y="7686394"/>
                    <a:ext cx="168545" cy="16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4" name="Ryhmä 643"/>
                  <p:cNvGrpSpPr/>
                  <p:nvPr/>
                </p:nvGrpSpPr>
                <p:grpSpPr>
                  <a:xfrm rot="10800000">
                    <a:off x="730238" y="6641070"/>
                    <a:ext cx="5333838" cy="2724096"/>
                    <a:chOff x="553778" y="1860807"/>
                    <a:chExt cx="5827741" cy="2976344"/>
                  </a:xfrm>
                </p:grpSpPr>
                <p:grpSp>
                  <p:nvGrpSpPr>
                    <p:cNvPr id="648" name="Ryhmä 647"/>
                    <p:cNvGrpSpPr/>
                    <p:nvPr/>
                  </p:nvGrpSpPr>
                  <p:grpSpPr>
                    <a:xfrm>
                      <a:off x="2851976" y="2192624"/>
                      <a:ext cx="1156653" cy="2000453"/>
                      <a:chOff x="2851976" y="2192624"/>
                      <a:chExt cx="1156653" cy="2000453"/>
                    </a:xfrm>
                  </p:grpSpPr>
                  <p:pic>
                    <p:nvPicPr>
                      <p:cNvPr id="695"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912385" y="412798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851976" y="388862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858274" y="3330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8"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857700"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9"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858274" y="219461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0"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18142" y="389126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1"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17660" y="33306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2"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13273"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3" name="Kuva 1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913073" y="2192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49" name="Ryhmä 648"/>
                    <p:cNvGrpSpPr/>
                    <p:nvPr/>
                  </p:nvGrpSpPr>
                  <p:grpSpPr>
                    <a:xfrm rot="10800000">
                      <a:off x="3957627" y="2192624"/>
                      <a:ext cx="948337" cy="2284481"/>
                      <a:chOff x="1951443" y="6235586"/>
                      <a:chExt cx="948337" cy="2284481"/>
                    </a:xfrm>
                  </p:grpSpPr>
                  <p:cxnSp>
                    <p:nvCxnSpPr>
                      <p:cNvPr id="691" name="Suora yhdysviiva 690"/>
                      <p:cNvCxnSpPr>
                        <a:stCxn id="695" idx="2"/>
                        <a:endCxn id="657" idx="0"/>
                      </p:cNvCxnSpPr>
                      <p:nvPr/>
                    </p:nvCxnSpPr>
                    <p:spPr>
                      <a:xfrm flipH="1" flipV="1">
                        <a:off x="2492542" y="6235586"/>
                        <a:ext cx="407238" cy="28402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2" name="Suora yhdysviiva 691"/>
                      <p:cNvCxnSpPr>
                        <a:stCxn id="700" idx="2"/>
                        <a:endCxn id="667" idx="2"/>
                      </p:cNvCxnSpPr>
                      <p:nvPr/>
                    </p:nvCxnSpPr>
                    <p:spPr>
                      <a:xfrm rot="10800000">
                        <a:off x="1953057" y="6786558"/>
                        <a:ext cx="940965" cy="3486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3" name="Suora yhdysviiva 692"/>
                      <p:cNvCxnSpPr>
                        <a:stCxn id="702" idx="2"/>
                        <a:endCxn id="661" idx="2"/>
                      </p:cNvCxnSpPr>
                      <p:nvPr/>
                    </p:nvCxnSpPr>
                    <p:spPr>
                      <a:xfrm flipH="1" flipV="1">
                        <a:off x="1953056" y="7630359"/>
                        <a:ext cx="945835" cy="60996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4" name="Suora yhdysviiva 693"/>
                      <p:cNvCxnSpPr>
                        <a:stCxn id="703" idx="2"/>
                        <a:endCxn id="666" idx="2"/>
                      </p:cNvCxnSpPr>
                      <p:nvPr/>
                    </p:nvCxnSpPr>
                    <p:spPr>
                      <a:xfrm rot="10800000">
                        <a:off x="1951443" y="8474521"/>
                        <a:ext cx="947648" cy="455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0" name="Ryhmä 649"/>
                    <p:cNvGrpSpPr/>
                    <p:nvPr/>
                  </p:nvGrpSpPr>
                  <p:grpSpPr>
                    <a:xfrm>
                      <a:off x="1968621" y="2194613"/>
                      <a:ext cx="934896" cy="1731995"/>
                      <a:chOff x="1968621" y="2194613"/>
                      <a:chExt cx="934896" cy="1731995"/>
                    </a:xfrm>
                  </p:grpSpPr>
                  <p:cxnSp>
                    <p:nvCxnSpPr>
                      <p:cNvPr id="687" name="Suora yhdysviiva 686"/>
                      <p:cNvCxnSpPr>
                        <a:stCxn id="639" idx="2"/>
                        <a:endCxn id="698" idx="2"/>
                      </p:cNvCxnSpPr>
                      <p:nvPr/>
                    </p:nvCxnSpPr>
                    <p:spPr>
                      <a:xfrm flipV="1">
                        <a:off x="1968621" y="2472363"/>
                        <a:ext cx="934322" cy="61203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8" name="Suora yhdysviiva 687"/>
                      <p:cNvCxnSpPr>
                        <a:stCxn id="696" idx="2"/>
                        <a:endCxn id="704" idx="2"/>
                      </p:cNvCxnSpPr>
                      <p:nvPr/>
                    </p:nvCxnSpPr>
                    <p:spPr>
                      <a:xfrm rot="10800000" flipV="1">
                        <a:off x="1968621" y="3888629"/>
                        <a:ext cx="928599" cy="379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9" name="Suora yhdysviiva 688"/>
                      <p:cNvCxnSpPr>
                        <a:stCxn id="638" idx="1"/>
                        <a:endCxn id="697" idx="2"/>
                      </p:cNvCxnSpPr>
                      <p:nvPr/>
                    </p:nvCxnSpPr>
                    <p:spPr>
                      <a:xfrm rot="10800000" flipH="1" flipV="1">
                        <a:off x="2685548" y="3328846"/>
                        <a:ext cx="217969" cy="17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0" name="Suora yhdysviiva 689"/>
                      <p:cNvCxnSpPr>
                        <a:stCxn id="707" idx="2"/>
                        <a:endCxn id="699" idx="2"/>
                      </p:cNvCxnSpPr>
                      <p:nvPr/>
                    </p:nvCxnSpPr>
                    <p:spPr>
                      <a:xfrm flipV="1">
                        <a:off x="1970235" y="2194613"/>
                        <a:ext cx="933282" cy="362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1" name="Ryhmä 650"/>
                    <p:cNvGrpSpPr/>
                    <p:nvPr/>
                  </p:nvGrpSpPr>
                  <p:grpSpPr>
                    <a:xfrm>
                      <a:off x="553778" y="2111750"/>
                      <a:ext cx="5827741" cy="2449168"/>
                      <a:chOff x="553778" y="2111750"/>
                      <a:chExt cx="5827741" cy="2449168"/>
                    </a:xfrm>
                  </p:grpSpPr>
                  <p:grpSp>
                    <p:nvGrpSpPr>
                      <p:cNvPr id="669" name="Ryhmä 668"/>
                      <p:cNvGrpSpPr/>
                      <p:nvPr/>
                    </p:nvGrpSpPr>
                    <p:grpSpPr>
                      <a:xfrm rot="10800000">
                        <a:off x="553778" y="2111750"/>
                        <a:ext cx="681755" cy="2449168"/>
                        <a:chOff x="3477540" y="6303884"/>
                        <a:chExt cx="681755" cy="2449168"/>
                      </a:xfrm>
                    </p:grpSpPr>
                    <p:cxnSp>
                      <p:nvCxnSpPr>
                        <p:cNvPr id="676" name="Suora yhdysviiva 675"/>
                        <p:cNvCxnSpPr/>
                        <p:nvPr/>
                      </p:nvCxnSpPr>
                      <p:spPr>
                        <a:xfrm flipV="1">
                          <a:off x="3551193" y="6395478"/>
                          <a:ext cx="3083" cy="2275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7" name="Suora yhdysviiva 676"/>
                        <p:cNvCxnSpPr/>
                        <p:nvPr/>
                      </p:nvCxnSpPr>
                      <p:spPr>
                        <a:xfrm rot="10800000">
                          <a:off x="3481010" y="639796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8" name="Suora yhdysviiva 677"/>
                        <p:cNvCxnSpPr/>
                        <p:nvPr/>
                      </p:nvCxnSpPr>
                      <p:spPr>
                        <a:xfrm rot="10800000">
                          <a:off x="3481011" y="696535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9" name="Suora yhdysviiva 678"/>
                        <p:cNvCxnSpPr/>
                        <p:nvPr/>
                      </p:nvCxnSpPr>
                      <p:spPr>
                        <a:xfrm rot="10800000">
                          <a:off x="3478577" y="753274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0" name="Suora yhdysviiva 679"/>
                        <p:cNvCxnSpPr/>
                        <p:nvPr/>
                      </p:nvCxnSpPr>
                      <p:spPr>
                        <a:xfrm rot="10800000">
                          <a:off x="3477540" y="838244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1" name="Suora yhdysviiva 680"/>
                        <p:cNvCxnSpPr/>
                        <p:nvPr/>
                      </p:nvCxnSpPr>
                      <p:spPr>
                        <a:xfrm rot="10800000">
                          <a:off x="3483515" y="867289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2" name="Tekstiruutu 681"/>
                        <p:cNvSpPr txBox="1"/>
                        <p:nvPr/>
                      </p:nvSpPr>
                      <p:spPr>
                        <a:xfrm>
                          <a:off x="3650982" y="7457991"/>
                          <a:ext cx="402577" cy="16198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sp>
                      <p:nvSpPr>
                        <p:cNvPr id="683" name="Tekstiruutu 682"/>
                        <p:cNvSpPr txBox="1"/>
                        <p:nvPr/>
                      </p:nvSpPr>
                      <p:spPr>
                        <a:xfrm>
                          <a:off x="3655191" y="8290247"/>
                          <a:ext cx="457792" cy="16198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700 m</a:t>
                          </a:r>
                        </a:p>
                      </p:txBody>
                    </p:sp>
                    <p:sp>
                      <p:nvSpPr>
                        <p:cNvPr id="684" name="Tekstiruutu 683"/>
                        <p:cNvSpPr txBox="1"/>
                        <p:nvPr/>
                      </p:nvSpPr>
                      <p:spPr>
                        <a:xfrm>
                          <a:off x="3656914" y="8588413"/>
                          <a:ext cx="502381" cy="1646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800 m</a:t>
                          </a:r>
                        </a:p>
                      </p:txBody>
                    </p:sp>
                    <p:sp>
                      <p:nvSpPr>
                        <p:cNvPr id="685" name="Tekstiruutu 684"/>
                        <p:cNvSpPr txBox="1"/>
                        <p:nvPr/>
                      </p:nvSpPr>
                      <p:spPr>
                        <a:xfrm>
                          <a:off x="3648769" y="6858934"/>
                          <a:ext cx="498132" cy="16198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686" name="Tekstiruutu 685"/>
                        <p:cNvSpPr txBox="1"/>
                        <p:nvPr/>
                      </p:nvSpPr>
                      <p:spPr>
                        <a:xfrm>
                          <a:off x="3654412" y="6303884"/>
                          <a:ext cx="251988" cy="16813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670" name="Ryhmä 669"/>
                      <p:cNvGrpSpPr/>
                      <p:nvPr/>
                    </p:nvGrpSpPr>
                    <p:grpSpPr>
                      <a:xfrm>
                        <a:off x="5630536" y="4119826"/>
                        <a:ext cx="750983" cy="419755"/>
                        <a:chOff x="3470537" y="6403505"/>
                        <a:chExt cx="750983" cy="419755"/>
                      </a:xfrm>
                    </p:grpSpPr>
                    <p:cxnSp>
                      <p:nvCxnSpPr>
                        <p:cNvPr id="671" name="Suora yhdysviiva 670"/>
                        <p:cNvCxnSpPr/>
                        <p:nvPr/>
                      </p:nvCxnSpPr>
                      <p:spPr>
                        <a:xfrm flipV="1">
                          <a:off x="3542537" y="6466351"/>
                          <a:ext cx="1266" cy="2832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2" name="Suora yhdysviiva 671"/>
                        <p:cNvCxnSpPr/>
                        <p:nvPr/>
                      </p:nvCxnSpPr>
                      <p:spPr>
                        <a:xfrm rot="10800000">
                          <a:off x="3470537" y="646883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3" name="Tekstiruutu 672"/>
                        <p:cNvSpPr txBox="1"/>
                        <p:nvPr/>
                      </p:nvSpPr>
                      <p:spPr>
                        <a:xfrm>
                          <a:off x="3630499" y="6403505"/>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674" name="Suora yhdysviiva 673"/>
                        <p:cNvCxnSpPr/>
                        <p:nvPr/>
                      </p:nvCxnSpPr>
                      <p:spPr>
                        <a:xfrm rot="10800000">
                          <a:off x="3470915" y="674838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5" name="Tekstiruutu 674"/>
                        <p:cNvSpPr txBox="1"/>
                        <p:nvPr/>
                      </p:nvSpPr>
                      <p:spPr>
                        <a:xfrm>
                          <a:off x="3638387" y="6669372"/>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cxnSp>
                  <p:nvCxnSpPr>
                    <p:cNvPr id="652" name="Suora yhdysviiva 651"/>
                    <p:cNvCxnSpPr/>
                    <p:nvPr/>
                  </p:nvCxnSpPr>
                  <p:spPr>
                    <a:xfrm flipV="1">
                      <a:off x="1355788" y="4466839"/>
                      <a:ext cx="4161209" cy="2482"/>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53" name="Ryhmä 652"/>
                    <p:cNvGrpSpPr/>
                    <p:nvPr/>
                  </p:nvGrpSpPr>
                  <p:grpSpPr>
                    <a:xfrm>
                      <a:off x="4178904" y="1860807"/>
                      <a:ext cx="980188" cy="2976344"/>
                      <a:chOff x="4178904" y="1860807"/>
                      <a:chExt cx="980188" cy="2976344"/>
                    </a:xfrm>
                  </p:grpSpPr>
                  <p:pic>
                    <p:nvPicPr>
                      <p:cNvPr id="667" name="Kuva 66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4651225" y="3926132"/>
                        <a:ext cx="506254" cy="444341"/>
                      </a:xfrm>
                      <a:prstGeom prst="rect">
                        <a:avLst/>
                      </a:prstGeom>
                    </p:spPr>
                  </p:pic>
                  <p:grpSp>
                    <p:nvGrpSpPr>
                      <p:cNvPr id="655" name="Ryhmä 654"/>
                      <p:cNvGrpSpPr/>
                      <p:nvPr/>
                    </p:nvGrpSpPr>
                    <p:grpSpPr>
                      <a:xfrm>
                        <a:off x="4178904" y="1860807"/>
                        <a:ext cx="980188" cy="2976344"/>
                        <a:chOff x="4178904" y="1860807"/>
                        <a:chExt cx="980188" cy="2976344"/>
                      </a:xfrm>
                    </p:grpSpPr>
                    <p:pic>
                      <p:nvPicPr>
                        <p:cNvPr id="656" name="Kuva 65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4178904" y="3149063"/>
                          <a:ext cx="360521" cy="359568"/>
                        </a:xfrm>
                        <a:prstGeom prst="rect">
                          <a:avLst/>
                        </a:prstGeom>
                      </p:spPr>
                    </p:pic>
                    <p:pic>
                      <p:nvPicPr>
                        <p:cNvPr id="657" name="Kuva 65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84605" y="4477106"/>
                          <a:ext cx="360521" cy="360045"/>
                        </a:xfrm>
                        <a:prstGeom prst="rect">
                          <a:avLst/>
                        </a:prstGeom>
                      </p:spPr>
                    </p:pic>
                    <p:grpSp>
                      <p:nvGrpSpPr>
                        <p:cNvPr id="658" name="Ryhmä 657"/>
                        <p:cNvGrpSpPr/>
                        <p:nvPr/>
                      </p:nvGrpSpPr>
                      <p:grpSpPr>
                        <a:xfrm>
                          <a:off x="4652838" y="1860807"/>
                          <a:ext cx="506254" cy="821704"/>
                          <a:chOff x="1781028" y="1860807"/>
                          <a:chExt cx="506254" cy="821704"/>
                        </a:xfrm>
                      </p:grpSpPr>
                      <p:pic>
                        <p:nvPicPr>
                          <p:cNvPr id="665" name="Kuva 6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849473" y="1860807"/>
                            <a:ext cx="360521" cy="360045"/>
                          </a:xfrm>
                          <a:prstGeom prst="rect">
                            <a:avLst/>
                          </a:prstGeom>
                        </p:spPr>
                      </p:pic>
                      <p:pic>
                        <p:nvPicPr>
                          <p:cNvPr id="666" name="Kuva 66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781028" y="2238170"/>
                            <a:ext cx="506254" cy="444341"/>
                          </a:xfrm>
                          <a:prstGeom prst="rect">
                            <a:avLst/>
                          </a:prstGeom>
                        </p:spPr>
                      </p:pic>
                    </p:grpSp>
                    <p:pic>
                      <p:nvPicPr>
                        <p:cNvPr id="661" name="Kuva 66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4651225" y="3082332"/>
                          <a:ext cx="506254" cy="444341"/>
                        </a:xfrm>
                        <a:prstGeom prst="rect">
                          <a:avLst/>
                        </a:prstGeom>
                      </p:spPr>
                    </p:pic>
                    <p:pic>
                      <p:nvPicPr>
                        <p:cNvPr id="660"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4818624" y="3513130"/>
                          <a:ext cx="184152" cy="18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pic>
              <p:nvPicPr>
                <p:cNvPr id="200" name="Kuva 19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a:off x="1868400" y="3196800"/>
                  <a:ext cx="464400" cy="129316"/>
                </a:xfrm>
                <a:prstGeom prst="rect">
                  <a:avLst/>
                </a:prstGeom>
              </p:spPr>
            </p:pic>
            <p:pic>
              <p:nvPicPr>
                <p:cNvPr id="220" name="Kuva 2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a:off x="4554000" y="3196800"/>
                  <a:ext cx="464400" cy="129316"/>
                </a:xfrm>
                <a:prstGeom prst="rect">
                  <a:avLst/>
                </a:prstGeom>
              </p:spPr>
            </p:pic>
            <p:pic>
              <p:nvPicPr>
                <p:cNvPr id="221" name="Kuva 2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a:off x="1868400" y="2426400"/>
                  <a:ext cx="464400" cy="129316"/>
                </a:xfrm>
                <a:prstGeom prst="rect">
                  <a:avLst/>
                </a:prstGeom>
              </p:spPr>
            </p:pic>
            <p:pic>
              <p:nvPicPr>
                <p:cNvPr id="222" name="Kuva 2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a:off x="4554000" y="2426400"/>
                  <a:ext cx="464400" cy="129316"/>
                </a:xfrm>
                <a:prstGeom prst="rect">
                  <a:avLst/>
                </a:prstGeom>
              </p:spPr>
            </p:pic>
          </p:grpSp>
        </p:grpSp>
      </p:grpSp>
      <p:sp>
        <p:nvSpPr>
          <p:cNvPr id="223"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1.11</a:t>
            </a:r>
          </a:p>
        </p:txBody>
      </p:sp>
    </p:spTree>
    <p:extLst>
      <p:ext uri="{BB962C8B-B14F-4D97-AF65-F5344CB8AC3E}">
        <p14:creationId xmlns:p14="http://schemas.microsoft.com/office/powerpoint/2010/main" val="1888601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a:stretch>
        </a:blipFill>
        <a:effectLst/>
      </p:bgPr>
    </p:bg>
    <p:spTree>
      <p:nvGrpSpPr>
        <p:cNvPr id="1" name=""/>
        <p:cNvGrpSpPr/>
        <p:nvPr/>
      </p:nvGrpSpPr>
      <p:grpSpPr>
        <a:xfrm>
          <a:off x="0" y="0"/>
          <a:ext cx="0" cy="0"/>
          <a:chOff x="0" y="0"/>
          <a:chExt cx="0" cy="0"/>
        </a:xfrm>
      </p:grpSpPr>
      <p:sp>
        <p:nvSpPr>
          <p:cNvPr id="44" name="Text Box 3"/>
          <p:cNvSpPr txBox="1">
            <a:spLocks noChangeArrowheads="1"/>
          </p:cNvSpPr>
          <p:nvPr/>
        </p:nvSpPr>
        <p:spPr bwMode="auto">
          <a:xfrm>
            <a:off x="752475" y="154295"/>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Työ ajoradalla</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80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grpSp>
        <p:nvGrpSpPr>
          <p:cNvPr id="2" name="Ryhmä 1"/>
          <p:cNvGrpSpPr/>
          <p:nvPr/>
        </p:nvGrpSpPr>
        <p:grpSpPr>
          <a:xfrm>
            <a:off x="817416" y="1561893"/>
            <a:ext cx="5315407" cy="3030744"/>
            <a:chOff x="817416" y="1561893"/>
            <a:chExt cx="5315407" cy="3030744"/>
          </a:xfrm>
        </p:grpSpPr>
        <p:pic>
          <p:nvPicPr>
            <p:cNvPr id="163"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9294" y="184562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4525" y="18457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Ryhmä 7"/>
            <p:cNvGrpSpPr/>
            <p:nvPr/>
          </p:nvGrpSpPr>
          <p:grpSpPr>
            <a:xfrm>
              <a:off x="817416" y="1561893"/>
              <a:ext cx="5315407" cy="2500995"/>
              <a:chOff x="817416" y="1561893"/>
              <a:chExt cx="5315407" cy="2500995"/>
            </a:xfrm>
          </p:grpSpPr>
          <p:grpSp>
            <p:nvGrpSpPr>
              <p:cNvPr id="6" name="Ryhmä 5"/>
              <p:cNvGrpSpPr/>
              <p:nvPr/>
            </p:nvGrpSpPr>
            <p:grpSpPr>
              <a:xfrm>
                <a:off x="817416" y="1561893"/>
                <a:ext cx="5315407" cy="2500995"/>
                <a:chOff x="817416" y="1561893"/>
                <a:chExt cx="5315407" cy="2500995"/>
              </a:xfrm>
            </p:grpSpPr>
            <p:grpSp>
              <p:nvGrpSpPr>
                <p:cNvPr id="5" name="Ryhmä 4"/>
                <p:cNvGrpSpPr/>
                <p:nvPr/>
              </p:nvGrpSpPr>
              <p:grpSpPr>
                <a:xfrm>
                  <a:off x="817416" y="1561893"/>
                  <a:ext cx="5315407" cy="2500995"/>
                  <a:chOff x="817416" y="1561893"/>
                  <a:chExt cx="5315407" cy="2500995"/>
                </a:xfrm>
              </p:grpSpPr>
              <p:grpSp>
                <p:nvGrpSpPr>
                  <p:cNvPr id="10" name="Ryhmä 9"/>
                  <p:cNvGrpSpPr/>
                  <p:nvPr/>
                </p:nvGrpSpPr>
                <p:grpSpPr>
                  <a:xfrm rot="10800000">
                    <a:off x="817416" y="1747739"/>
                    <a:ext cx="525277" cy="2309375"/>
                    <a:chOff x="3357000" y="6321774"/>
                    <a:chExt cx="525277" cy="2309375"/>
                  </a:xfrm>
                </p:grpSpPr>
                <p:cxnSp>
                  <p:nvCxnSpPr>
                    <p:cNvPr id="11" name="Suora yhdysviiva 10"/>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3519333" y="6321774"/>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6" name="Tekstiruutu 15"/>
                    <p:cNvSpPr txBox="1"/>
                    <p:nvPr/>
                  </p:nvSpPr>
                  <p:spPr>
                    <a:xfrm>
                      <a:off x="3523030" y="7387627"/>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7" name="Tekstiruutu 16"/>
                    <p:cNvSpPr txBox="1"/>
                    <p:nvPr/>
                  </p:nvSpPr>
                  <p:spPr>
                    <a:xfrm>
                      <a:off x="3527924" y="8477261"/>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32" name="Ryhmä 31"/>
                  <p:cNvGrpSpPr/>
                  <p:nvPr/>
                </p:nvGrpSpPr>
                <p:grpSpPr>
                  <a:xfrm>
                    <a:off x="5510399" y="3369000"/>
                    <a:ext cx="622424" cy="693888"/>
                    <a:chOff x="3349652" y="6856056"/>
                    <a:chExt cx="622424" cy="693888"/>
                  </a:xfrm>
                </p:grpSpPr>
                <p:cxnSp>
                  <p:nvCxnSpPr>
                    <p:cNvPr id="33" name="Suora yhdysviiva 32"/>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uora yhdysviiva 33"/>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uora yhdysviiva 34"/>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kstiruutu 35"/>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7" name="Tekstiruutu 36"/>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74" name="Ryhmä 173"/>
                  <p:cNvGrpSpPr/>
                  <p:nvPr/>
                </p:nvGrpSpPr>
                <p:grpSpPr>
                  <a:xfrm rot="10800000">
                    <a:off x="1745720" y="1561893"/>
                    <a:ext cx="3370303" cy="2441247"/>
                    <a:chOff x="1742224" y="6736022"/>
                    <a:chExt cx="3370303" cy="2441247"/>
                  </a:xfrm>
                </p:grpSpPr>
                <p:grpSp>
                  <p:nvGrpSpPr>
                    <p:cNvPr id="175" name="Ryhmä 174"/>
                    <p:cNvGrpSpPr/>
                    <p:nvPr/>
                  </p:nvGrpSpPr>
                  <p:grpSpPr>
                    <a:xfrm rot="10800000">
                      <a:off x="2877130" y="7280630"/>
                      <a:ext cx="1103988" cy="1612911"/>
                      <a:chOff x="2883462" y="2085031"/>
                      <a:chExt cx="1103988" cy="1612911"/>
                    </a:xfrm>
                  </p:grpSpPr>
                  <p:pic>
                    <p:nvPicPr>
                      <p:cNvPr id="194"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6" name="Ryhmä 175"/>
                    <p:cNvGrpSpPr/>
                    <p:nvPr/>
                  </p:nvGrpSpPr>
                  <p:grpSpPr>
                    <a:xfrm>
                      <a:off x="1995351" y="7096067"/>
                      <a:ext cx="932230" cy="1797474"/>
                      <a:chOff x="2001410" y="6754012"/>
                      <a:chExt cx="932230" cy="1797474"/>
                    </a:xfrm>
                  </p:grpSpPr>
                  <p:cxnSp>
                    <p:nvCxnSpPr>
                      <p:cNvPr id="191" name="Suora yhdysviiva 190"/>
                      <p:cNvCxnSpPr>
                        <a:stCxn id="194" idx="2"/>
                        <a:endCxn id="190" idx="0"/>
                      </p:cNvCxnSpPr>
                      <p:nvPr/>
                    </p:nvCxnSpPr>
                    <p:spPr>
                      <a:xfrm flipH="1" flipV="1">
                        <a:off x="2015878" y="6754012"/>
                        <a:ext cx="917760" cy="1845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uora yhdysviiva 191"/>
                      <p:cNvCxnSpPr>
                        <a:stCxn id="197" idx="2"/>
                        <a:endCxn id="187"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uora yhdysviiva 192"/>
                      <p:cNvCxnSpPr>
                        <a:stCxn id="198" idx="2"/>
                        <a:endCxn id="189"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Ryhmä 176"/>
                    <p:cNvGrpSpPr/>
                    <p:nvPr/>
                  </p:nvGrpSpPr>
                  <p:grpSpPr>
                    <a:xfrm rot="10800000">
                      <a:off x="1742224" y="6736022"/>
                      <a:ext cx="507243" cy="2441247"/>
                      <a:chOff x="1846813" y="4149886"/>
                      <a:chExt cx="507243" cy="2441247"/>
                    </a:xfrm>
                  </p:grpSpPr>
                  <p:pic>
                    <p:nvPicPr>
                      <p:cNvPr id="184" name="Kuva 18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grpSp>
                    <p:nvGrpSpPr>
                      <p:cNvPr id="185" name="Ryhmä 184"/>
                      <p:cNvGrpSpPr/>
                      <p:nvPr/>
                    </p:nvGrpSpPr>
                    <p:grpSpPr>
                      <a:xfrm>
                        <a:off x="1846813" y="4526773"/>
                        <a:ext cx="506254" cy="2064360"/>
                        <a:chOff x="1738062" y="2171253"/>
                        <a:chExt cx="506254" cy="2064360"/>
                      </a:xfrm>
                    </p:grpSpPr>
                    <p:pic>
                      <p:nvPicPr>
                        <p:cNvPr id="189" name="Kuva 18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738062" y="2171253"/>
                          <a:ext cx="506254" cy="444341"/>
                        </a:xfrm>
                        <a:prstGeom prst="rect">
                          <a:avLst/>
                        </a:prstGeom>
                      </p:spPr>
                    </p:pic>
                    <p:pic>
                      <p:nvPicPr>
                        <p:cNvPr id="190" name="Kuva 18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7449" y="3875568"/>
                          <a:ext cx="360521" cy="360045"/>
                        </a:xfrm>
                        <a:prstGeom prst="rect">
                          <a:avLst/>
                        </a:prstGeom>
                      </p:spPr>
                    </p:pic>
                  </p:grpSp>
                  <p:pic>
                    <p:nvPicPr>
                      <p:cNvPr id="187" name="Kuva 18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178" name="Kuva 1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179" name="Kuva 1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180" name="Kuva 17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182" name="Suora yhdysviiva 181"/>
                    <p:cNvCxnSpPr>
                      <a:stCxn id="180" idx="2"/>
                      <a:endCxn id="195"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uora yhdysviiva 182"/>
                    <p:cNvCxnSpPr>
                      <a:stCxn id="179" idx="2"/>
                      <a:endCxn id="196"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36" name="Kuva 1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1746000" y="2836800"/>
                  <a:ext cx="507600" cy="141345"/>
                </a:xfrm>
                <a:prstGeom prst="rect">
                  <a:avLst/>
                </a:prstGeom>
              </p:spPr>
            </p:pic>
            <p:pic>
              <p:nvPicPr>
                <p:cNvPr id="137" name="Kuva 1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4611600" y="2836800"/>
                  <a:ext cx="507600" cy="141345"/>
                </a:xfrm>
                <a:prstGeom prst="rect">
                  <a:avLst/>
                </a:prstGeom>
              </p:spPr>
            </p:pic>
          </p:grpSp>
          <p:pic>
            <p:nvPicPr>
              <p:cNvPr id="99"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5" name="Kuva 1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196842" y="398145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9694" y="398306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Ryhmä 2"/>
          <p:cNvGrpSpPr/>
          <p:nvPr/>
        </p:nvGrpSpPr>
        <p:grpSpPr>
          <a:xfrm>
            <a:off x="730359" y="6156759"/>
            <a:ext cx="5315407" cy="3030744"/>
            <a:chOff x="730359" y="6156759"/>
            <a:chExt cx="5315407" cy="3030744"/>
          </a:xfrm>
        </p:grpSpPr>
        <p:cxnSp>
          <p:nvCxnSpPr>
            <p:cNvPr id="285" name="Suora yhdysviiva 284"/>
            <p:cNvCxnSpPr/>
            <p:nvPr/>
          </p:nvCxnSpPr>
          <p:spPr>
            <a:xfrm>
              <a:off x="1350699" y="6756859"/>
              <a:ext cx="4166855" cy="2103"/>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37" name="Ryhmä 236"/>
            <p:cNvGrpSpPr/>
            <p:nvPr/>
          </p:nvGrpSpPr>
          <p:grpSpPr>
            <a:xfrm rot="10800000">
              <a:off x="730359" y="6156759"/>
              <a:ext cx="5315407" cy="3030744"/>
              <a:chOff x="817416" y="1561893"/>
              <a:chExt cx="5315407" cy="3030744"/>
            </a:xfrm>
          </p:grpSpPr>
          <p:pic>
            <p:nvPicPr>
              <p:cNvPr id="238"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9294" y="184562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4525" y="18457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0" name="Ryhmä 239"/>
              <p:cNvGrpSpPr/>
              <p:nvPr/>
            </p:nvGrpSpPr>
            <p:grpSpPr>
              <a:xfrm>
                <a:off x="817416" y="1561893"/>
                <a:ext cx="5315407" cy="2500995"/>
                <a:chOff x="817416" y="1561893"/>
                <a:chExt cx="5315407" cy="2500995"/>
              </a:xfrm>
            </p:grpSpPr>
            <p:grpSp>
              <p:nvGrpSpPr>
                <p:cNvPr id="243" name="Ryhmä 242"/>
                <p:cNvGrpSpPr/>
                <p:nvPr/>
              </p:nvGrpSpPr>
              <p:grpSpPr>
                <a:xfrm>
                  <a:off x="817416" y="1561893"/>
                  <a:ext cx="5315407" cy="2500995"/>
                  <a:chOff x="817416" y="1561893"/>
                  <a:chExt cx="5315407" cy="2500995"/>
                </a:xfrm>
              </p:grpSpPr>
              <p:grpSp>
                <p:nvGrpSpPr>
                  <p:cNvPr id="248" name="Ryhmä 247"/>
                  <p:cNvGrpSpPr/>
                  <p:nvPr/>
                </p:nvGrpSpPr>
                <p:grpSpPr>
                  <a:xfrm>
                    <a:off x="817416" y="1561893"/>
                    <a:ext cx="5315407" cy="2500995"/>
                    <a:chOff x="817416" y="1561893"/>
                    <a:chExt cx="5315407" cy="2500995"/>
                  </a:xfrm>
                </p:grpSpPr>
                <p:grpSp>
                  <p:nvGrpSpPr>
                    <p:cNvPr id="249" name="Ryhmä 248"/>
                    <p:cNvGrpSpPr/>
                    <p:nvPr/>
                  </p:nvGrpSpPr>
                  <p:grpSpPr>
                    <a:xfrm rot="10800000">
                      <a:off x="817416" y="1747739"/>
                      <a:ext cx="525277" cy="2309375"/>
                      <a:chOff x="3357000" y="6321774"/>
                      <a:chExt cx="525277" cy="2309375"/>
                    </a:xfrm>
                  </p:grpSpPr>
                  <p:cxnSp>
                    <p:nvCxnSpPr>
                      <p:cNvPr id="278" name="Suora yhdysviiva 277"/>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uora yhdysviiva 278"/>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uora yhdysviiva 279"/>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uora yhdysviiva 280"/>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Tekstiruutu 281"/>
                      <p:cNvSpPr txBox="1"/>
                      <p:nvPr/>
                    </p:nvSpPr>
                    <p:spPr>
                      <a:xfrm>
                        <a:off x="3519333" y="6321774"/>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83" name="Tekstiruutu 282"/>
                      <p:cNvSpPr txBox="1"/>
                      <p:nvPr/>
                    </p:nvSpPr>
                    <p:spPr>
                      <a:xfrm>
                        <a:off x="3523030" y="7387627"/>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84" name="Tekstiruutu 283"/>
                      <p:cNvSpPr txBox="1"/>
                      <p:nvPr/>
                    </p:nvSpPr>
                    <p:spPr>
                      <a:xfrm>
                        <a:off x="3527924" y="8477261"/>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250" name="Ryhmä 249"/>
                    <p:cNvGrpSpPr/>
                    <p:nvPr/>
                  </p:nvGrpSpPr>
                  <p:grpSpPr>
                    <a:xfrm>
                      <a:off x="5510399" y="3369000"/>
                      <a:ext cx="622424" cy="693888"/>
                      <a:chOff x="3349652" y="6856056"/>
                      <a:chExt cx="622424" cy="693888"/>
                    </a:xfrm>
                  </p:grpSpPr>
                  <p:cxnSp>
                    <p:nvCxnSpPr>
                      <p:cNvPr id="273" name="Suora yhdysviiva 272"/>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uora yhdysviiva 273"/>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uora yhdysviiva 274"/>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Tekstiruutu 275"/>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277" name="Tekstiruutu 276"/>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51" name="Ryhmä 250"/>
                    <p:cNvGrpSpPr/>
                    <p:nvPr/>
                  </p:nvGrpSpPr>
                  <p:grpSpPr>
                    <a:xfrm rot="10800000">
                      <a:off x="1745720" y="1561893"/>
                      <a:ext cx="3370303" cy="2441247"/>
                      <a:chOff x="1742224" y="6736022"/>
                      <a:chExt cx="3370303" cy="2441247"/>
                    </a:xfrm>
                  </p:grpSpPr>
                  <p:grpSp>
                    <p:nvGrpSpPr>
                      <p:cNvPr id="252" name="Ryhmä 251"/>
                      <p:cNvGrpSpPr/>
                      <p:nvPr/>
                    </p:nvGrpSpPr>
                    <p:grpSpPr>
                      <a:xfrm rot="10800000">
                        <a:off x="2877130" y="7280630"/>
                        <a:ext cx="1103988" cy="1612911"/>
                        <a:chOff x="2883462" y="2085031"/>
                        <a:chExt cx="1103988" cy="1612911"/>
                      </a:xfrm>
                    </p:grpSpPr>
                    <p:pic>
                      <p:nvPicPr>
                        <p:cNvPr id="268"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 name="Kuva 1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3" name="Ryhmä 252"/>
                      <p:cNvGrpSpPr/>
                      <p:nvPr/>
                    </p:nvGrpSpPr>
                    <p:grpSpPr>
                      <a:xfrm>
                        <a:off x="1995351" y="7096067"/>
                        <a:ext cx="932230" cy="1797474"/>
                        <a:chOff x="2001410" y="6754012"/>
                        <a:chExt cx="932230" cy="1797474"/>
                      </a:xfrm>
                    </p:grpSpPr>
                    <p:cxnSp>
                      <p:nvCxnSpPr>
                        <p:cNvPr id="265" name="Suora yhdysviiva 264"/>
                        <p:cNvCxnSpPr>
                          <a:stCxn id="268" idx="2"/>
                          <a:endCxn id="264" idx="0"/>
                        </p:cNvCxnSpPr>
                        <p:nvPr/>
                      </p:nvCxnSpPr>
                      <p:spPr>
                        <a:xfrm flipH="1" flipV="1">
                          <a:off x="2015878" y="6754012"/>
                          <a:ext cx="917760" cy="1845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uora yhdysviiva 265"/>
                        <p:cNvCxnSpPr>
                          <a:stCxn id="271" idx="2"/>
                          <a:endCxn id="262"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uora yhdysviiva 266"/>
                        <p:cNvCxnSpPr>
                          <a:stCxn id="272" idx="2"/>
                          <a:endCxn id="263"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4" name="Ryhmä 253"/>
                      <p:cNvGrpSpPr/>
                      <p:nvPr/>
                    </p:nvGrpSpPr>
                    <p:grpSpPr>
                      <a:xfrm rot="10800000">
                        <a:off x="1742224" y="6736022"/>
                        <a:ext cx="507243" cy="2441247"/>
                        <a:chOff x="1846813" y="4149886"/>
                        <a:chExt cx="507243" cy="2441247"/>
                      </a:xfrm>
                    </p:grpSpPr>
                    <p:pic>
                      <p:nvPicPr>
                        <p:cNvPr id="260" name="Kuva 2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grpSp>
                      <p:nvGrpSpPr>
                        <p:cNvPr id="261" name="Ryhmä 260"/>
                        <p:cNvGrpSpPr/>
                        <p:nvPr/>
                      </p:nvGrpSpPr>
                      <p:grpSpPr>
                        <a:xfrm>
                          <a:off x="1846813" y="4526773"/>
                          <a:ext cx="506254" cy="2064360"/>
                          <a:chOff x="1738062" y="2171253"/>
                          <a:chExt cx="506254" cy="2064360"/>
                        </a:xfrm>
                      </p:grpSpPr>
                      <p:pic>
                        <p:nvPicPr>
                          <p:cNvPr id="263" name="Kuva 2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738062" y="2171253"/>
                            <a:ext cx="506254" cy="444341"/>
                          </a:xfrm>
                          <a:prstGeom prst="rect">
                            <a:avLst/>
                          </a:prstGeom>
                        </p:spPr>
                      </p:pic>
                      <p:pic>
                        <p:nvPicPr>
                          <p:cNvPr id="264" name="Kuva 26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7449" y="3875568"/>
                            <a:ext cx="360521" cy="360045"/>
                          </a:xfrm>
                          <a:prstGeom prst="rect">
                            <a:avLst/>
                          </a:prstGeom>
                        </p:spPr>
                      </p:pic>
                    </p:grpSp>
                    <p:pic>
                      <p:nvPicPr>
                        <p:cNvPr id="262" name="Kuva 26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255" name="Kuva 2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256" name="Kuva 25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257" name="Kuva 25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258" name="Suora yhdysviiva 257"/>
                      <p:cNvCxnSpPr>
                        <a:stCxn id="257" idx="2"/>
                        <a:endCxn id="269"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uora yhdysviiva 258"/>
                      <p:cNvCxnSpPr>
                        <a:stCxn id="256" idx="2"/>
                        <a:endCxn id="270"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46" name="Kuva 2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1746000" y="2836800"/>
                    <a:ext cx="507600" cy="141345"/>
                  </a:xfrm>
                  <a:prstGeom prst="rect">
                    <a:avLst/>
                  </a:prstGeom>
                </p:spPr>
              </p:pic>
              <p:pic>
                <p:nvPicPr>
                  <p:cNvPr id="247" name="Kuva 2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4611600" y="2836800"/>
                    <a:ext cx="507600" cy="141345"/>
                  </a:xfrm>
                  <a:prstGeom prst="rect">
                    <a:avLst/>
                  </a:prstGeom>
                </p:spPr>
              </p:pic>
            </p:grpSp>
            <p:pic>
              <p:nvPicPr>
                <p:cNvPr id="244"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1" name="Kuva 1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196842" y="398145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9694" y="398306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286" name="Suora yhdysviiva 285"/>
          <p:cNvCxnSpPr/>
          <p:nvPr/>
        </p:nvCxnSpPr>
        <p:spPr>
          <a:xfrm>
            <a:off x="1329426" y="3977849"/>
            <a:ext cx="4166855" cy="2103"/>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9"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1.12</a:t>
            </a:r>
          </a:p>
        </p:txBody>
      </p:sp>
      <p:grpSp>
        <p:nvGrpSpPr>
          <p:cNvPr id="372" name="Ryhmä 371"/>
          <p:cNvGrpSpPr/>
          <p:nvPr/>
        </p:nvGrpSpPr>
        <p:grpSpPr>
          <a:xfrm>
            <a:off x="3049207" y="4526398"/>
            <a:ext cx="2150916" cy="1797543"/>
            <a:chOff x="3042857" y="4627998"/>
            <a:chExt cx="2150916" cy="1797543"/>
          </a:xfrm>
        </p:grpSpPr>
        <p:grpSp>
          <p:nvGrpSpPr>
            <p:cNvPr id="373" name="Ryhmä 372"/>
            <p:cNvGrpSpPr/>
            <p:nvPr/>
          </p:nvGrpSpPr>
          <p:grpSpPr>
            <a:xfrm>
              <a:off x="3042857" y="4627998"/>
              <a:ext cx="2150916" cy="1797543"/>
              <a:chOff x="3042857" y="4627998"/>
              <a:chExt cx="2150916" cy="1797543"/>
            </a:xfrm>
          </p:grpSpPr>
          <p:pic>
            <p:nvPicPr>
              <p:cNvPr id="375" name="Kuva 37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76808" y="5597541"/>
                <a:ext cx="816965" cy="828000"/>
              </a:xfrm>
              <a:prstGeom prst="rect">
                <a:avLst/>
              </a:prstGeom>
            </p:spPr>
          </p:pic>
          <p:grpSp>
            <p:nvGrpSpPr>
              <p:cNvPr id="376" name="Ryhmä 375"/>
              <p:cNvGrpSpPr/>
              <p:nvPr/>
            </p:nvGrpSpPr>
            <p:grpSpPr>
              <a:xfrm>
                <a:off x="3042857" y="4627998"/>
                <a:ext cx="2115521" cy="1530889"/>
                <a:chOff x="3042857" y="4627998"/>
                <a:chExt cx="2115521" cy="1530889"/>
              </a:xfrm>
            </p:grpSpPr>
            <p:pic>
              <p:nvPicPr>
                <p:cNvPr id="377" name="Kuva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06548" y="61223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 name="Ryhmä 35839"/>
                <p:cNvGrpSpPr>
                  <a:grpSpLocks/>
                </p:cNvGrpSpPr>
                <p:nvPr/>
              </p:nvGrpSpPr>
              <p:grpSpPr bwMode="auto">
                <a:xfrm>
                  <a:off x="4349047" y="5498273"/>
                  <a:ext cx="809331" cy="507530"/>
                  <a:chOff x="2707092" y="2830222"/>
                  <a:chExt cx="810192" cy="507478"/>
                </a:xfrm>
              </p:grpSpPr>
              <p:pic>
                <p:nvPicPr>
                  <p:cNvPr id="401"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20000">
                    <a:off x="2759792" y="2830224"/>
                    <a:ext cx="120422" cy="11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20000">
                    <a:off x="3396862" y="2830222"/>
                    <a:ext cx="120422" cy="11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Kuva 3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707092" y="3092925"/>
                    <a:ext cx="245096" cy="2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9" name="Ryhmä 378"/>
                <p:cNvGrpSpPr/>
                <p:nvPr/>
              </p:nvGrpSpPr>
              <p:grpSpPr>
                <a:xfrm>
                  <a:off x="3042857" y="4627998"/>
                  <a:ext cx="1338643" cy="1494376"/>
                  <a:chOff x="3193468" y="4656577"/>
                  <a:chExt cx="1338643" cy="1494376"/>
                </a:xfrm>
              </p:grpSpPr>
              <p:sp>
                <p:nvSpPr>
                  <p:cNvPr id="381"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82"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83"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84"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85"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86"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87"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88"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89"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0"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1"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2"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3" name="Suorakulmio 100"/>
                  <p:cNvSpPr>
                    <a:spLocks noChangeAspect="1" noChangeArrowheads="1"/>
                  </p:cNvSpPr>
                  <p:nvPr/>
                </p:nvSpPr>
                <p:spPr bwMode="auto">
                  <a:xfrm>
                    <a:off x="3819580" y="465657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394" name="Suora yhdysviiva 387"/>
                  <p:cNvCxnSpPr>
                    <a:cxnSpLocks noChangeShapeType="1"/>
                    <a:stCxn id="383" idx="2"/>
                    <a:endCxn id="380" idx="2"/>
                  </p:cNvCxnSpPr>
                  <p:nvPr/>
                </p:nvCxnSpPr>
                <p:spPr bwMode="auto">
                  <a:xfrm flipV="1">
                    <a:off x="3699514" y="5792788"/>
                    <a:ext cx="495829" cy="8406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95" name="Suora yhdysviiva 387"/>
                  <p:cNvCxnSpPr>
                    <a:cxnSpLocks noChangeShapeType="1"/>
                    <a:endCxn id="377" idx="0"/>
                  </p:cNvCxnSpPr>
                  <p:nvPr/>
                </p:nvCxnSpPr>
                <p:spPr bwMode="auto">
                  <a:xfrm flipH="1">
                    <a:off x="3877822" y="6035679"/>
                    <a:ext cx="654289" cy="115274"/>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96" name="Suora yhdysviiva 387"/>
                  <p:cNvCxnSpPr>
                    <a:cxnSpLocks noChangeShapeType="1"/>
                  </p:cNvCxnSpPr>
                  <p:nvPr/>
                </p:nvCxnSpPr>
                <p:spPr bwMode="auto">
                  <a:xfrm flipV="1">
                    <a:off x="3221249" y="5436394"/>
                    <a:ext cx="448257" cy="21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97" name="Suora yhdysviiva 387"/>
                  <p:cNvCxnSpPr>
                    <a:cxnSpLocks noChangeShapeType="1"/>
                  </p:cNvCxnSpPr>
                  <p:nvPr/>
                </p:nvCxnSpPr>
                <p:spPr bwMode="auto">
                  <a:xfrm flipV="1">
                    <a:off x="3193468" y="5410032"/>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98" name="Suora yhdysviiva 387"/>
                  <p:cNvCxnSpPr>
                    <a:cxnSpLocks noChangeShapeType="1"/>
                  </p:cNvCxnSpPr>
                  <p:nvPr/>
                </p:nvCxnSpPr>
                <p:spPr bwMode="auto">
                  <a:xfrm flipV="1">
                    <a:off x="3641725" y="5412319"/>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399" name="Suorakulmio 211"/>
                  <p:cNvSpPr>
                    <a:spLocks noChangeArrowheads="1"/>
                  </p:cNvSpPr>
                  <p:nvPr/>
                </p:nvSpPr>
                <p:spPr bwMode="auto">
                  <a:xfrm>
                    <a:off x="3311308" y="5295913"/>
                    <a:ext cx="319222" cy="107722"/>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700" dirty="0">
                        <a:solidFill>
                          <a:srgbClr val="000000"/>
                        </a:solidFill>
                        <a:latin typeface="Arial" panose="020B0604020202020204" pitchFamily="34" charset="0"/>
                        <a:cs typeface="Arial" panose="020B0604020202020204" pitchFamily="34" charset="0"/>
                      </a:rPr>
                      <a:t>≤ 5,5 m</a:t>
                    </a:r>
                  </a:p>
                </p:txBody>
              </p:sp>
              <p:sp>
                <p:nvSpPr>
                  <p:cNvPr id="400" name="Suorakulmio 100"/>
                  <p:cNvSpPr>
                    <a:spLocks noChangeAspect="1" noChangeArrowheads="1"/>
                  </p:cNvSpPr>
                  <p:nvPr/>
                </p:nvSpPr>
                <p:spPr bwMode="auto">
                  <a:xfrm>
                    <a:off x="3698147" y="508333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pic>
              <p:nvPicPr>
                <p:cNvPr id="380"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2884" y="53682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74" name="Suorakulmio 244"/>
            <p:cNvSpPr>
              <a:spLocks noChangeArrowheads="1"/>
            </p:cNvSpPr>
            <p:nvPr/>
          </p:nvSpPr>
          <p:spPr bwMode="auto">
            <a:xfrm>
              <a:off x="3970513" y="5084100"/>
              <a:ext cx="736317"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900" dirty="0">
                  <a:solidFill>
                    <a:srgbClr val="000000"/>
                  </a:solidFill>
                  <a:latin typeface="Arial" panose="020B0604020202020204" pitchFamily="34" charset="0"/>
                  <a:cs typeface="Arial" panose="020B0604020202020204" pitchFamily="34" charset="0"/>
                </a:rPr>
                <a:t>Työalue</a:t>
              </a:r>
            </a:p>
          </p:txBody>
        </p:sp>
      </p:grpSp>
    </p:spTree>
    <p:extLst>
      <p:ext uri="{BB962C8B-B14F-4D97-AF65-F5344CB8AC3E}">
        <p14:creationId xmlns:p14="http://schemas.microsoft.com/office/powerpoint/2010/main" val="3242744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a:stretch>
        </a:blipFill>
        <a:effectLst/>
      </p:bgPr>
    </p:bg>
    <p:spTree>
      <p:nvGrpSpPr>
        <p:cNvPr id="1" name=""/>
        <p:cNvGrpSpPr/>
        <p:nvPr/>
      </p:nvGrpSpPr>
      <p:grpSpPr>
        <a:xfrm>
          <a:off x="0" y="0"/>
          <a:ext cx="0" cy="0"/>
          <a:chOff x="0" y="0"/>
          <a:chExt cx="0" cy="0"/>
        </a:xfrm>
      </p:grpSpPr>
      <p:sp>
        <p:nvSpPr>
          <p:cNvPr id="44" name="Text Box 3"/>
          <p:cNvSpPr txBox="1">
            <a:spLocks noChangeArrowheads="1"/>
          </p:cNvSpPr>
          <p:nvPr/>
        </p:nvSpPr>
        <p:spPr bwMode="auto">
          <a:xfrm>
            <a:off x="752475" y="154295"/>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Työ ajoradalla</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70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grpSp>
        <p:nvGrpSpPr>
          <p:cNvPr id="5" name="Ryhmä 4"/>
          <p:cNvGrpSpPr/>
          <p:nvPr/>
        </p:nvGrpSpPr>
        <p:grpSpPr>
          <a:xfrm>
            <a:off x="807588" y="1561893"/>
            <a:ext cx="5325235" cy="3030744"/>
            <a:chOff x="807588" y="1561893"/>
            <a:chExt cx="5325235" cy="3030744"/>
          </a:xfrm>
        </p:grpSpPr>
        <p:cxnSp>
          <p:nvCxnSpPr>
            <p:cNvPr id="233" name="Suora yhdysviiva 232"/>
            <p:cNvCxnSpPr/>
            <p:nvPr/>
          </p:nvCxnSpPr>
          <p:spPr>
            <a:xfrm flipV="1">
              <a:off x="1346654" y="3976025"/>
              <a:ext cx="4132400" cy="6074"/>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 name="Ryhmä 1"/>
            <p:cNvGrpSpPr/>
            <p:nvPr/>
          </p:nvGrpSpPr>
          <p:grpSpPr>
            <a:xfrm>
              <a:off x="807588" y="1561893"/>
              <a:ext cx="5325235" cy="3030744"/>
              <a:chOff x="807588" y="1561893"/>
              <a:chExt cx="5325235" cy="3030744"/>
            </a:xfrm>
          </p:grpSpPr>
          <p:pic>
            <p:nvPicPr>
              <p:cNvPr id="163"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9294" y="184562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4525" y="18457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96842" y="398145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9694" y="398306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Ryhmä 2"/>
              <p:cNvGrpSpPr/>
              <p:nvPr/>
            </p:nvGrpSpPr>
            <p:grpSpPr>
              <a:xfrm>
                <a:off x="807588" y="1561893"/>
                <a:ext cx="5325235" cy="2500995"/>
                <a:chOff x="807588" y="1561893"/>
                <a:chExt cx="5325235" cy="2500995"/>
              </a:xfrm>
            </p:grpSpPr>
            <p:grpSp>
              <p:nvGrpSpPr>
                <p:cNvPr id="10" name="Ryhmä 9"/>
                <p:cNvGrpSpPr/>
                <p:nvPr/>
              </p:nvGrpSpPr>
              <p:grpSpPr>
                <a:xfrm rot="10800000">
                  <a:off x="807588" y="1754007"/>
                  <a:ext cx="535105" cy="2308881"/>
                  <a:chOff x="3357000" y="6316000"/>
                  <a:chExt cx="535105" cy="2308881"/>
                </a:xfrm>
              </p:grpSpPr>
              <p:cxnSp>
                <p:nvCxnSpPr>
                  <p:cNvPr id="11" name="Suora yhdysviiva 10"/>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3522729" y="6316000"/>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6" name="Tekstiruutu 15"/>
                  <p:cNvSpPr txBox="1"/>
                  <p:nvPr/>
                </p:nvSpPr>
                <p:spPr>
                  <a:xfrm>
                    <a:off x="3527526" y="7399237"/>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7" name="Tekstiruutu 16"/>
                  <p:cNvSpPr txBox="1"/>
                  <p:nvPr/>
                </p:nvSpPr>
                <p:spPr>
                  <a:xfrm>
                    <a:off x="3537752" y="8470993"/>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32" name="Ryhmä 31"/>
                <p:cNvGrpSpPr/>
                <p:nvPr/>
              </p:nvGrpSpPr>
              <p:grpSpPr>
                <a:xfrm>
                  <a:off x="5510399" y="3369000"/>
                  <a:ext cx="622424" cy="693888"/>
                  <a:chOff x="3349652" y="6856056"/>
                  <a:chExt cx="622424" cy="693888"/>
                </a:xfrm>
              </p:grpSpPr>
              <p:cxnSp>
                <p:nvCxnSpPr>
                  <p:cNvPr id="33" name="Suora yhdysviiva 32"/>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uora yhdysviiva 33"/>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uora yhdysviiva 34"/>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kstiruutu 35"/>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7" name="Tekstiruutu 36"/>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74" name="Ryhmä 173"/>
                <p:cNvGrpSpPr/>
                <p:nvPr/>
              </p:nvGrpSpPr>
              <p:grpSpPr>
                <a:xfrm rot="10800000">
                  <a:off x="1745720" y="1561893"/>
                  <a:ext cx="3370303" cy="2077519"/>
                  <a:chOff x="1742224" y="7099750"/>
                  <a:chExt cx="3370303" cy="2077519"/>
                </a:xfrm>
              </p:grpSpPr>
              <p:grpSp>
                <p:nvGrpSpPr>
                  <p:cNvPr id="175" name="Ryhmä 174"/>
                  <p:cNvGrpSpPr/>
                  <p:nvPr/>
                </p:nvGrpSpPr>
                <p:grpSpPr>
                  <a:xfrm rot="10800000">
                    <a:off x="2877130" y="7280630"/>
                    <a:ext cx="1103988" cy="1612911"/>
                    <a:chOff x="2883462" y="2085031"/>
                    <a:chExt cx="1103988" cy="1612911"/>
                  </a:xfrm>
                </p:grpSpPr>
                <p:pic>
                  <p:nvPicPr>
                    <p:cNvPr id="194"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6" name="Ryhmä 175"/>
                  <p:cNvGrpSpPr/>
                  <p:nvPr/>
                </p:nvGrpSpPr>
                <p:grpSpPr>
                  <a:xfrm>
                    <a:off x="1995351" y="7099750"/>
                    <a:ext cx="932230" cy="1793791"/>
                    <a:chOff x="2001410" y="6757695"/>
                    <a:chExt cx="932230" cy="1793791"/>
                  </a:xfrm>
                </p:grpSpPr>
                <p:cxnSp>
                  <p:nvCxnSpPr>
                    <p:cNvPr id="191" name="Suora yhdysviiva 190"/>
                    <p:cNvCxnSpPr>
                      <a:stCxn id="194" idx="2"/>
                      <a:endCxn id="137" idx="0"/>
                    </p:cNvCxnSpPr>
                    <p:nvPr/>
                  </p:nvCxnSpPr>
                  <p:spPr>
                    <a:xfrm rot="10800000">
                      <a:off x="2005936" y="6757695"/>
                      <a:ext cx="927702" cy="180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uora yhdysviiva 191"/>
                    <p:cNvCxnSpPr>
                      <a:stCxn id="197" idx="2"/>
                      <a:endCxn id="187"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uora yhdysviiva 192"/>
                    <p:cNvCxnSpPr>
                      <a:stCxn id="198" idx="2"/>
                      <a:endCxn id="189"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Ryhmä 176"/>
                  <p:cNvGrpSpPr/>
                  <p:nvPr/>
                </p:nvGrpSpPr>
                <p:grpSpPr>
                  <a:xfrm rot="10800000">
                    <a:off x="1742224" y="7291897"/>
                    <a:ext cx="507243" cy="1885372"/>
                    <a:chOff x="1846813" y="4149886"/>
                    <a:chExt cx="507243" cy="1885372"/>
                  </a:xfrm>
                </p:grpSpPr>
                <p:pic>
                  <p:nvPicPr>
                    <p:cNvPr id="184" name="Kuva 18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pic>
                  <p:nvPicPr>
                    <p:cNvPr id="189" name="Kuva 1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187" name="Kuva 18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178" name="Kuva 17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179" name="Kuva 17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180" name="Kuva 17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182" name="Suora yhdysviiva 181"/>
                  <p:cNvCxnSpPr>
                    <a:stCxn id="180" idx="2"/>
                    <a:endCxn id="195"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uora yhdysviiva 182"/>
                  <p:cNvCxnSpPr>
                    <a:stCxn id="179" idx="2"/>
                    <a:endCxn id="196"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9"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Kuva 1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78132" y="3639412"/>
                  <a:ext cx="360476" cy="360000"/>
                </a:xfrm>
                <a:prstGeom prst="rect">
                  <a:avLst/>
                </a:prstGeom>
              </p:spPr>
            </p:pic>
            <p:pic>
              <p:nvPicPr>
                <p:cNvPr id="140" name="Kuva 13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1746000" y="2836800"/>
                  <a:ext cx="507600" cy="141345"/>
                </a:xfrm>
                <a:prstGeom prst="rect">
                  <a:avLst/>
                </a:prstGeom>
              </p:spPr>
            </p:pic>
            <p:pic>
              <p:nvPicPr>
                <p:cNvPr id="141" name="Kuva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4611600" y="2836800"/>
                  <a:ext cx="507600" cy="141345"/>
                </a:xfrm>
                <a:prstGeom prst="rect">
                  <a:avLst/>
                </a:prstGeom>
              </p:spPr>
            </p:pic>
          </p:grpSp>
        </p:grpSp>
      </p:grpSp>
      <p:grpSp>
        <p:nvGrpSpPr>
          <p:cNvPr id="4" name="Ryhmä 3"/>
          <p:cNvGrpSpPr/>
          <p:nvPr/>
        </p:nvGrpSpPr>
        <p:grpSpPr>
          <a:xfrm>
            <a:off x="719323" y="6195275"/>
            <a:ext cx="5319993" cy="3030744"/>
            <a:chOff x="719323" y="6195275"/>
            <a:chExt cx="5319993" cy="3030744"/>
          </a:xfrm>
        </p:grpSpPr>
        <p:grpSp>
          <p:nvGrpSpPr>
            <p:cNvPr id="167" name="Ryhmä 166"/>
            <p:cNvGrpSpPr/>
            <p:nvPr/>
          </p:nvGrpSpPr>
          <p:grpSpPr>
            <a:xfrm rot="10800000">
              <a:off x="719323" y="6195275"/>
              <a:ext cx="5319993" cy="3030744"/>
              <a:chOff x="812830" y="1561893"/>
              <a:chExt cx="5319993" cy="3030744"/>
            </a:xfrm>
          </p:grpSpPr>
          <p:pic>
            <p:nvPicPr>
              <p:cNvPr id="168"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9294" y="184562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4525" y="18457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96842" y="398145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9694" y="398306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2" name="Ryhmä 171"/>
              <p:cNvGrpSpPr/>
              <p:nvPr/>
            </p:nvGrpSpPr>
            <p:grpSpPr>
              <a:xfrm>
                <a:off x="812830" y="1561893"/>
                <a:ext cx="5319993" cy="2500995"/>
                <a:chOff x="812830" y="1561893"/>
                <a:chExt cx="5319993" cy="2500995"/>
              </a:xfrm>
            </p:grpSpPr>
            <p:grpSp>
              <p:nvGrpSpPr>
                <p:cNvPr id="185" name="Ryhmä 184"/>
                <p:cNvGrpSpPr/>
                <p:nvPr/>
              </p:nvGrpSpPr>
              <p:grpSpPr>
                <a:xfrm rot="10800000">
                  <a:off x="812830" y="1745905"/>
                  <a:ext cx="529863" cy="2308881"/>
                  <a:chOff x="3357000" y="6324102"/>
                  <a:chExt cx="529863" cy="2308881"/>
                </a:xfrm>
              </p:grpSpPr>
              <p:cxnSp>
                <p:nvCxnSpPr>
                  <p:cNvPr id="225" name="Suora yhdysviiva 224"/>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uora yhdysviiva 225"/>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uora yhdysviiva 226"/>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uora yhdysviiva 227"/>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9" name="Tekstiruutu 228"/>
                  <p:cNvSpPr txBox="1"/>
                  <p:nvPr/>
                </p:nvSpPr>
                <p:spPr>
                  <a:xfrm>
                    <a:off x="3517487" y="6324102"/>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30" name="Tekstiruutu 229"/>
                  <p:cNvSpPr txBox="1"/>
                  <p:nvPr/>
                </p:nvSpPr>
                <p:spPr>
                  <a:xfrm>
                    <a:off x="3522284" y="7407339"/>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31" name="Tekstiruutu 230"/>
                  <p:cNvSpPr txBox="1"/>
                  <p:nvPr/>
                </p:nvSpPr>
                <p:spPr>
                  <a:xfrm>
                    <a:off x="3532510" y="8479095"/>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186" name="Ryhmä 185"/>
                <p:cNvGrpSpPr/>
                <p:nvPr/>
              </p:nvGrpSpPr>
              <p:grpSpPr>
                <a:xfrm>
                  <a:off x="5510399" y="3369000"/>
                  <a:ext cx="622424" cy="693888"/>
                  <a:chOff x="3349652" y="6856056"/>
                  <a:chExt cx="622424" cy="693888"/>
                </a:xfrm>
              </p:grpSpPr>
              <p:cxnSp>
                <p:nvCxnSpPr>
                  <p:cNvPr id="220" name="Suora yhdysviiva 219"/>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uora yhdysviiva 220"/>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uora yhdysviiva 221"/>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kstiruutu 222"/>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224" name="Tekstiruutu 223"/>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88" name="Ryhmä 187"/>
                <p:cNvGrpSpPr/>
                <p:nvPr/>
              </p:nvGrpSpPr>
              <p:grpSpPr>
                <a:xfrm rot="10800000">
                  <a:off x="1745720" y="1561893"/>
                  <a:ext cx="3370303" cy="2077519"/>
                  <a:chOff x="1742224" y="7099750"/>
                  <a:chExt cx="3370303" cy="2077519"/>
                </a:xfrm>
              </p:grpSpPr>
              <p:grpSp>
                <p:nvGrpSpPr>
                  <p:cNvPr id="201" name="Ryhmä 200"/>
                  <p:cNvGrpSpPr/>
                  <p:nvPr/>
                </p:nvGrpSpPr>
                <p:grpSpPr>
                  <a:xfrm rot="10800000">
                    <a:off x="2877130" y="7280630"/>
                    <a:ext cx="1103988" cy="1612911"/>
                    <a:chOff x="2883462" y="2085031"/>
                    <a:chExt cx="1103988" cy="1612911"/>
                  </a:xfrm>
                </p:grpSpPr>
                <p:pic>
                  <p:nvPicPr>
                    <p:cNvPr id="21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2" name="Ryhmä 201"/>
                  <p:cNvGrpSpPr/>
                  <p:nvPr/>
                </p:nvGrpSpPr>
                <p:grpSpPr>
                  <a:xfrm>
                    <a:off x="1995351" y="7099750"/>
                    <a:ext cx="932230" cy="1793791"/>
                    <a:chOff x="2001410" y="6757695"/>
                    <a:chExt cx="932230" cy="1793791"/>
                  </a:xfrm>
                </p:grpSpPr>
                <p:cxnSp>
                  <p:nvCxnSpPr>
                    <p:cNvPr id="212" name="Suora yhdysviiva 211"/>
                    <p:cNvCxnSpPr>
                      <a:stCxn id="215" idx="2"/>
                      <a:endCxn id="200" idx="0"/>
                    </p:cNvCxnSpPr>
                    <p:nvPr/>
                  </p:nvCxnSpPr>
                  <p:spPr>
                    <a:xfrm rot="10800000">
                      <a:off x="2005936" y="6757695"/>
                      <a:ext cx="927702" cy="180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uora yhdysviiva 212"/>
                    <p:cNvCxnSpPr>
                      <a:stCxn id="218" idx="2"/>
                      <a:endCxn id="211"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uora yhdysviiva 213"/>
                    <p:cNvCxnSpPr>
                      <a:stCxn id="219" idx="2"/>
                      <a:endCxn id="210"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3" name="Ryhmä 202"/>
                  <p:cNvGrpSpPr/>
                  <p:nvPr/>
                </p:nvGrpSpPr>
                <p:grpSpPr>
                  <a:xfrm rot="10800000">
                    <a:off x="1742224" y="7291897"/>
                    <a:ext cx="507243" cy="1885372"/>
                    <a:chOff x="1846813" y="4149886"/>
                    <a:chExt cx="507243" cy="1885372"/>
                  </a:xfrm>
                </p:grpSpPr>
                <p:pic>
                  <p:nvPicPr>
                    <p:cNvPr id="209" name="Kuva 20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pic>
                  <p:nvPicPr>
                    <p:cNvPr id="210" name="Kuva 20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211" name="Kuva 2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204" name="Kuva 20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205" name="Kuva 20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206" name="Kuva 20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207" name="Suora yhdysviiva 206"/>
                  <p:cNvCxnSpPr>
                    <a:stCxn id="206" idx="2"/>
                    <a:endCxn id="216"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uora yhdysviiva 207"/>
                  <p:cNvCxnSpPr>
                    <a:stCxn id="205" idx="2"/>
                    <a:endCxn id="217"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90"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 name="Kuva 19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78132" y="3639412"/>
                  <a:ext cx="360476" cy="360000"/>
                </a:xfrm>
                <a:prstGeom prst="rect">
                  <a:avLst/>
                </a:prstGeom>
              </p:spPr>
            </p:pic>
            <p:pic>
              <p:nvPicPr>
                <p:cNvPr id="173" name="Kuva 17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1746000" y="2836800"/>
                  <a:ext cx="507600" cy="141345"/>
                </a:xfrm>
                <a:prstGeom prst="rect">
                  <a:avLst/>
                </a:prstGeom>
              </p:spPr>
            </p:pic>
            <p:pic>
              <p:nvPicPr>
                <p:cNvPr id="181" name="Kuva 18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4611600" y="2836800"/>
                  <a:ext cx="507600" cy="141345"/>
                </a:xfrm>
                <a:prstGeom prst="rect">
                  <a:avLst/>
                </a:prstGeom>
              </p:spPr>
            </p:pic>
          </p:grpSp>
        </p:grpSp>
        <p:cxnSp>
          <p:nvCxnSpPr>
            <p:cNvPr id="232" name="Suora yhdysviiva 231"/>
            <p:cNvCxnSpPr/>
            <p:nvPr/>
          </p:nvCxnSpPr>
          <p:spPr>
            <a:xfrm>
              <a:off x="1319865" y="6795733"/>
              <a:ext cx="4166855" cy="2103"/>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35"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1.13</a:t>
            </a:r>
          </a:p>
        </p:txBody>
      </p:sp>
      <p:grpSp>
        <p:nvGrpSpPr>
          <p:cNvPr id="264" name="Ryhmä 263"/>
          <p:cNvGrpSpPr/>
          <p:nvPr/>
        </p:nvGrpSpPr>
        <p:grpSpPr>
          <a:xfrm>
            <a:off x="3049207" y="4526398"/>
            <a:ext cx="2150916" cy="1797543"/>
            <a:chOff x="3042857" y="4627998"/>
            <a:chExt cx="2150916" cy="1797543"/>
          </a:xfrm>
        </p:grpSpPr>
        <p:grpSp>
          <p:nvGrpSpPr>
            <p:cNvPr id="265" name="Ryhmä 264"/>
            <p:cNvGrpSpPr/>
            <p:nvPr/>
          </p:nvGrpSpPr>
          <p:grpSpPr>
            <a:xfrm>
              <a:off x="3042857" y="4627998"/>
              <a:ext cx="2150916" cy="1797543"/>
              <a:chOff x="3042857" y="4627998"/>
              <a:chExt cx="2150916" cy="1797543"/>
            </a:xfrm>
          </p:grpSpPr>
          <p:pic>
            <p:nvPicPr>
              <p:cNvPr id="267" name="Kuva 26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76808" y="5597541"/>
                <a:ext cx="816965" cy="828000"/>
              </a:xfrm>
              <a:prstGeom prst="rect">
                <a:avLst/>
              </a:prstGeom>
            </p:spPr>
          </p:pic>
          <p:grpSp>
            <p:nvGrpSpPr>
              <p:cNvPr id="268" name="Ryhmä 267"/>
              <p:cNvGrpSpPr/>
              <p:nvPr/>
            </p:nvGrpSpPr>
            <p:grpSpPr>
              <a:xfrm>
                <a:off x="3042857" y="4627998"/>
                <a:ext cx="2115521" cy="1530889"/>
                <a:chOff x="3042857" y="4627998"/>
                <a:chExt cx="2115521" cy="1530889"/>
              </a:xfrm>
            </p:grpSpPr>
            <p:pic>
              <p:nvPicPr>
                <p:cNvPr id="269" name="Kuva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06548" y="61223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0" name="Ryhmä 35839"/>
                <p:cNvGrpSpPr>
                  <a:grpSpLocks/>
                </p:cNvGrpSpPr>
                <p:nvPr/>
              </p:nvGrpSpPr>
              <p:grpSpPr bwMode="auto">
                <a:xfrm>
                  <a:off x="4349047" y="5498273"/>
                  <a:ext cx="809331" cy="507530"/>
                  <a:chOff x="2707092" y="2830222"/>
                  <a:chExt cx="810192" cy="507478"/>
                </a:xfrm>
              </p:grpSpPr>
              <p:pic>
                <p:nvPicPr>
                  <p:cNvPr id="293"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20000">
                    <a:off x="2759792" y="2830224"/>
                    <a:ext cx="120422" cy="11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20000">
                    <a:off x="3396862" y="2830222"/>
                    <a:ext cx="120422" cy="11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 name="Kuva 3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707092" y="3092925"/>
                    <a:ext cx="245096" cy="2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1" name="Ryhmä 270"/>
                <p:cNvGrpSpPr/>
                <p:nvPr/>
              </p:nvGrpSpPr>
              <p:grpSpPr>
                <a:xfrm>
                  <a:off x="3042857" y="4627998"/>
                  <a:ext cx="1338643" cy="1494376"/>
                  <a:chOff x="3193468" y="4656577"/>
                  <a:chExt cx="1338643" cy="1494376"/>
                </a:xfrm>
              </p:grpSpPr>
              <p:sp>
                <p:nvSpPr>
                  <p:cNvPr id="273"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74"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75"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76"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77"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78"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79"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80"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81"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82"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83"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84"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85" name="Suorakulmio 100"/>
                  <p:cNvSpPr>
                    <a:spLocks noChangeAspect="1" noChangeArrowheads="1"/>
                  </p:cNvSpPr>
                  <p:nvPr/>
                </p:nvSpPr>
                <p:spPr bwMode="auto">
                  <a:xfrm>
                    <a:off x="3819580" y="465657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286" name="Suora yhdysviiva 387"/>
                  <p:cNvCxnSpPr>
                    <a:cxnSpLocks noChangeShapeType="1"/>
                    <a:stCxn id="275" idx="2"/>
                    <a:endCxn id="272" idx="2"/>
                  </p:cNvCxnSpPr>
                  <p:nvPr/>
                </p:nvCxnSpPr>
                <p:spPr bwMode="auto">
                  <a:xfrm flipV="1">
                    <a:off x="3699514" y="5792788"/>
                    <a:ext cx="495829" cy="8406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287" name="Suora yhdysviiva 387"/>
                  <p:cNvCxnSpPr>
                    <a:cxnSpLocks noChangeShapeType="1"/>
                    <a:endCxn id="269" idx="0"/>
                  </p:cNvCxnSpPr>
                  <p:nvPr/>
                </p:nvCxnSpPr>
                <p:spPr bwMode="auto">
                  <a:xfrm flipH="1">
                    <a:off x="3877822" y="6035679"/>
                    <a:ext cx="654289" cy="115274"/>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288" name="Suora yhdysviiva 387"/>
                  <p:cNvCxnSpPr>
                    <a:cxnSpLocks noChangeShapeType="1"/>
                  </p:cNvCxnSpPr>
                  <p:nvPr/>
                </p:nvCxnSpPr>
                <p:spPr bwMode="auto">
                  <a:xfrm flipV="1">
                    <a:off x="3221249" y="5436394"/>
                    <a:ext cx="448257" cy="21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89" name="Suora yhdysviiva 387"/>
                  <p:cNvCxnSpPr>
                    <a:cxnSpLocks noChangeShapeType="1"/>
                  </p:cNvCxnSpPr>
                  <p:nvPr/>
                </p:nvCxnSpPr>
                <p:spPr bwMode="auto">
                  <a:xfrm flipV="1">
                    <a:off x="3193468" y="5410032"/>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90" name="Suora yhdysviiva 387"/>
                  <p:cNvCxnSpPr>
                    <a:cxnSpLocks noChangeShapeType="1"/>
                  </p:cNvCxnSpPr>
                  <p:nvPr/>
                </p:nvCxnSpPr>
                <p:spPr bwMode="auto">
                  <a:xfrm flipV="1">
                    <a:off x="3641725" y="5412319"/>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91" name="Suorakulmio 211"/>
                  <p:cNvSpPr>
                    <a:spLocks noChangeArrowheads="1"/>
                  </p:cNvSpPr>
                  <p:nvPr/>
                </p:nvSpPr>
                <p:spPr bwMode="auto">
                  <a:xfrm>
                    <a:off x="3311308" y="5295913"/>
                    <a:ext cx="319222" cy="107722"/>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700" dirty="0">
                        <a:solidFill>
                          <a:srgbClr val="000000"/>
                        </a:solidFill>
                        <a:latin typeface="Arial" panose="020B0604020202020204" pitchFamily="34" charset="0"/>
                        <a:cs typeface="Arial" panose="020B0604020202020204" pitchFamily="34" charset="0"/>
                      </a:rPr>
                      <a:t>≤ 5,5 m</a:t>
                    </a:r>
                  </a:p>
                </p:txBody>
              </p:sp>
              <p:sp>
                <p:nvSpPr>
                  <p:cNvPr id="292" name="Suorakulmio 100"/>
                  <p:cNvSpPr>
                    <a:spLocks noChangeAspect="1" noChangeArrowheads="1"/>
                  </p:cNvSpPr>
                  <p:nvPr/>
                </p:nvSpPr>
                <p:spPr bwMode="auto">
                  <a:xfrm>
                    <a:off x="3698147" y="508333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pic>
              <p:nvPicPr>
                <p:cNvPr id="27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2884" y="53682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66" name="Suorakulmio 244"/>
            <p:cNvSpPr>
              <a:spLocks noChangeArrowheads="1"/>
            </p:cNvSpPr>
            <p:nvPr/>
          </p:nvSpPr>
          <p:spPr bwMode="auto">
            <a:xfrm>
              <a:off x="3970513" y="5084100"/>
              <a:ext cx="736317"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900" dirty="0">
                  <a:solidFill>
                    <a:srgbClr val="000000"/>
                  </a:solidFill>
                  <a:latin typeface="Arial" panose="020B0604020202020204" pitchFamily="34" charset="0"/>
                  <a:cs typeface="Arial" panose="020B0604020202020204" pitchFamily="34" charset="0"/>
                </a:rPr>
                <a:t>Työalue</a:t>
              </a:r>
            </a:p>
          </p:txBody>
        </p:sp>
      </p:grpSp>
    </p:spTree>
    <p:extLst>
      <p:ext uri="{BB962C8B-B14F-4D97-AF65-F5344CB8AC3E}">
        <p14:creationId xmlns:p14="http://schemas.microsoft.com/office/powerpoint/2010/main" val="1769698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a:stretch>
        </a:blipFill>
        <a:effectLst/>
      </p:bgPr>
    </p:bg>
    <p:spTree>
      <p:nvGrpSpPr>
        <p:cNvPr id="1" name=""/>
        <p:cNvGrpSpPr/>
        <p:nvPr/>
      </p:nvGrpSpPr>
      <p:grpSpPr>
        <a:xfrm>
          <a:off x="0" y="0"/>
          <a:ext cx="0" cy="0"/>
          <a:chOff x="0" y="0"/>
          <a:chExt cx="0" cy="0"/>
        </a:xfrm>
      </p:grpSpPr>
      <p:sp>
        <p:nvSpPr>
          <p:cNvPr id="44" name="Text Box 3"/>
          <p:cNvSpPr txBox="1">
            <a:spLocks noChangeArrowheads="1"/>
          </p:cNvSpPr>
          <p:nvPr/>
        </p:nvSpPr>
        <p:spPr bwMode="auto">
          <a:xfrm>
            <a:off x="752475" y="154295"/>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Työ ajoradalla</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60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grpSp>
        <p:nvGrpSpPr>
          <p:cNvPr id="5" name="Ryhmä 4"/>
          <p:cNvGrpSpPr/>
          <p:nvPr/>
        </p:nvGrpSpPr>
        <p:grpSpPr>
          <a:xfrm>
            <a:off x="807080" y="1561893"/>
            <a:ext cx="5325743" cy="3030744"/>
            <a:chOff x="807080" y="1561893"/>
            <a:chExt cx="5325743" cy="3030744"/>
          </a:xfrm>
        </p:grpSpPr>
        <p:cxnSp>
          <p:nvCxnSpPr>
            <p:cNvPr id="269" name="Suora yhdysviiva 268"/>
            <p:cNvCxnSpPr/>
            <p:nvPr/>
          </p:nvCxnSpPr>
          <p:spPr>
            <a:xfrm flipV="1">
              <a:off x="1363028" y="3982936"/>
              <a:ext cx="4132400" cy="6074"/>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 name="Ryhmä 1"/>
            <p:cNvGrpSpPr/>
            <p:nvPr/>
          </p:nvGrpSpPr>
          <p:grpSpPr>
            <a:xfrm>
              <a:off x="807080" y="1561893"/>
              <a:ext cx="5325743" cy="3030744"/>
              <a:chOff x="807080" y="1561893"/>
              <a:chExt cx="5325743" cy="3030744"/>
            </a:xfrm>
          </p:grpSpPr>
          <p:pic>
            <p:nvPicPr>
              <p:cNvPr id="220"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9294" y="184562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4525" y="18457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96842" y="398145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9694" y="398306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Ryhmä 2"/>
              <p:cNvGrpSpPr/>
              <p:nvPr/>
            </p:nvGrpSpPr>
            <p:grpSpPr>
              <a:xfrm>
                <a:off x="807080" y="1561893"/>
                <a:ext cx="5325743" cy="2500995"/>
                <a:chOff x="807080" y="1561893"/>
                <a:chExt cx="5325743" cy="2500995"/>
              </a:xfrm>
            </p:grpSpPr>
            <p:grpSp>
              <p:nvGrpSpPr>
                <p:cNvPr id="10" name="Ryhmä 9"/>
                <p:cNvGrpSpPr/>
                <p:nvPr/>
              </p:nvGrpSpPr>
              <p:grpSpPr>
                <a:xfrm rot="10800000">
                  <a:off x="807080" y="1749513"/>
                  <a:ext cx="535613" cy="2308881"/>
                  <a:chOff x="3357000" y="6320494"/>
                  <a:chExt cx="535613" cy="2308881"/>
                </a:xfrm>
              </p:grpSpPr>
              <p:cxnSp>
                <p:nvCxnSpPr>
                  <p:cNvPr id="11" name="Suora yhdysviiva 10"/>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3523237" y="6320494"/>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6" name="Tekstiruutu 15"/>
                  <p:cNvSpPr txBox="1"/>
                  <p:nvPr/>
                </p:nvSpPr>
                <p:spPr>
                  <a:xfrm>
                    <a:off x="3528034" y="7403731"/>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7" name="Tekstiruutu 16"/>
                  <p:cNvSpPr txBox="1"/>
                  <p:nvPr/>
                </p:nvSpPr>
                <p:spPr>
                  <a:xfrm>
                    <a:off x="3538260" y="8475487"/>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32" name="Ryhmä 31"/>
                <p:cNvGrpSpPr/>
                <p:nvPr/>
              </p:nvGrpSpPr>
              <p:grpSpPr>
                <a:xfrm>
                  <a:off x="5510399" y="3369000"/>
                  <a:ext cx="622424" cy="693888"/>
                  <a:chOff x="3349652" y="6856056"/>
                  <a:chExt cx="622424" cy="693888"/>
                </a:xfrm>
              </p:grpSpPr>
              <p:cxnSp>
                <p:nvCxnSpPr>
                  <p:cNvPr id="33" name="Suora yhdysviiva 32"/>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uora yhdysviiva 33"/>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uora yhdysviiva 34"/>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kstiruutu 35"/>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7" name="Tekstiruutu 36"/>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74" name="Ryhmä 173"/>
                <p:cNvGrpSpPr/>
                <p:nvPr/>
              </p:nvGrpSpPr>
              <p:grpSpPr>
                <a:xfrm rot="10800000">
                  <a:off x="1745720" y="1561893"/>
                  <a:ext cx="3370303" cy="2077519"/>
                  <a:chOff x="1742224" y="7099750"/>
                  <a:chExt cx="3370303" cy="2077519"/>
                </a:xfrm>
              </p:grpSpPr>
              <p:grpSp>
                <p:nvGrpSpPr>
                  <p:cNvPr id="175" name="Ryhmä 174"/>
                  <p:cNvGrpSpPr/>
                  <p:nvPr/>
                </p:nvGrpSpPr>
                <p:grpSpPr>
                  <a:xfrm rot="10800000">
                    <a:off x="2877130" y="7280630"/>
                    <a:ext cx="1103988" cy="1612911"/>
                    <a:chOff x="2883462" y="2085031"/>
                    <a:chExt cx="1103988" cy="1612911"/>
                  </a:xfrm>
                </p:grpSpPr>
                <p:pic>
                  <p:nvPicPr>
                    <p:cNvPr id="194"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6" name="Ryhmä 175"/>
                  <p:cNvGrpSpPr/>
                  <p:nvPr/>
                </p:nvGrpSpPr>
                <p:grpSpPr>
                  <a:xfrm>
                    <a:off x="1995351" y="7099750"/>
                    <a:ext cx="932230" cy="1793791"/>
                    <a:chOff x="2001410" y="6757695"/>
                    <a:chExt cx="932230" cy="1793791"/>
                  </a:xfrm>
                </p:grpSpPr>
                <p:cxnSp>
                  <p:nvCxnSpPr>
                    <p:cNvPr id="191" name="Suora yhdysviiva 190"/>
                    <p:cNvCxnSpPr>
                      <a:stCxn id="194" idx="2"/>
                    </p:cNvCxnSpPr>
                    <p:nvPr/>
                  </p:nvCxnSpPr>
                  <p:spPr>
                    <a:xfrm rot="10800000">
                      <a:off x="2005936" y="6757695"/>
                      <a:ext cx="927702" cy="180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uora yhdysviiva 191"/>
                    <p:cNvCxnSpPr>
                      <a:stCxn id="197" idx="2"/>
                      <a:endCxn id="187"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uora yhdysviiva 192"/>
                    <p:cNvCxnSpPr>
                      <a:stCxn id="198" idx="2"/>
                      <a:endCxn id="189"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Ryhmä 176"/>
                  <p:cNvGrpSpPr/>
                  <p:nvPr/>
                </p:nvGrpSpPr>
                <p:grpSpPr>
                  <a:xfrm rot="10800000">
                    <a:off x="1742224" y="7291897"/>
                    <a:ext cx="507243" cy="1885372"/>
                    <a:chOff x="1846813" y="4149886"/>
                    <a:chExt cx="507243" cy="1885372"/>
                  </a:xfrm>
                </p:grpSpPr>
                <p:pic>
                  <p:nvPicPr>
                    <p:cNvPr id="184" name="Kuva 18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pic>
                  <p:nvPicPr>
                    <p:cNvPr id="189" name="Kuva 1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187" name="Kuva 18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178" name="Kuva 17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179" name="Kuva 17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180" name="Kuva 17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182" name="Suora yhdysviiva 181"/>
                  <p:cNvCxnSpPr>
                    <a:stCxn id="180" idx="2"/>
                    <a:endCxn id="195"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uora yhdysviiva 182"/>
                  <p:cNvCxnSpPr>
                    <a:stCxn id="179" idx="2"/>
                    <a:endCxn id="196"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9"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Kuva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68167" y="3644417"/>
                  <a:ext cx="360476" cy="360000"/>
                </a:xfrm>
                <a:prstGeom prst="rect">
                  <a:avLst/>
                </a:prstGeom>
              </p:spPr>
            </p:pic>
            <p:pic>
              <p:nvPicPr>
                <p:cNvPr id="136" name="Kuva 1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1746000" y="2836800"/>
                  <a:ext cx="507600" cy="141345"/>
                </a:xfrm>
                <a:prstGeom prst="rect">
                  <a:avLst/>
                </a:prstGeom>
              </p:spPr>
            </p:pic>
            <p:pic>
              <p:nvPicPr>
                <p:cNvPr id="137" name="Kuva 13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4611600" y="2836800"/>
                  <a:ext cx="507600" cy="141345"/>
                </a:xfrm>
                <a:prstGeom prst="rect">
                  <a:avLst/>
                </a:prstGeom>
              </p:spPr>
            </p:pic>
          </p:grpSp>
        </p:grpSp>
      </p:grpSp>
      <p:grpSp>
        <p:nvGrpSpPr>
          <p:cNvPr id="7" name="Ryhmä 6"/>
          <p:cNvGrpSpPr/>
          <p:nvPr/>
        </p:nvGrpSpPr>
        <p:grpSpPr>
          <a:xfrm>
            <a:off x="719978" y="6229658"/>
            <a:ext cx="5319691" cy="3030744"/>
            <a:chOff x="719978" y="6229658"/>
            <a:chExt cx="5319691" cy="3030744"/>
          </a:xfrm>
        </p:grpSpPr>
        <p:cxnSp>
          <p:nvCxnSpPr>
            <p:cNvPr id="270" name="Suora yhdysviiva 269"/>
            <p:cNvCxnSpPr/>
            <p:nvPr/>
          </p:nvCxnSpPr>
          <p:spPr>
            <a:xfrm>
              <a:off x="1344519" y="6833433"/>
              <a:ext cx="4166855" cy="2103"/>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24" name="Ryhmä 223"/>
            <p:cNvGrpSpPr/>
            <p:nvPr/>
          </p:nvGrpSpPr>
          <p:grpSpPr>
            <a:xfrm rot="10800000">
              <a:off x="719978" y="6229658"/>
              <a:ext cx="5319691" cy="3030744"/>
              <a:chOff x="813132" y="1561893"/>
              <a:chExt cx="5319691" cy="3030744"/>
            </a:xfrm>
          </p:grpSpPr>
          <p:pic>
            <p:nvPicPr>
              <p:cNvPr id="225"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9294" y="184562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4525" y="18457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96842" y="398145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9694" y="398306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9" name="Ryhmä 228"/>
              <p:cNvGrpSpPr/>
              <p:nvPr/>
            </p:nvGrpSpPr>
            <p:grpSpPr>
              <a:xfrm>
                <a:off x="813132" y="1561893"/>
                <a:ext cx="5319691" cy="2503913"/>
                <a:chOff x="813132" y="1561893"/>
                <a:chExt cx="5319691" cy="2503913"/>
              </a:xfrm>
            </p:grpSpPr>
            <p:grpSp>
              <p:nvGrpSpPr>
                <p:cNvPr id="233" name="Ryhmä 232"/>
                <p:cNvGrpSpPr/>
                <p:nvPr/>
              </p:nvGrpSpPr>
              <p:grpSpPr>
                <a:xfrm rot="10800000">
                  <a:off x="813132" y="1756925"/>
                  <a:ext cx="529561" cy="2308881"/>
                  <a:chOff x="3357000" y="6313082"/>
                  <a:chExt cx="529561" cy="2308881"/>
                </a:xfrm>
              </p:grpSpPr>
              <p:cxnSp>
                <p:nvCxnSpPr>
                  <p:cNvPr id="262" name="Suora yhdysviiva 261"/>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uora yhdysviiva 262"/>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uora yhdysviiva 264"/>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kstiruutu 265"/>
                  <p:cNvSpPr txBox="1"/>
                  <p:nvPr/>
                </p:nvSpPr>
                <p:spPr>
                  <a:xfrm>
                    <a:off x="3517185" y="6313082"/>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67" name="Tekstiruutu 266"/>
                  <p:cNvSpPr txBox="1"/>
                  <p:nvPr/>
                </p:nvSpPr>
                <p:spPr>
                  <a:xfrm>
                    <a:off x="3521982" y="7396319"/>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68" name="Tekstiruutu 267"/>
                  <p:cNvSpPr txBox="1"/>
                  <p:nvPr/>
                </p:nvSpPr>
                <p:spPr>
                  <a:xfrm>
                    <a:off x="3532208" y="8468075"/>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234" name="Ryhmä 233"/>
                <p:cNvGrpSpPr/>
                <p:nvPr/>
              </p:nvGrpSpPr>
              <p:grpSpPr>
                <a:xfrm>
                  <a:off x="5510399" y="3369000"/>
                  <a:ext cx="622424" cy="693888"/>
                  <a:chOff x="3349652" y="6856056"/>
                  <a:chExt cx="622424" cy="693888"/>
                </a:xfrm>
              </p:grpSpPr>
              <p:cxnSp>
                <p:nvCxnSpPr>
                  <p:cNvPr id="257" name="Suora yhdysviiva 256"/>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uora yhdysviiva 257"/>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uora yhdysviiva 258"/>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Tekstiruutu 259"/>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261" name="Tekstiruutu 260"/>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35" name="Ryhmä 234"/>
                <p:cNvGrpSpPr/>
                <p:nvPr/>
              </p:nvGrpSpPr>
              <p:grpSpPr>
                <a:xfrm rot="10800000">
                  <a:off x="1745720" y="1561893"/>
                  <a:ext cx="3370303" cy="2077519"/>
                  <a:chOff x="1742224" y="7099750"/>
                  <a:chExt cx="3370303" cy="2077519"/>
                </a:xfrm>
              </p:grpSpPr>
              <p:grpSp>
                <p:nvGrpSpPr>
                  <p:cNvPr id="238" name="Ryhmä 237"/>
                  <p:cNvGrpSpPr/>
                  <p:nvPr/>
                </p:nvGrpSpPr>
                <p:grpSpPr>
                  <a:xfrm rot="10800000">
                    <a:off x="2877130" y="7280630"/>
                    <a:ext cx="1103988" cy="1612911"/>
                    <a:chOff x="2883462" y="2085031"/>
                    <a:chExt cx="1103988" cy="1612911"/>
                  </a:xfrm>
                </p:grpSpPr>
                <p:pic>
                  <p:nvPicPr>
                    <p:cNvPr id="252"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9" name="Ryhmä 238"/>
                  <p:cNvGrpSpPr/>
                  <p:nvPr/>
                </p:nvGrpSpPr>
                <p:grpSpPr>
                  <a:xfrm>
                    <a:off x="1995351" y="7099750"/>
                    <a:ext cx="932230" cy="1793791"/>
                    <a:chOff x="2001410" y="6757695"/>
                    <a:chExt cx="932230" cy="1793791"/>
                  </a:xfrm>
                </p:grpSpPr>
                <p:cxnSp>
                  <p:nvCxnSpPr>
                    <p:cNvPr id="249" name="Suora yhdysviiva 248"/>
                    <p:cNvCxnSpPr>
                      <a:stCxn id="252" idx="2"/>
                    </p:cNvCxnSpPr>
                    <p:nvPr/>
                  </p:nvCxnSpPr>
                  <p:spPr>
                    <a:xfrm rot="10800000">
                      <a:off x="2005936" y="6757695"/>
                      <a:ext cx="927702" cy="1808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uora yhdysviiva 249"/>
                    <p:cNvCxnSpPr>
                      <a:stCxn id="255" idx="2"/>
                      <a:endCxn id="24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uora yhdysviiva 250"/>
                    <p:cNvCxnSpPr>
                      <a:stCxn id="256" idx="2"/>
                      <a:endCxn id="247"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0" name="Ryhmä 239"/>
                  <p:cNvGrpSpPr/>
                  <p:nvPr/>
                </p:nvGrpSpPr>
                <p:grpSpPr>
                  <a:xfrm rot="10800000">
                    <a:off x="1742224" y="7291897"/>
                    <a:ext cx="507243" cy="1885372"/>
                    <a:chOff x="1846813" y="4149886"/>
                    <a:chExt cx="507243" cy="1885372"/>
                  </a:xfrm>
                </p:grpSpPr>
                <p:pic>
                  <p:nvPicPr>
                    <p:cNvPr id="246" name="Kuva 2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pic>
                  <p:nvPicPr>
                    <p:cNvPr id="247" name="Kuva 2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248" name="Kuva 24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241" name="Kuva 2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242" name="Kuva 2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243" name="Kuva 2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244" name="Suora yhdysviiva 243"/>
                  <p:cNvCxnSpPr>
                    <a:stCxn id="243" idx="2"/>
                    <a:endCxn id="253"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uora yhdysviiva 244"/>
                  <p:cNvCxnSpPr>
                    <a:stCxn id="242" idx="2"/>
                    <a:endCxn id="254"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36"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 name="Kuva 2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68167" y="3644417"/>
                  <a:ext cx="360476" cy="360000"/>
                </a:xfrm>
                <a:prstGeom prst="rect">
                  <a:avLst/>
                </a:prstGeom>
              </p:spPr>
            </p:pic>
            <p:pic>
              <p:nvPicPr>
                <p:cNvPr id="230" name="Kuva 2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1746000" y="2836800"/>
                  <a:ext cx="507600" cy="141345"/>
                </a:xfrm>
                <a:prstGeom prst="rect">
                  <a:avLst/>
                </a:prstGeom>
              </p:spPr>
            </p:pic>
            <p:pic>
              <p:nvPicPr>
                <p:cNvPr id="231" name="Kuva 2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4611600" y="2836800"/>
                  <a:ext cx="507600" cy="141345"/>
                </a:xfrm>
                <a:prstGeom prst="rect">
                  <a:avLst/>
                </a:prstGeom>
              </p:spPr>
            </p:pic>
          </p:grpSp>
        </p:grpSp>
      </p:grpSp>
      <p:sp>
        <p:nvSpPr>
          <p:cNvPr id="135"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1.14</a:t>
            </a:r>
          </a:p>
        </p:txBody>
      </p:sp>
      <p:grpSp>
        <p:nvGrpSpPr>
          <p:cNvPr id="277" name="Ryhmä 276"/>
          <p:cNvGrpSpPr/>
          <p:nvPr/>
        </p:nvGrpSpPr>
        <p:grpSpPr>
          <a:xfrm>
            <a:off x="3049207" y="4526398"/>
            <a:ext cx="2150916" cy="1797543"/>
            <a:chOff x="3042857" y="4627998"/>
            <a:chExt cx="2150916" cy="1797543"/>
          </a:xfrm>
        </p:grpSpPr>
        <p:grpSp>
          <p:nvGrpSpPr>
            <p:cNvPr id="278" name="Ryhmä 277"/>
            <p:cNvGrpSpPr/>
            <p:nvPr/>
          </p:nvGrpSpPr>
          <p:grpSpPr>
            <a:xfrm>
              <a:off x="3042857" y="4627998"/>
              <a:ext cx="2150916" cy="1797543"/>
              <a:chOff x="3042857" y="4627998"/>
              <a:chExt cx="2150916" cy="1797543"/>
            </a:xfrm>
          </p:grpSpPr>
          <p:pic>
            <p:nvPicPr>
              <p:cNvPr id="280" name="Kuva 2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76808" y="5597541"/>
                <a:ext cx="816965" cy="828000"/>
              </a:xfrm>
              <a:prstGeom prst="rect">
                <a:avLst/>
              </a:prstGeom>
            </p:spPr>
          </p:pic>
          <p:grpSp>
            <p:nvGrpSpPr>
              <p:cNvPr id="281" name="Ryhmä 280"/>
              <p:cNvGrpSpPr/>
              <p:nvPr/>
            </p:nvGrpSpPr>
            <p:grpSpPr>
              <a:xfrm>
                <a:off x="3042857" y="4627998"/>
                <a:ext cx="2115521" cy="1530889"/>
                <a:chOff x="3042857" y="4627998"/>
                <a:chExt cx="2115521" cy="1530889"/>
              </a:xfrm>
            </p:grpSpPr>
            <p:pic>
              <p:nvPicPr>
                <p:cNvPr id="282" name="Kuva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06548" y="61223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3" name="Ryhmä 35839"/>
                <p:cNvGrpSpPr>
                  <a:grpSpLocks/>
                </p:cNvGrpSpPr>
                <p:nvPr/>
              </p:nvGrpSpPr>
              <p:grpSpPr bwMode="auto">
                <a:xfrm>
                  <a:off x="4349047" y="5498273"/>
                  <a:ext cx="809331" cy="507530"/>
                  <a:chOff x="2707092" y="2830222"/>
                  <a:chExt cx="810192" cy="507478"/>
                </a:xfrm>
              </p:grpSpPr>
              <p:pic>
                <p:nvPicPr>
                  <p:cNvPr id="306"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20000">
                    <a:off x="2759792" y="2830224"/>
                    <a:ext cx="120422" cy="11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20000">
                    <a:off x="3396862" y="2830222"/>
                    <a:ext cx="120422" cy="11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Kuva 3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707092" y="3092925"/>
                    <a:ext cx="245096" cy="2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4" name="Ryhmä 283"/>
                <p:cNvGrpSpPr/>
                <p:nvPr/>
              </p:nvGrpSpPr>
              <p:grpSpPr>
                <a:xfrm>
                  <a:off x="3042857" y="4627998"/>
                  <a:ext cx="1338643" cy="1494376"/>
                  <a:chOff x="3193468" y="4656577"/>
                  <a:chExt cx="1338643" cy="1494376"/>
                </a:xfrm>
              </p:grpSpPr>
              <p:sp>
                <p:nvSpPr>
                  <p:cNvPr id="286"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87"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88"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89"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90"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91"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92"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93"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94"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95"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96"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97"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98" name="Suorakulmio 100"/>
                  <p:cNvSpPr>
                    <a:spLocks noChangeAspect="1" noChangeArrowheads="1"/>
                  </p:cNvSpPr>
                  <p:nvPr/>
                </p:nvSpPr>
                <p:spPr bwMode="auto">
                  <a:xfrm>
                    <a:off x="3819580" y="465657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299" name="Suora yhdysviiva 387"/>
                  <p:cNvCxnSpPr>
                    <a:cxnSpLocks noChangeShapeType="1"/>
                    <a:stCxn id="288" idx="2"/>
                    <a:endCxn id="285" idx="2"/>
                  </p:cNvCxnSpPr>
                  <p:nvPr/>
                </p:nvCxnSpPr>
                <p:spPr bwMode="auto">
                  <a:xfrm flipV="1">
                    <a:off x="3699514" y="5792788"/>
                    <a:ext cx="495829" cy="8406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00" name="Suora yhdysviiva 387"/>
                  <p:cNvCxnSpPr>
                    <a:cxnSpLocks noChangeShapeType="1"/>
                    <a:endCxn id="282" idx="0"/>
                  </p:cNvCxnSpPr>
                  <p:nvPr/>
                </p:nvCxnSpPr>
                <p:spPr bwMode="auto">
                  <a:xfrm flipH="1">
                    <a:off x="3877822" y="6035679"/>
                    <a:ext cx="654289" cy="115274"/>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01" name="Suora yhdysviiva 387"/>
                  <p:cNvCxnSpPr>
                    <a:cxnSpLocks noChangeShapeType="1"/>
                  </p:cNvCxnSpPr>
                  <p:nvPr/>
                </p:nvCxnSpPr>
                <p:spPr bwMode="auto">
                  <a:xfrm flipV="1">
                    <a:off x="3221249" y="5436394"/>
                    <a:ext cx="448257" cy="21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02" name="Suora yhdysviiva 387"/>
                  <p:cNvCxnSpPr>
                    <a:cxnSpLocks noChangeShapeType="1"/>
                  </p:cNvCxnSpPr>
                  <p:nvPr/>
                </p:nvCxnSpPr>
                <p:spPr bwMode="auto">
                  <a:xfrm flipV="1">
                    <a:off x="3193468" y="5410032"/>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03" name="Suora yhdysviiva 387"/>
                  <p:cNvCxnSpPr>
                    <a:cxnSpLocks noChangeShapeType="1"/>
                  </p:cNvCxnSpPr>
                  <p:nvPr/>
                </p:nvCxnSpPr>
                <p:spPr bwMode="auto">
                  <a:xfrm flipV="1">
                    <a:off x="3641725" y="5412319"/>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304" name="Suorakulmio 211"/>
                  <p:cNvSpPr>
                    <a:spLocks noChangeArrowheads="1"/>
                  </p:cNvSpPr>
                  <p:nvPr/>
                </p:nvSpPr>
                <p:spPr bwMode="auto">
                  <a:xfrm>
                    <a:off x="3311308" y="5295913"/>
                    <a:ext cx="319222" cy="107722"/>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700" dirty="0">
                        <a:solidFill>
                          <a:srgbClr val="000000"/>
                        </a:solidFill>
                        <a:latin typeface="Arial" panose="020B0604020202020204" pitchFamily="34" charset="0"/>
                        <a:cs typeface="Arial" panose="020B0604020202020204" pitchFamily="34" charset="0"/>
                      </a:rPr>
                      <a:t>≤ 5,5 m</a:t>
                    </a:r>
                  </a:p>
                </p:txBody>
              </p:sp>
              <p:sp>
                <p:nvSpPr>
                  <p:cNvPr id="305" name="Suorakulmio 100"/>
                  <p:cNvSpPr>
                    <a:spLocks noChangeAspect="1" noChangeArrowheads="1"/>
                  </p:cNvSpPr>
                  <p:nvPr/>
                </p:nvSpPr>
                <p:spPr bwMode="auto">
                  <a:xfrm>
                    <a:off x="3698147" y="508333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pic>
              <p:nvPicPr>
                <p:cNvPr id="285"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2884" y="53682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79" name="Suorakulmio 244"/>
            <p:cNvSpPr>
              <a:spLocks noChangeArrowheads="1"/>
            </p:cNvSpPr>
            <p:nvPr/>
          </p:nvSpPr>
          <p:spPr bwMode="auto">
            <a:xfrm>
              <a:off x="3970513" y="5084100"/>
              <a:ext cx="736317"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900" dirty="0">
                  <a:solidFill>
                    <a:srgbClr val="000000"/>
                  </a:solidFill>
                  <a:latin typeface="Arial" panose="020B0604020202020204" pitchFamily="34" charset="0"/>
                  <a:cs typeface="Arial" panose="020B0604020202020204" pitchFamily="34" charset="0"/>
                </a:rPr>
                <a:t>Työalue</a:t>
              </a:r>
            </a:p>
          </p:txBody>
        </p:sp>
      </p:grpSp>
    </p:spTree>
    <p:extLst>
      <p:ext uri="{BB962C8B-B14F-4D97-AF65-F5344CB8AC3E}">
        <p14:creationId xmlns:p14="http://schemas.microsoft.com/office/powerpoint/2010/main" val="3570538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a:stretch>
        </a:blipFill>
        <a:effectLst/>
      </p:bgPr>
    </p:bg>
    <p:spTree>
      <p:nvGrpSpPr>
        <p:cNvPr id="1" name=""/>
        <p:cNvGrpSpPr/>
        <p:nvPr/>
      </p:nvGrpSpPr>
      <p:grpSpPr>
        <a:xfrm>
          <a:off x="0" y="0"/>
          <a:ext cx="0" cy="0"/>
          <a:chOff x="0" y="0"/>
          <a:chExt cx="0" cy="0"/>
        </a:xfrm>
      </p:grpSpPr>
      <p:sp>
        <p:nvSpPr>
          <p:cNvPr id="44" name="Text Box 3"/>
          <p:cNvSpPr txBox="1">
            <a:spLocks noChangeArrowheads="1"/>
          </p:cNvSpPr>
          <p:nvPr/>
        </p:nvSpPr>
        <p:spPr bwMode="auto">
          <a:xfrm>
            <a:off x="752475" y="154295"/>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4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200" dirty="0">
                <a:latin typeface="Arial" panose="020B0604020202020204" pitchFamily="34" charset="0"/>
                <a:cs typeface="Arial" panose="020B0604020202020204" pitchFamily="34" charset="0"/>
              </a:rPr>
              <a:t>Työ ajoradalla</a:t>
            </a:r>
            <a:endParaRPr lang="fi-FI" altLang="fi-FI" sz="1300" dirty="0">
              <a:latin typeface="Arial" panose="020B0604020202020204" pitchFamily="34" charset="0"/>
              <a:cs typeface="Arial" panose="020B0604020202020204" pitchFamily="34" charset="0"/>
            </a:endParaRP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enintään 50 km/h</a:t>
            </a:r>
          </a:p>
        </p:txBody>
      </p:sp>
      <p:grpSp>
        <p:nvGrpSpPr>
          <p:cNvPr id="5" name="Ryhmä 4"/>
          <p:cNvGrpSpPr/>
          <p:nvPr/>
        </p:nvGrpSpPr>
        <p:grpSpPr>
          <a:xfrm>
            <a:off x="807080" y="1749513"/>
            <a:ext cx="4688348" cy="2843124"/>
            <a:chOff x="807080" y="1749513"/>
            <a:chExt cx="4688348" cy="2843124"/>
          </a:xfrm>
        </p:grpSpPr>
        <p:cxnSp>
          <p:nvCxnSpPr>
            <p:cNvPr id="269" name="Suora yhdysviiva 268"/>
            <p:cNvCxnSpPr/>
            <p:nvPr/>
          </p:nvCxnSpPr>
          <p:spPr>
            <a:xfrm flipV="1">
              <a:off x="1363028" y="3982936"/>
              <a:ext cx="4132400" cy="6074"/>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 name="Ryhmä 1"/>
            <p:cNvGrpSpPr/>
            <p:nvPr/>
          </p:nvGrpSpPr>
          <p:grpSpPr>
            <a:xfrm>
              <a:off x="807080" y="1749513"/>
              <a:ext cx="4312120" cy="2843124"/>
              <a:chOff x="807080" y="1749513"/>
              <a:chExt cx="4312120" cy="2843124"/>
            </a:xfrm>
          </p:grpSpPr>
          <p:pic>
            <p:nvPicPr>
              <p:cNvPr id="220"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9294" y="184562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4525" y="18457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96842" y="398145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9694" y="398306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Ryhmä 2"/>
              <p:cNvGrpSpPr/>
              <p:nvPr/>
            </p:nvGrpSpPr>
            <p:grpSpPr>
              <a:xfrm>
                <a:off x="807080" y="1749513"/>
                <a:ext cx="4312120" cy="2308881"/>
                <a:chOff x="807080" y="1749513"/>
                <a:chExt cx="4312120" cy="2308881"/>
              </a:xfrm>
            </p:grpSpPr>
            <p:grpSp>
              <p:nvGrpSpPr>
                <p:cNvPr id="10" name="Ryhmä 9"/>
                <p:cNvGrpSpPr/>
                <p:nvPr/>
              </p:nvGrpSpPr>
              <p:grpSpPr>
                <a:xfrm rot="10800000">
                  <a:off x="807080" y="1749513"/>
                  <a:ext cx="535613" cy="2308881"/>
                  <a:chOff x="3357000" y="6320494"/>
                  <a:chExt cx="535613" cy="2308881"/>
                </a:xfrm>
              </p:grpSpPr>
              <p:cxnSp>
                <p:nvCxnSpPr>
                  <p:cNvPr id="11" name="Suora yhdysviiva 10"/>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3523237" y="6320494"/>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6" name="Tekstiruutu 15"/>
                  <p:cNvSpPr txBox="1"/>
                  <p:nvPr/>
                </p:nvSpPr>
                <p:spPr>
                  <a:xfrm>
                    <a:off x="3528034" y="7403731"/>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7" name="Tekstiruutu 16"/>
                  <p:cNvSpPr txBox="1"/>
                  <p:nvPr/>
                </p:nvSpPr>
                <p:spPr>
                  <a:xfrm>
                    <a:off x="3538260" y="8475487"/>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174" name="Ryhmä 173"/>
                <p:cNvGrpSpPr/>
                <p:nvPr/>
              </p:nvGrpSpPr>
              <p:grpSpPr>
                <a:xfrm rot="10800000">
                  <a:off x="1745720" y="1845621"/>
                  <a:ext cx="3370303" cy="1601644"/>
                  <a:chOff x="1742224" y="7291897"/>
                  <a:chExt cx="3370303" cy="1601644"/>
                </a:xfrm>
              </p:grpSpPr>
              <p:grpSp>
                <p:nvGrpSpPr>
                  <p:cNvPr id="175" name="Ryhmä 174"/>
                  <p:cNvGrpSpPr/>
                  <p:nvPr/>
                </p:nvGrpSpPr>
                <p:grpSpPr>
                  <a:xfrm rot="10800000">
                    <a:off x="2877130" y="7753042"/>
                    <a:ext cx="1103988" cy="1140499"/>
                    <a:chOff x="2883462" y="2085031"/>
                    <a:chExt cx="1103988" cy="1140499"/>
                  </a:xfrm>
                </p:grpSpPr>
                <p:pic>
                  <p:nvPicPr>
                    <p:cNvPr id="19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6" name="Ryhmä 175"/>
                  <p:cNvGrpSpPr/>
                  <p:nvPr/>
                </p:nvGrpSpPr>
                <p:grpSpPr>
                  <a:xfrm>
                    <a:off x="1995351" y="7736238"/>
                    <a:ext cx="932230" cy="1157303"/>
                    <a:chOff x="2001410" y="7394183"/>
                    <a:chExt cx="932230" cy="1157303"/>
                  </a:xfrm>
                </p:grpSpPr>
                <p:cxnSp>
                  <p:nvCxnSpPr>
                    <p:cNvPr id="192" name="Suora yhdysviiva 191"/>
                    <p:cNvCxnSpPr>
                      <a:stCxn id="197" idx="2"/>
                      <a:endCxn id="187"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uora yhdysviiva 192"/>
                    <p:cNvCxnSpPr>
                      <a:stCxn id="198" idx="2"/>
                      <a:endCxn id="189"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Ryhmä 176"/>
                  <p:cNvGrpSpPr/>
                  <p:nvPr/>
                </p:nvGrpSpPr>
                <p:grpSpPr>
                  <a:xfrm rot="10800000">
                    <a:off x="1742224" y="7291897"/>
                    <a:ext cx="507243" cy="1508485"/>
                    <a:chOff x="1846813" y="4526773"/>
                    <a:chExt cx="507243" cy="1508485"/>
                  </a:xfrm>
                </p:grpSpPr>
                <p:pic>
                  <p:nvPicPr>
                    <p:cNvPr id="189" name="Kuva 18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187" name="Kuva 18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179" name="Kuva 1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180" name="Kuva 1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182" name="Suora yhdysviiva 181"/>
                  <p:cNvCxnSpPr>
                    <a:stCxn id="180" idx="2"/>
                    <a:endCxn id="195"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uora yhdysviiva 182"/>
                  <p:cNvCxnSpPr>
                    <a:stCxn id="179" idx="2"/>
                    <a:endCxn id="196"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9"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Kuva 1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1746000" y="2836800"/>
                  <a:ext cx="507600" cy="141345"/>
                </a:xfrm>
                <a:prstGeom prst="rect">
                  <a:avLst/>
                </a:prstGeom>
              </p:spPr>
            </p:pic>
            <p:pic>
              <p:nvPicPr>
                <p:cNvPr id="137" name="Kuva 1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4611600" y="2836800"/>
                  <a:ext cx="507600" cy="141345"/>
                </a:xfrm>
                <a:prstGeom prst="rect">
                  <a:avLst/>
                </a:prstGeom>
              </p:spPr>
            </p:pic>
          </p:grpSp>
        </p:grpSp>
      </p:grpSp>
      <p:grpSp>
        <p:nvGrpSpPr>
          <p:cNvPr id="7" name="Ryhmä 6"/>
          <p:cNvGrpSpPr/>
          <p:nvPr/>
        </p:nvGrpSpPr>
        <p:grpSpPr>
          <a:xfrm>
            <a:off x="1344519" y="6229658"/>
            <a:ext cx="4695150" cy="2835712"/>
            <a:chOff x="1344519" y="6229658"/>
            <a:chExt cx="4695150" cy="2835712"/>
          </a:xfrm>
        </p:grpSpPr>
        <p:cxnSp>
          <p:nvCxnSpPr>
            <p:cNvPr id="270" name="Suora yhdysviiva 269"/>
            <p:cNvCxnSpPr/>
            <p:nvPr/>
          </p:nvCxnSpPr>
          <p:spPr>
            <a:xfrm>
              <a:off x="1344519" y="6833433"/>
              <a:ext cx="4166855" cy="2103"/>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24" name="Ryhmä 223"/>
            <p:cNvGrpSpPr/>
            <p:nvPr/>
          </p:nvGrpSpPr>
          <p:grpSpPr>
            <a:xfrm rot="10800000">
              <a:off x="1733601" y="6229658"/>
              <a:ext cx="4306068" cy="2835712"/>
              <a:chOff x="813132" y="1756925"/>
              <a:chExt cx="4306068" cy="2835712"/>
            </a:xfrm>
          </p:grpSpPr>
          <p:pic>
            <p:nvPicPr>
              <p:cNvPr id="225"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9294" y="184562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4525" y="18457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96842" y="398145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9694" y="398306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9" name="Ryhmä 228"/>
              <p:cNvGrpSpPr/>
              <p:nvPr/>
            </p:nvGrpSpPr>
            <p:grpSpPr>
              <a:xfrm>
                <a:off x="813132" y="1756925"/>
                <a:ext cx="4306068" cy="2308881"/>
                <a:chOff x="813132" y="1756925"/>
                <a:chExt cx="4306068" cy="2308881"/>
              </a:xfrm>
            </p:grpSpPr>
            <p:grpSp>
              <p:nvGrpSpPr>
                <p:cNvPr id="233" name="Ryhmä 232"/>
                <p:cNvGrpSpPr/>
                <p:nvPr/>
              </p:nvGrpSpPr>
              <p:grpSpPr>
                <a:xfrm rot="10800000">
                  <a:off x="813132" y="1756925"/>
                  <a:ext cx="529561" cy="2308881"/>
                  <a:chOff x="3357000" y="6313082"/>
                  <a:chExt cx="529561" cy="2308881"/>
                </a:xfrm>
              </p:grpSpPr>
              <p:cxnSp>
                <p:nvCxnSpPr>
                  <p:cNvPr id="262" name="Suora yhdysviiva 261"/>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uora yhdysviiva 262"/>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uora yhdysviiva 264"/>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kstiruutu 265"/>
                  <p:cNvSpPr txBox="1"/>
                  <p:nvPr/>
                </p:nvSpPr>
                <p:spPr>
                  <a:xfrm>
                    <a:off x="3517185" y="6313082"/>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67" name="Tekstiruutu 266"/>
                  <p:cNvSpPr txBox="1"/>
                  <p:nvPr/>
                </p:nvSpPr>
                <p:spPr>
                  <a:xfrm>
                    <a:off x="3521982" y="7396319"/>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68" name="Tekstiruutu 267"/>
                  <p:cNvSpPr txBox="1"/>
                  <p:nvPr/>
                </p:nvSpPr>
                <p:spPr>
                  <a:xfrm>
                    <a:off x="3532208" y="8468075"/>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235" name="Ryhmä 234"/>
                <p:cNvGrpSpPr/>
                <p:nvPr/>
              </p:nvGrpSpPr>
              <p:grpSpPr>
                <a:xfrm rot="10800000">
                  <a:off x="1745720" y="1845621"/>
                  <a:ext cx="3370303" cy="1601644"/>
                  <a:chOff x="1742224" y="7291897"/>
                  <a:chExt cx="3370303" cy="1601644"/>
                </a:xfrm>
              </p:grpSpPr>
              <p:grpSp>
                <p:nvGrpSpPr>
                  <p:cNvPr id="238" name="Ryhmä 237"/>
                  <p:cNvGrpSpPr/>
                  <p:nvPr/>
                </p:nvGrpSpPr>
                <p:grpSpPr>
                  <a:xfrm rot="10800000">
                    <a:off x="2877130" y="7753042"/>
                    <a:ext cx="1103988" cy="1140499"/>
                    <a:chOff x="2883462" y="2085031"/>
                    <a:chExt cx="1103988" cy="1140499"/>
                  </a:xfrm>
                </p:grpSpPr>
                <p:pic>
                  <p:nvPicPr>
                    <p:cNvPr id="253"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9" name="Ryhmä 238"/>
                  <p:cNvGrpSpPr/>
                  <p:nvPr/>
                </p:nvGrpSpPr>
                <p:grpSpPr>
                  <a:xfrm>
                    <a:off x="1995351" y="7736238"/>
                    <a:ext cx="932230" cy="1157303"/>
                    <a:chOff x="2001410" y="7394183"/>
                    <a:chExt cx="932230" cy="1157303"/>
                  </a:xfrm>
                </p:grpSpPr>
                <p:cxnSp>
                  <p:nvCxnSpPr>
                    <p:cNvPr id="250" name="Suora yhdysviiva 249"/>
                    <p:cNvCxnSpPr>
                      <a:stCxn id="255" idx="2"/>
                      <a:endCxn id="24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uora yhdysviiva 250"/>
                    <p:cNvCxnSpPr>
                      <a:stCxn id="256" idx="2"/>
                      <a:endCxn id="247"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0" name="Ryhmä 239"/>
                  <p:cNvGrpSpPr/>
                  <p:nvPr/>
                </p:nvGrpSpPr>
                <p:grpSpPr>
                  <a:xfrm rot="10800000">
                    <a:off x="1742224" y="7291897"/>
                    <a:ext cx="507243" cy="1508485"/>
                    <a:chOff x="1846813" y="4526773"/>
                    <a:chExt cx="507243" cy="1508485"/>
                  </a:xfrm>
                </p:grpSpPr>
                <p:pic>
                  <p:nvPicPr>
                    <p:cNvPr id="247" name="Kuva 2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248" name="Kuva 2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242" name="Kuva 2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243" name="Kuva 2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244" name="Suora yhdysviiva 243"/>
                  <p:cNvCxnSpPr>
                    <a:stCxn id="243" idx="2"/>
                    <a:endCxn id="253"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uora yhdysviiva 244"/>
                  <p:cNvCxnSpPr>
                    <a:stCxn id="242" idx="2"/>
                    <a:endCxn id="254"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36"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 name="Kuva 2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1746000" y="2836800"/>
                  <a:ext cx="507600" cy="141345"/>
                </a:xfrm>
                <a:prstGeom prst="rect">
                  <a:avLst/>
                </a:prstGeom>
              </p:spPr>
            </p:pic>
            <p:pic>
              <p:nvPicPr>
                <p:cNvPr id="231" name="Kuva 2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4611600" y="2836800"/>
                  <a:ext cx="507600" cy="141345"/>
                </a:xfrm>
                <a:prstGeom prst="rect">
                  <a:avLst/>
                </a:prstGeom>
              </p:spPr>
            </p:pic>
          </p:grpSp>
        </p:grpSp>
      </p:grpSp>
      <p:sp>
        <p:nvSpPr>
          <p:cNvPr id="113"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1.15</a:t>
            </a:r>
          </a:p>
        </p:txBody>
      </p:sp>
      <p:grpSp>
        <p:nvGrpSpPr>
          <p:cNvPr id="147" name="Ryhmä 146"/>
          <p:cNvGrpSpPr/>
          <p:nvPr/>
        </p:nvGrpSpPr>
        <p:grpSpPr>
          <a:xfrm>
            <a:off x="3049207" y="4526398"/>
            <a:ext cx="2150916" cy="1797543"/>
            <a:chOff x="3042857" y="4627998"/>
            <a:chExt cx="2150916" cy="1797543"/>
          </a:xfrm>
        </p:grpSpPr>
        <p:grpSp>
          <p:nvGrpSpPr>
            <p:cNvPr id="148" name="Ryhmä 147"/>
            <p:cNvGrpSpPr/>
            <p:nvPr/>
          </p:nvGrpSpPr>
          <p:grpSpPr>
            <a:xfrm>
              <a:off x="3042857" y="4627998"/>
              <a:ext cx="2150916" cy="1797543"/>
              <a:chOff x="3042857" y="4627998"/>
              <a:chExt cx="2150916" cy="1797543"/>
            </a:xfrm>
          </p:grpSpPr>
          <p:pic>
            <p:nvPicPr>
              <p:cNvPr id="150" name="Kuva 14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76808" y="5597541"/>
                <a:ext cx="816965" cy="828000"/>
              </a:xfrm>
              <a:prstGeom prst="rect">
                <a:avLst/>
              </a:prstGeom>
            </p:spPr>
          </p:pic>
          <p:grpSp>
            <p:nvGrpSpPr>
              <p:cNvPr id="151" name="Ryhmä 150"/>
              <p:cNvGrpSpPr/>
              <p:nvPr/>
            </p:nvGrpSpPr>
            <p:grpSpPr>
              <a:xfrm>
                <a:off x="3042857" y="4627998"/>
                <a:ext cx="2115521" cy="1530889"/>
                <a:chOff x="3042857" y="4627998"/>
                <a:chExt cx="2115521" cy="1530889"/>
              </a:xfrm>
            </p:grpSpPr>
            <p:pic>
              <p:nvPicPr>
                <p:cNvPr id="152" name="Kuva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506548" y="61223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 name="Ryhmä 35839"/>
                <p:cNvGrpSpPr>
                  <a:grpSpLocks/>
                </p:cNvGrpSpPr>
                <p:nvPr/>
              </p:nvGrpSpPr>
              <p:grpSpPr bwMode="auto">
                <a:xfrm>
                  <a:off x="4349047" y="5498273"/>
                  <a:ext cx="809331" cy="507530"/>
                  <a:chOff x="2707092" y="2830222"/>
                  <a:chExt cx="810192" cy="507478"/>
                </a:xfrm>
              </p:grpSpPr>
              <p:pic>
                <p:nvPicPr>
                  <p:cNvPr id="259"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20000">
                    <a:off x="2759792" y="2830224"/>
                    <a:ext cx="120422" cy="11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20000">
                    <a:off x="3396862" y="2830222"/>
                    <a:ext cx="120422" cy="11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 name="Kuva 3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707092" y="3092925"/>
                    <a:ext cx="245096" cy="2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4" name="Ryhmä 153"/>
                <p:cNvGrpSpPr/>
                <p:nvPr/>
              </p:nvGrpSpPr>
              <p:grpSpPr>
                <a:xfrm>
                  <a:off x="3042857" y="4627998"/>
                  <a:ext cx="1338643" cy="1494376"/>
                  <a:chOff x="3193468" y="4656577"/>
                  <a:chExt cx="1338643" cy="1494376"/>
                </a:xfrm>
              </p:grpSpPr>
              <p:sp>
                <p:nvSpPr>
                  <p:cNvPr id="156" name="Suorakulmio 100"/>
                  <p:cNvSpPr>
                    <a:spLocks noChangeAspect="1" noChangeArrowheads="1"/>
                  </p:cNvSpPr>
                  <p:nvPr/>
                </p:nvSpPr>
                <p:spPr bwMode="auto">
                  <a:xfrm>
                    <a:off x="3677799" y="604999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57"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58"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59"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60"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61"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62"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78"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84"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1"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4" name="Suorakulmio 100"/>
                  <p:cNvSpPr>
                    <a:spLocks noChangeAspect="1" noChangeArrowheads="1"/>
                  </p:cNvSpPr>
                  <p:nvPr/>
                </p:nvSpPr>
                <p:spPr bwMode="auto">
                  <a:xfrm>
                    <a:off x="3737041" y="487222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6" name="Suorakulmio 100"/>
                  <p:cNvSpPr>
                    <a:spLocks noChangeAspect="1" noChangeArrowheads="1"/>
                  </p:cNvSpPr>
                  <p:nvPr/>
                </p:nvSpPr>
                <p:spPr bwMode="auto">
                  <a:xfrm>
                    <a:off x="3776382" y="476440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2" name="Suorakulmio 100"/>
                  <p:cNvSpPr>
                    <a:spLocks noChangeAspect="1" noChangeArrowheads="1"/>
                  </p:cNvSpPr>
                  <p:nvPr/>
                </p:nvSpPr>
                <p:spPr bwMode="auto">
                  <a:xfrm>
                    <a:off x="3819580" y="465657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234" name="Suora yhdysviiva 387"/>
                  <p:cNvCxnSpPr>
                    <a:cxnSpLocks noChangeShapeType="1"/>
                    <a:stCxn id="158" idx="2"/>
                    <a:endCxn id="155" idx="2"/>
                  </p:cNvCxnSpPr>
                  <p:nvPr/>
                </p:nvCxnSpPr>
                <p:spPr bwMode="auto">
                  <a:xfrm flipV="1">
                    <a:off x="3699514" y="5792788"/>
                    <a:ext cx="495829" cy="84060"/>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241" name="Suora yhdysviiva 387"/>
                  <p:cNvCxnSpPr>
                    <a:cxnSpLocks noChangeShapeType="1"/>
                    <a:endCxn id="152" idx="0"/>
                  </p:cNvCxnSpPr>
                  <p:nvPr/>
                </p:nvCxnSpPr>
                <p:spPr bwMode="auto">
                  <a:xfrm flipH="1">
                    <a:off x="3877822" y="6035679"/>
                    <a:ext cx="654289" cy="115274"/>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246" name="Suora yhdysviiva 387"/>
                  <p:cNvCxnSpPr>
                    <a:cxnSpLocks noChangeShapeType="1"/>
                  </p:cNvCxnSpPr>
                  <p:nvPr/>
                </p:nvCxnSpPr>
                <p:spPr bwMode="auto">
                  <a:xfrm flipV="1">
                    <a:off x="3221249" y="5436394"/>
                    <a:ext cx="448257" cy="21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49" name="Suora yhdysviiva 387"/>
                  <p:cNvCxnSpPr>
                    <a:cxnSpLocks noChangeShapeType="1"/>
                  </p:cNvCxnSpPr>
                  <p:nvPr/>
                </p:nvCxnSpPr>
                <p:spPr bwMode="auto">
                  <a:xfrm flipV="1">
                    <a:off x="3193468" y="5410032"/>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52" name="Suora yhdysviiva 387"/>
                  <p:cNvCxnSpPr>
                    <a:cxnSpLocks noChangeShapeType="1"/>
                  </p:cNvCxnSpPr>
                  <p:nvPr/>
                </p:nvCxnSpPr>
                <p:spPr bwMode="auto">
                  <a:xfrm flipV="1">
                    <a:off x="3641725" y="5412319"/>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57" name="Suorakulmio 211"/>
                  <p:cNvSpPr>
                    <a:spLocks noChangeArrowheads="1"/>
                  </p:cNvSpPr>
                  <p:nvPr/>
                </p:nvSpPr>
                <p:spPr bwMode="auto">
                  <a:xfrm>
                    <a:off x="3311308" y="5295913"/>
                    <a:ext cx="319222" cy="107722"/>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700" dirty="0">
                        <a:solidFill>
                          <a:srgbClr val="000000"/>
                        </a:solidFill>
                        <a:latin typeface="Arial" panose="020B0604020202020204" pitchFamily="34" charset="0"/>
                        <a:cs typeface="Arial" panose="020B0604020202020204" pitchFamily="34" charset="0"/>
                      </a:rPr>
                      <a:t>≤ 5,5 m</a:t>
                    </a:r>
                  </a:p>
                </p:txBody>
              </p:sp>
              <p:sp>
                <p:nvSpPr>
                  <p:cNvPr id="258" name="Suorakulmio 100"/>
                  <p:cNvSpPr>
                    <a:spLocks noChangeAspect="1" noChangeArrowheads="1"/>
                  </p:cNvSpPr>
                  <p:nvPr/>
                </p:nvSpPr>
                <p:spPr bwMode="auto">
                  <a:xfrm>
                    <a:off x="3698147" y="508333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pic>
              <p:nvPicPr>
                <p:cNvPr id="155"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2884" y="53682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9" name="Suorakulmio 244"/>
            <p:cNvSpPr>
              <a:spLocks noChangeArrowheads="1"/>
            </p:cNvSpPr>
            <p:nvPr/>
          </p:nvSpPr>
          <p:spPr bwMode="auto">
            <a:xfrm>
              <a:off x="3970513" y="5084100"/>
              <a:ext cx="736317"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900" dirty="0">
                  <a:solidFill>
                    <a:srgbClr val="000000"/>
                  </a:solidFill>
                  <a:latin typeface="Arial" panose="020B0604020202020204" pitchFamily="34" charset="0"/>
                  <a:cs typeface="Arial" panose="020B0604020202020204" pitchFamily="34" charset="0"/>
                </a:rPr>
                <a:t>Työalue</a:t>
              </a:r>
            </a:p>
          </p:txBody>
        </p:sp>
      </p:grpSp>
    </p:spTree>
    <p:extLst>
      <p:ext uri="{BB962C8B-B14F-4D97-AF65-F5344CB8AC3E}">
        <p14:creationId xmlns:p14="http://schemas.microsoft.com/office/powerpoint/2010/main" val="322467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 r="-1000"/>
          </a:stretch>
        </a:blipFill>
        <a:effectLst/>
      </p:bgPr>
    </p:bg>
    <p:spTree>
      <p:nvGrpSpPr>
        <p:cNvPr id="1" name=""/>
        <p:cNvGrpSpPr/>
        <p:nvPr/>
      </p:nvGrpSpPr>
      <p:grpSpPr>
        <a:xfrm>
          <a:off x="0" y="0"/>
          <a:ext cx="0" cy="0"/>
          <a:chOff x="0" y="0"/>
          <a:chExt cx="0" cy="0"/>
        </a:xfrm>
      </p:grpSpPr>
      <p:cxnSp>
        <p:nvCxnSpPr>
          <p:cNvPr id="290" name="Suora yhdysviiva 289"/>
          <p:cNvCxnSpPr/>
          <p:nvPr/>
        </p:nvCxnSpPr>
        <p:spPr>
          <a:xfrm flipV="1">
            <a:off x="4628831" y="4220034"/>
            <a:ext cx="1518" cy="2185442"/>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83" name="Ryhmä 282"/>
          <p:cNvGrpSpPr/>
          <p:nvPr/>
        </p:nvGrpSpPr>
        <p:grpSpPr>
          <a:xfrm rot="10800000">
            <a:off x="867917" y="6595165"/>
            <a:ext cx="5038586" cy="2772460"/>
            <a:chOff x="941260" y="1318175"/>
            <a:chExt cx="5038586" cy="2772460"/>
          </a:xfrm>
        </p:grpSpPr>
        <p:pic>
          <p:nvPicPr>
            <p:cNvPr id="289"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05619" y="1751175"/>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1" name="Ryhmä 290"/>
            <p:cNvGrpSpPr/>
            <p:nvPr/>
          </p:nvGrpSpPr>
          <p:grpSpPr>
            <a:xfrm>
              <a:off x="941260" y="1318175"/>
              <a:ext cx="5038586" cy="2480545"/>
              <a:chOff x="935808" y="1280334"/>
              <a:chExt cx="5038586" cy="2480545"/>
            </a:xfrm>
          </p:grpSpPr>
          <p:grpSp>
            <p:nvGrpSpPr>
              <p:cNvPr id="322" name="Ryhmä 321"/>
              <p:cNvGrpSpPr/>
              <p:nvPr/>
            </p:nvGrpSpPr>
            <p:grpSpPr>
              <a:xfrm>
                <a:off x="935808" y="1280334"/>
                <a:ext cx="5038586" cy="2480545"/>
                <a:chOff x="935808" y="1280334"/>
                <a:chExt cx="5038586" cy="2480545"/>
              </a:xfrm>
            </p:grpSpPr>
            <p:grpSp>
              <p:nvGrpSpPr>
                <p:cNvPr id="327" name="Ryhmä 326"/>
                <p:cNvGrpSpPr>
                  <a:grpSpLocks noChangeAspect="1"/>
                </p:cNvGrpSpPr>
                <p:nvPr/>
              </p:nvGrpSpPr>
              <p:grpSpPr>
                <a:xfrm rot="10800000">
                  <a:off x="935808" y="1280334"/>
                  <a:ext cx="5038586" cy="2480545"/>
                  <a:chOff x="727657" y="6637783"/>
                  <a:chExt cx="5336419" cy="2627172"/>
                </a:xfrm>
              </p:grpSpPr>
              <p:cxnSp>
                <p:nvCxnSpPr>
                  <p:cNvPr id="330" name="Suora yhdysviiva 329"/>
                  <p:cNvCxnSpPr>
                    <a:stCxn id="385" idx="2"/>
                    <a:endCxn id="346" idx="3"/>
                  </p:cNvCxnSpPr>
                  <p:nvPr/>
                </p:nvCxnSpPr>
                <p:spPr>
                  <a:xfrm flipH="1">
                    <a:off x="2746181" y="8019915"/>
                    <a:ext cx="197695" cy="162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1" name="Ryhmä 330"/>
                  <p:cNvGrpSpPr/>
                  <p:nvPr/>
                </p:nvGrpSpPr>
                <p:grpSpPr>
                  <a:xfrm rot="10800000">
                    <a:off x="4546779" y="8512891"/>
                    <a:ext cx="463349" cy="752064"/>
                    <a:chOff x="1705319" y="1970297"/>
                    <a:chExt cx="506254" cy="821704"/>
                  </a:xfrm>
                </p:grpSpPr>
                <p:pic>
                  <p:nvPicPr>
                    <p:cNvPr id="388" name="Kuva 3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773764" y="1970297"/>
                      <a:ext cx="360521" cy="360045"/>
                    </a:xfrm>
                    <a:prstGeom prst="rect">
                      <a:avLst/>
                    </a:prstGeom>
                  </p:spPr>
                </p:pic>
                <p:pic>
                  <p:nvPicPr>
                    <p:cNvPr id="389" name="Kuva 3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705319" y="2347660"/>
                      <a:ext cx="506254" cy="444341"/>
                    </a:xfrm>
                    <a:prstGeom prst="rect">
                      <a:avLst/>
                    </a:prstGeom>
                  </p:spPr>
                </p:pic>
              </p:grpSp>
              <p:pic>
                <p:nvPicPr>
                  <p:cNvPr id="332" name="Kuva 3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2973" y="7856996"/>
                    <a:ext cx="329967" cy="329095"/>
                  </a:xfrm>
                  <a:prstGeom prst="rect">
                    <a:avLst/>
                  </a:prstGeom>
                </p:spPr>
              </p:pic>
              <p:pic>
                <p:nvPicPr>
                  <p:cNvPr id="333" name="Kuva 3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40537" y="7763519"/>
                    <a:ext cx="463349" cy="406681"/>
                  </a:xfrm>
                  <a:prstGeom prst="rect">
                    <a:avLst/>
                  </a:prstGeom>
                </p:spPr>
              </p:pic>
              <p:pic>
                <p:nvPicPr>
                  <p:cNvPr id="334" name="Kuva 3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6916" y="7041237"/>
                    <a:ext cx="463349" cy="406683"/>
                  </a:xfrm>
                  <a:prstGeom prst="rect">
                    <a:avLst/>
                  </a:prstGeom>
                </p:spPr>
              </p:pic>
              <p:cxnSp>
                <p:nvCxnSpPr>
                  <p:cNvPr id="335" name="Suora yhdysviiva 334"/>
                  <p:cNvCxnSpPr/>
                  <p:nvPr/>
                </p:nvCxnSpPr>
                <p:spPr>
                  <a:xfrm rot="10800000">
                    <a:off x="4740714" y="807039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336"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9488" y="7618685"/>
                    <a:ext cx="168545" cy="16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 name="Ryhmä 336"/>
                  <p:cNvGrpSpPr/>
                  <p:nvPr/>
                </p:nvGrpSpPr>
                <p:grpSpPr>
                  <a:xfrm rot="10800000">
                    <a:off x="727657" y="6637783"/>
                    <a:ext cx="5336419" cy="2620492"/>
                    <a:chOff x="553778" y="1977596"/>
                    <a:chExt cx="5830561" cy="2863146"/>
                  </a:xfrm>
                </p:grpSpPr>
                <p:grpSp>
                  <p:nvGrpSpPr>
                    <p:cNvPr id="338" name="Ryhmä 337"/>
                    <p:cNvGrpSpPr/>
                    <p:nvPr/>
                  </p:nvGrpSpPr>
                  <p:grpSpPr>
                    <a:xfrm>
                      <a:off x="2851976" y="2192624"/>
                      <a:ext cx="1156653" cy="2004044"/>
                      <a:chOff x="2851976" y="2192624"/>
                      <a:chExt cx="1156653" cy="2004044"/>
                    </a:xfrm>
                  </p:grpSpPr>
                  <p:pic>
                    <p:nvPicPr>
                      <p:cNvPr id="379"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15205" y="4131580"/>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51976" y="388862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1"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58274" y="3330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2"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57700"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58274" y="219461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4"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918142" y="389126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5"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917660" y="33306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913273"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913073" y="2192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9" name="Ryhmä 338"/>
                    <p:cNvGrpSpPr/>
                    <p:nvPr/>
                  </p:nvGrpSpPr>
                  <p:grpSpPr>
                    <a:xfrm rot="10800000">
                      <a:off x="3958318" y="2192624"/>
                      <a:ext cx="946635" cy="2288072"/>
                      <a:chOff x="1952454" y="6231995"/>
                      <a:chExt cx="946635" cy="2288072"/>
                    </a:xfrm>
                  </p:grpSpPr>
                  <p:cxnSp>
                    <p:nvCxnSpPr>
                      <p:cNvPr id="375" name="Suora yhdysviiva 374"/>
                      <p:cNvCxnSpPr>
                        <a:stCxn id="386" idx="2"/>
                        <a:endCxn id="349" idx="2"/>
                      </p:cNvCxnSpPr>
                      <p:nvPr/>
                    </p:nvCxnSpPr>
                    <p:spPr>
                      <a:xfrm rot="10800000">
                        <a:off x="1956410" y="7538967"/>
                        <a:ext cx="942481" cy="7013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uora yhdysviiva 375"/>
                      <p:cNvCxnSpPr>
                        <a:stCxn id="379" idx="2"/>
                        <a:endCxn id="347" idx="0"/>
                      </p:cNvCxnSpPr>
                      <p:nvPr/>
                    </p:nvCxnSpPr>
                    <p:spPr>
                      <a:xfrm flipH="1" flipV="1">
                        <a:off x="2489722" y="6231995"/>
                        <a:ext cx="407238" cy="28402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uora yhdysviiva 376"/>
                      <p:cNvCxnSpPr>
                        <a:stCxn id="384" idx="2"/>
                        <a:endCxn id="344" idx="2"/>
                      </p:cNvCxnSpPr>
                      <p:nvPr/>
                    </p:nvCxnSpPr>
                    <p:spPr>
                      <a:xfrm rot="10800000">
                        <a:off x="1952454" y="6757079"/>
                        <a:ext cx="941566" cy="6434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uora yhdysviiva 377"/>
                      <p:cNvCxnSpPr>
                        <a:stCxn id="387" idx="2"/>
                        <a:endCxn id="352" idx="2"/>
                      </p:cNvCxnSpPr>
                      <p:nvPr/>
                    </p:nvCxnSpPr>
                    <p:spPr>
                      <a:xfrm rot="10800000">
                        <a:off x="1963231" y="8357732"/>
                        <a:ext cx="935858" cy="1623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0" name="Ryhmä 339"/>
                    <p:cNvGrpSpPr/>
                    <p:nvPr/>
                  </p:nvGrpSpPr>
                  <p:grpSpPr>
                    <a:xfrm>
                      <a:off x="1958447" y="2194614"/>
                      <a:ext cx="945071" cy="1760974"/>
                      <a:chOff x="1958447" y="2194614"/>
                      <a:chExt cx="945071" cy="1760974"/>
                    </a:xfrm>
                  </p:grpSpPr>
                  <p:cxnSp>
                    <p:nvCxnSpPr>
                      <p:cNvPr id="371" name="Suora yhdysviiva 370"/>
                      <p:cNvCxnSpPr>
                        <a:stCxn id="333" idx="2"/>
                        <a:endCxn id="382" idx="2"/>
                      </p:cNvCxnSpPr>
                      <p:nvPr/>
                    </p:nvCxnSpPr>
                    <p:spPr>
                      <a:xfrm flipV="1">
                        <a:off x="1965266" y="2472363"/>
                        <a:ext cx="937678" cy="6940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uora yhdysviiva 371"/>
                      <p:cNvCxnSpPr>
                        <a:stCxn id="380" idx="2"/>
                        <a:endCxn id="334" idx="2"/>
                      </p:cNvCxnSpPr>
                      <p:nvPr/>
                    </p:nvCxnSpPr>
                    <p:spPr>
                      <a:xfrm flipH="1">
                        <a:off x="1969223" y="3888629"/>
                        <a:ext cx="927998" cy="669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uora yhdysviiva 372"/>
                      <p:cNvCxnSpPr>
                        <a:stCxn id="332" idx="1"/>
                        <a:endCxn id="381" idx="2"/>
                      </p:cNvCxnSpPr>
                      <p:nvPr/>
                    </p:nvCxnSpPr>
                    <p:spPr>
                      <a:xfrm rot="10800000" flipH="1" flipV="1">
                        <a:off x="2685548" y="3328846"/>
                        <a:ext cx="217969" cy="17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uora yhdysviiva 373"/>
                      <p:cNvCxnSpPr>
                        <a:stCxn id="389" idx="2"/>
                        <a:endCxn id="383" idx="2"/>
                      </p:cNvCxnSpPr>
                      <p:nvPr/>
                    </p:nvCxnSpPr>
                    <p:spPr>
                      <a:xfrm flipV="1">
                        <a:off x="1958447" y="2194614"/>
                        <a:ext cx="945071" cy="15304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1" name="Ryhmä 340"/>
                    <p:cNvGrpSpPr/>
                    <p:nvPr/>
                  </p:nvGrpSpPr>
                  <p:grpSpPr>
                    <a:xfrm>
                      <a:off x="553778" y="2111750"/>
                      <a:ext cx="5830561" cy="2455864"/>
                      <a:chOff x="553778" y="2111750"/>
                      <a:chExt cx="5830561" cy="2455864"/>
                    </a:xfrm>
                  </p:grpSpPr>
                  <p:grpSp>
                    <p:nvGrpSpPr>
                      <p:cNvPr id="353" name="Ryhmä 352"/>
                      <p:cNvGrpSpPr/>
                      <p:nvPr/>
                    </p:nvGrpSpPr>
                    <p:grpSpPr>
                      <a:xfrm rot="10800000">
                        <a:off x="553778" y="2111750"/>
                        <a:ext cx="681755" cy="2455864"/>
                        <a:chOff x="3477540" y="6297188"/>
                        <a:chExt cx="681755" cy="2455864"/>
                      </a:xfrm>
                    </p:grpSpPr>
                    <p:cxnSp>
                      <p:nvCxnSpPr>
                        <p:cNvPr id="360" name="Suora yhdysviiva 359"/>
                        <p:cNvCxnSpPr/>
                        <p:nvPr/>
                      </p:nvCxnSpPr>
                      <p:spPr>
                        <a:xfrm flipV="1">
                          <a:off x="3551193" y="6395478"/>
                          <a:ext cx="3083" cy="2275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uora yhdysviiva 360"/>
                        <p:cNvCxnSpPr/>
                        <p:nvPr/>
                      </p:nvCxnSpPr>
                      <p:spPr>
                        <a:xfrm rot="10800000">
                          <a:off x="3481010" y="639796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uora yhdysviiva 361"/>
                        <p:cNvCxnSpPr/>
                        <p:nvPr/>
                      </p:nvCxnSpPr>
                      <p:spPr>
                        <a:xfrm rot="10800000">
                          <a:off x="3481011" y="696535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uora yhdysviiva 362"/>
                        <p:cNvCxnSpPr/>
                        <p:nvPr/>
                      </p:nvCxnSpPr>
                      <p:spPr>
                        <a:xfrm rot="10800000">
                          <a:off x="3478577" y="753274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uora yhdysviiva 363"/>
                        <p:cNvCxnSpPr/>
                        <p:nvPr/>
                      </p:nvCxnSpPr>
                      <p:spPr>
                        <a:xfrm rot="10800000">
                          <a:off x="3477540" y="838244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uora yhdysviiva 364"/>
                        <p:cNvCxnSpPr/>
                        <p:nvPr/>
                      </p:nvCxnSpPr>
                      <p:spPr>
                        <a:xfrm rot="10800000">
                          <a:off x="3483515" y="867289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6" name="Tekstiruutu 365"/>
                        <p:cNvSpPr txBox="1"/>
                        <p:nvPr/>
                      </p:nvSpPr>
                      <p:spPr>
                        <a:xfrm>
                          <a:off x="3650982" y="7464545"/>
                          <a:ext cx="484540" cy="17807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sp>
                      <p:nvSpPr>
                        <p:cNvPr id="367" name="Tekstiruutu 366"/>
                        <p:cNvSpPr txBox="1"/>
                        <p:nvPr/>
                      </p:nvSpPr>
                      <p:spPr>
                        <a:xfrm>
                          <a:off x="3655191" y="8290247"/>
                          <a:ext cx="457792" cy="16198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700 m</a:t>
                          </a:r>
                        </a:p>
                      </p:txBody>
                    </p:sp>
                    <p:sp>
                      <p:nvSpPr>
                        <p:cNvPr id="368" name="Tekstiruutu 367"/>
                        <p:cNvSpPr txBox="1"/>
                        <p:nvPr/>
                      </p:nvSpPr>
                      <p:spPr>
                        <a:xfrm>
                          <a:off x="3656914" y="8588413"/>
                          <a:ext cx="502381" cy="1646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800 m</a:t>
                          </a:r>
                        </a:p>
                      </p:txBody>
                    </p:sp>
                    <p:sp>
                      <p:nvSpPr>
                        <p:cNvPr id="369" name="Tekstiruutu 368"/>
                        <p:cNvSpPr txBox="1"/>
                        <p:nvPr/>
                      </p:nvSpPr>
                      <p:spPr>
                        <a:xfrm>
                          <a:off x="3648769" y="6858934"/>
                          <a:ext cx="498132" cy="16198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370" name="Tekstiruutu 369"/>
                        <p:cNvSpPr txBox="1"/>
                        <p:nvPr/>
                      </p:nvSpPr>
                      <p:spPr>
                        <a:xfrm>
                          <a:off x="3654412" y="6297188"/>
                          <a:ext cx="256863" cy="17807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354" name="Ryhmä 353"/>
                      <p:cNvGrpSpPr/>
                      <p:nvPr/>
                    </p:nvGrpSpPr>
                    <p:grpSpPr>
                      <a:xfrm>
                        <a:off x="5630914" y="4123417"/>
                        <a:ext cx="753425" cy="416164"/>
                        <a:chOff x="3470915" y="6407096"/>
                        <a:chExt cx="753425" cy="416164"/>
                      </a:xfrm>
                    </p:grpSpPr>
                    <p:cxnSp>
                      <p:nvCxnSpPr>
                        <p:cNvPr id="355" name="Suora yhdysviiva 354"/>
                        <p:cNvCxnSpPr/>
                        <p:nvPr/>
                      </p:nvCxnSpPr>
                      <p:spPr>
                        <a:xfrm flipV="1">
                          <a:off x="3545357" y="6469941"/>
                          <a:ext cx="1266" cy="283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uora yhdysviiva 355"/>
                        <p:cNvCxnSpPr/>
                        <p:nvPr/>
                      </p:nvCxnSpPr>
                      <p:spPr>
                        <a:xfrm rot="10800000">
                          <a:off x="3473357" y="647242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7" name="Tekstiruutu 356"/>
                        <p:cNvSpPr txBox="1"/>
                        <p:nvPr/>
                      </p:nvSpPr>
                      <p:spPr>
                        <a:xfrm>
                          <a:off x="3633319" y="6407096"/>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358" name="Suora yhdysviiva 357"/>
                        <p:cNvCxnSpPr/>
                        <p:nvPr/>
                      </p:nvCxnSpPr>
                      <p:spPr>
                        <a:xfrm rot="10800000">
                          <a:off x="3470915" y="674838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9" name="Tekstiruutu 358"/>
                        <p:cNvSpPr txBox="1"/>
                        <p:nvPr/>
                      </p:nvSpPr>
                      <p:spPr>
                        <a:xfrm>
                          <a:off x="3638387" y="6669372"/>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cxnSp>
                  <p:nvCxnSpPr>
                    <p:cNvPr id="342" name="Suora yhdysviiva 341"/>
                    <p:cNvCxnSpPr/>
                    <p:nvPr/>
                  </p:nvCxnSpPr>
                  <p:spPr>
                    <a:xfrm flipV="1">
                      <a:off x="1355788" y="4466839"/>
                      <a:ext cx="4161209" cy="2482"/>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43" name="Ryhmä 342"/>
                    <p:cNvGrpSpPr/>
                    <p:nvPr/>
                  </p:nvGrpSpPr>
                  <p:grpSpPr>
                    <a:xfrm>
                      <a:off x="4178904" y="1977596"/>
                      <a:ext cx="979176" cy="2863146"/>
                      <a:chOff x="4178904" y="1977596"/>
                      <a:chExt cx="979176" cy="2863146"/>
                    </a:xfrm>
                  </p:grpSpPr>
                  <p:pic>
                    <p:nvPicPr>
                      <p:cNvPr id="344" name="Kuva 3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4651826" y="3955612"/>
                        <a:ext cx="506254" cy="444341"/>
                      </a:xfrm>
                      <a:prstGeom prst="rect">
                        <a:avLst/>
                      </a:prstGeom>
                    </p:spPr>
                  </p:pic>
                  <p:grpSp>
                    <p:nvGrpSpPr>
                      <p:cNvPr id="345" name="Ryhmä 344"/>
                      <p:cNvGrpSpPr/>
                      <p:nvPr/>
                    </p:nvGrpSpPr>
                    <p:grpSpPr>
                      <a:xfrm>
                        <a:off x="4178904" y="1977596"/>
                        <a:ext cx="975220" cy="2863146"/>
                        <a:chOff x="4178904" y="1977596"/>
                        <a:chExt cx="975220" cy="2863146"/>
                      </a:xfrm>
                    </p:grpSpPr>
                    <p:pic>
                      <p:nvPicPr>
                        <p:cNvPr id="346" name="Kuva 3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4178904" y="3149063"/>
                          <a:ext cx="360521" cy="359568"/>
                        </a:xfrm>
                        <a:prstGeom prst="rect">
                          <a:avLst/>
                        </a:prstGeom>
                      </p:spPr>
                    </p:pic>
                    <p:pic>
                      <p:nvPicPr>
                        <p:cNvPr id="347" name="Kuva 3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87425" y="4480697"/>
                          <a:ext cx="360521" cy="360045"/>
                        </a:xfrm>
                        <a:prstGeom prst="rect">
                          <a:avLst/>
                        </a:prstGeom>
                      </p:spPr>
                    </p:pic>
                    <p:grpSp>
                      <p:nvGrpSpPr>
                        <p:cNvPr id="348" name="Ryhmä 347"/>
                        <p:cNvGrpSpPr/>
                        <p:nvPr/>
                      </p:nvGrpSpPr>
                      <p:grpSpPr>
                        <a:xfrm>
                          <a:off x="4641049" y="1977596"/>
                          <a:ext cx="506254" cy="821704"/>
                          <a:chOff x="1769239" y="1977596"/>
                          <a:chExt cx="506254" cy="821704"/>
                        </a:xfrm>
                      </p:grpSpPr>
                      <p:pic>
                        <p:nvPicPr>
                          <p:cNvPr id="351" name="Kuva 3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837684" y="1977596"/>
                            <a:ext cx="360521" cy="360045"/>
                          </a:xfrm>
                          <a:prstGeom prst="rect">
                            <a:avLst/>
                          </a:prstGeom>
                        </p:spPr>
                      </p:pic>
                      <p:pic>
                        <p:nvPicPr>
                          <p:cNvPr id="352" name="Kuva 3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769239" y="2354959"/>
                            <a:ext cx="506254" cy="444341"/>
                          </a:xfrm>
                          <a:prstGeom prst="rect">
                            <a:avLst/>
                          </a:prstGeom>
                        </p:spPr>
                      </p:pic>
                    </p:grpSp>
                    <p:pic>
                      <p:nvPicPr>
                        <p:cNvPr id="349" name="Kuva 3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4647870" y="3173724"/>
                          <a:ext cx="506254" cy="444341"/>
                        </a:xfrm>
                        <a:prstGeom prst="rect">
                          <a:avLst/>
                        </a:prstGeom>
                      </p:spPr>
                    </p:pic>
                    <p:pic>
                      <p:nvPicPr>
                        <p:cNvPr id="350"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815268" y="358786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pic>
              <p:nvPicPr>
                <p:cNvPr id="328" name="Kuva 3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4475500" y="2177778"/>
                  <a:ext cx="439200" cy="122299"/>
                </a:xfrm>
                <a:prstGeom prst="rect">
                  <a:avLst/>
                </a:prstGeom>
              </p:spPr>
            </p:pic>
            <p:pic>
              <p:nvPicPr>
                <p:cNvPr id="329" name="Kuva 3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1937500" y="2177778"/>
                  <a:ext cx="439200" cy="122299"/>
                </a:xfrm>
                <a:prstGeom prst="rect">
                  <a:avLst/>
                </a:prstGeom>
              </p:spPr>
            </p:pic>
            <p:pic>
              <p:nvPicPr>
                <p:cNvPr id="325" name="Kuva 3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1940920" y="2859156"/>
                  <a:ext cx="439200" cy="122299"/>
                </a:xfrm>
                <a:prstGeom prst="rect">
                  <a:avLst/>
                </a:prstGeom>
              </p:spPr>
            </p:pic>
            <p:pic>
              <p:nvPicPr>
                <p:cNvPr id="326" name="Kuva 3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4478920" y="2859156"/>
                  <a:ext cx="439200" cy="122299"/>
                </a:xfrm>
                <a:prstGeom prst="rect">
                  <a:avLst/>
                </a:prstGeom>
              </p:spPr>
            </p:pic>
          </p:grpSp>
          <p:pic>
            <p:nvPicPr>
              <p:cNvPr id="323" name="Kuva 3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4497100" y="2033778"/>
                <a:ext cx="390908" cy="122400"/>
              </a:xfrm>
              <a:prstGeom prst="rect">
                <a:avLst/>
              </a:prstGeom>
            </p:spPr>
          </p:pic>
          <p:pic>
            <p:nvPicPr>
              <p:cNvPr id="324" name="Kuva 3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1959100" y="2033778"/>
                <a:ext cx="390908" cy="122400"/>
              </a:xfrm>
              <a:prstGeom prst="rect">
                <a:avLst/>
              </a:prstGeom>
            </p:spPr>
          </p:pic>
        </p:grpSp>
        <p:pic>
          <p:nvPicPr>
            <p:cNvPr id="319"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3019246" y="1751751"/>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Kuva 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3188918" y="347944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3024938" y="347944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7" name="Ryhmä 566"/>
          <p:cNvGrpSpPr/>
          <p:nvPr/>
        </p:nvGrpSpPr>
        <p:grpSpPr>
          <a:xfrm rot="10800000">
            <a:off x="4020516" y="3665772"/>
            <a:ext cx="2178367" cy="3284282"/>
            <a:chOff x="697658" y="3685773"/>
            <a:chExt cx="2178367" cy="3284282"/>
          </a:xfrm>
        </p:grpSpPr>
        <p:pic>
          <p:nvPicPr>
            <p:cNvPr id="568"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9"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0"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1" name="Kuva 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2389457" y="5061865"/>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2" name="Ryhmä 571"/>
            <p:cNvGrpSpPr/>
            <p:nvPr/>
          </p:nvGrpSpPr>
          <p:grpSpPr>
            <a:xfrm>
              <a:off x="697658" y="3685773"/>
              <a:ext cx="1635446" cy="3284282"/>
              <a:chOff x="697658" y="3685773"/>
              <a:chExt cx="1635446" cy="3284282"/>
            </a:xfrm>
          </p:grpSpPr>
          <p:grpSp>
            <p:nvGrpSpPr>
              <p:cNvPr id="575" name="Ryhmä 574"/>
              <p:cNvGrpSpPr>
                <a:grpSpLocks noChangeAspect="1"/>
              </p:cNvGrpSpPr>
              <p:nvPr/>
            </p:nvGrpSpPr>
            <p:grpSpPr>
              <a:xfrm rot="16200000">
                <a:off x="-126760" y="4510191"/>
                <a:ext cx="3284282" cy="1635446"/>
                <a:chOff x="1213937" y="1478891"/>
                <a:chExt cx="3808908" cy="1896686"/>
              </a:xfrm>
            </p:grpSpPr>
            <p:grpSp>
              <p:nvGrpSpPr>
                <p:cNvPr id="576" name="Ryhmä 575"/>
                <p:cNvGrpSpPr/>
                <p:nvPr/>
              </p:nvGrpSpPr>
              <p:grpSpPr>
                <a:xfrm rot="10800000">
                  <a:off x="1213937" y="1704622"/>
                  <a:ext cx="654014" cy="1651189"/>
                  <a:chOff x="2831742" y="7023077"/>
                  <a:chExt cx="654014" cy="1651190"/>
                </a:xfrm>
              </p:grpSpPr>
              <p:cxnSp>
                <p:nvCxnSpPr>
                  <p:cNvPr id="610" name="Suora yhdysviiva 609"/>
                  <p:cNvCxnSpPr/>
                  <p:nvPr/>
                </p:nvCxnSpPr>
                <p:spPr>
                  <a:xfrm rot="16200000">
                    <a:off x="2152264" y="7834738"/>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1" name="Suora yhdysviiva 610"/>
                  <p:cNvCxnSpPr/>
                  <p:nvPr/>
                </p:nvCxnSpPr>
                <p:spPr>
                  <a:xfrm rot="10800000">
                    <a:off x="2835474" y="707915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2" name="Suora yhdysviiva 611"/>
                  <p:cNvCxnSpPr/>
                  <p:nvPr/>
                </p:nvCxnSpPr>
                <p:spPr>
                  <a:xfrm rot="10800000">
                    <a:off x="2831742" y="783356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3" name="Suora yhdysviiva 612"/>
                  <p:cNvCxnSpPr/>
                  <p:nvPr/>
                </p:nvCxnSpPr>
                <p:spPr>
                  <a:xfrm rot="10800000">
                    <a:off x="2838701" y="858716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4" name="Tekstiruutu 613"/>
                  <p:cNvSpPr txBox="1"/>
                  <p:nvPr/>
                </p:nvSpPr>
                <p:spPr>
                  <a:xfrm>
                    <a:off x="2997900" y="7023077"/>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615" name="Tekstiruutu 614"/>
                  <p:cNvSpPr txBox="1"/>
                  <p:nvPr/>
                </p:nvSpPr>
                <p:spPr>
                  <a:xfrm>
                    <a:off x="2995211" y="7752052"/>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616" name="Tekstiruutu 615"/>
                  <p:cNvSpPr txBox="1"/>
                  <p:nvPr/>
                </p:nvSpPr>
                <p:spPr>
                  <a:xfrm>
                    <a:off x="3011190" y="8495797"/>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581" name="Ryhmä 580"/>
                <p:cNvGrpSpPr/>
                <p:nvPr/>
              </p:nvGrpSpPr>
              <p:grpSpPr>
                <a:xfrm>
                  <a:off x="4400010" y="2847220"/>
                  <a:ext cx="622835" cy="528357"/>
                  <a:chOff x="2239263" y="6334276"/>
                  <a:chExt cx="622835" cy="528357"/>
                </a:xfrm>
              </p:grpSpPr>
              <p:cxnSp>
                <p:nvCxnSpPr>
                  <p:cNvPr id="605" name="Suora yhdysviiva 604"/>
                  <p:cNvCxnSpPr/>
                  <p:nvPr/>
                </p:nvCxnSpPr>
                <p:spPr>
                  <a:xfrm flipV="1">
                    <a:off x="2309881" y="6414118"/>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uora yhdysviiva 605"/>
                  <p:cNvCxnSpPr/>
                  <p:nvPr/>
                </p:nvCxnSpPr>
                <p:spPr>
                  <a:xfrm rot="10800000">
                    <a:off x="2239263" y="641370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uora yhdysviiva 606"/>
                  <p:cNvCxnSpPr/>
                  <p:nvPr/>
                </p:nvCxnSpPr>
                <p:spPr>
                  <a:xfrm rot="10800000">
                    <a:off x="2239672" y="678503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8" name="Tekstiruutu 607"/>
                  <p:cNvSpPr txBox="1"/>
                  <p:nvPr/>
                </p:nvSpPr>
                <p:spPr>
                  <a:xfrm>
                    <a:off x="2432882" y="633427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609" name="Tekstiruutu 608"/>
                  <p:cNvSpPr txBox="1"/>
                  <p:nvPr/>
                </p:nvSpPr>
                <p:spPr>
                  <a:xfrm>
                    <a:off x="2440643" y="6708745"/>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582" name="Ryhmä 581"/>
                <p:cNvGrpSpPr/>
                <p:nvPr/>
              </p:nvGrpSpPr>
              <p:grpSpPr>
                <a:xfrm rot="10800000">
                  <a:off x="1865374" y="1478891"/>
                  <a:ext cx="2546056" cy="1890342"/>
                  <a:chOff x="2446817" y="7369929"/>
                  <a:chExt cx="2546056" cy="1890342"/>
                </a:xfrm>
              </p:grpSpPr>
              <p:pic>
                <p:nvPicPr>
                  <p:cNvPr id="583" name="Kuva 58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0427" y="8893897"/>
                    <a:ext cx="360521" cy="359568"/>
                  </a:xfrm>
                  <a:prstGeom prst="rect">
                    <a:avLst/>
                  </a:prstGeom>
                </p:spPr>
              </p:pic>
              <p:grpSp>
                <p:nvGrpSpPr>
                  <p:cNvPr id="584" name="Ryhmä 583"/>
                  <p:cNvGrpSpPr/>
                  <p:nvPr/>
                </p:nvGrpSpPr>
                <p:grpSpPr>
                  <a:xfrm rot="10800000">
                    <a:off x="3274730" y="7804260"/>
                    <a:ext cx="899839" cy="1151437"/>
                    <a:chOff x="2690011" y="2022875"/>
                    <a:chExt cx="899839" cy="1151437"/>
                  </a:xfrm>
                </p:grpSpPr>
                <p:pic>
                  <p:nvPicPr>
                    <p:cNvPr id="599"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0"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1"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2"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5" name="Ryhmä 584"/>
                  <p:cNvGrpSpPr/>
                  <p:nvPr/>
                </p:nvGrpSpPr>
                <p:grpSpPr>
                  <a:xfrm>
                    <a:off x="2699946" y="7729975"/>
                    <a:ext cx="622393" cy="1225721"/>
                    <a:chOff x="2706005" y="7387920"/>
                    <a:chExt cx="622393" cy="1225721"/>
                  </a:xfrm>
                </p:grpSpPr>
                <p:cxnSp>
                  <p:nvCxnSpPr>
                    <p:cNvPr id="596" name="Suora yhdysviiva 595"/>
                    <p:cNvCxnSpPr>
                      <a:stCxn id="599" idx="2"/>
                      <a:endCxn id="595" idx="0"/>
                    </p:cNvCxnSpPr>
                    <p:nvPr/>
                  </p:nvCxnSpPr>
                  <p:spPr>
                    <a:xfrm rot="5400000" flipH="1">
                      <a:off x="3175158" y="7311333"/>
                      <a:ext cx="74287" cy="22746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7" name="Suora yhdysviiva 596"/>
                    <p:cNvCxnSpPr>
                      <a:stCxn id="602" idx="2"/>
                      <a:endCxn id="593" idx="2"/>
                    </p:cNvCxnSpPr>
                    <p:nvPr/>
                  </p:nvCxnSpPr>
                  <p:spPr>
                    <a:xfrm rot="16200000" flipV="1">
                      <a:off x="2983897" y="7518818"/>
                      <a:ext cx="64618" cy="62040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8" name="Suora yhdysviiva 597"/>
                    <p:cNvCxnSpPr>
                      <a:stCxn id="604" idx="2"/>
                      <a:endCxn id="594" idx="2"/>
                    </p:cNvCxnSpPr>
                    <p:nvPr/>
                  </p:nvCxnSpPr>
                  <p:spPr>
                    <a:xfrm rot="16200000" flipV="1">
                      <a:off x="2985138" y="8270380"/>
                      <a:ext cx="72314" cy="6142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6" name="Ryhmä 585"/>
                  <p:cNvGrpSpPr/>
                  <p:nvPr/>
                </p:nvGrpSpPr>
                <p:grpSpPr>
                  <a:xfrm rot="10800000">
                    <a:off x="2446817" y="7369929"/>
                    <a:ext cx="825958" cy="1890342"/>
                    <a:chOff x="823505" y="4066884"/>
                    <a:chExt cx="825958" cy="1890342"/>
                  </a:xfrm>
                </p:grpSpPr>
                <p:pic>
                  <p:nvPicPr>
                    <p:cNvPr id="591" name="Kuva 59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201975" y="4066884"/>
                      <a:ext cx="360521" cy="359568"/>
                    </a:xfrm>
                    <a:prstGeom prst="rect">
                      <a:avLst/>
                    </a:prstGeom>
                  </p:spPr>
                </p:pic>
                <p:grpSp>
                  <p:nvGrpSpPr>
                    <p:cNvPr id="592" name="Ryhmä 591"/>
                    <p:cNvGrpSpPr/>
                    <p:nvPr/>
                  </p:nvGrpSpPr>
                  <p:grpSpPr>
                    <a:xfrm>
                      <a:off x="823505" y="4443772"/>
                      <a:ext cx="817770" cy="1513454"/>
                      <a:chOff x="714754" y="2088252"/>
                      <a:chExt cx="817770" cy="1513454"/>
                    </a:xfrm>
                  </p:grpSpPr>
                  <p:pic>
                    <p:nvPicPr>
                      <p:cNvPr id="594" name="Kuva 59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026270" y="2088252"/>
                        <a:ext cx="506254" cy="444340"/>
                      </a:xfrm>
                      <a:prstGeom prst="rect">
                        <a:avLst/>
                      </a:prstGeom>
                    </p:spPr>
                  </p:pic>
                  <p:pic>
                    <p:nvPicPr>
                      <p:cNvPr id="595" name="Kuva 5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754" y="3241661"/>
                        <a:ext cx="360522" cy="360045"/>
                      </a:xfrm>
                      <a:prstGeom prst="rect">
                        <a:avLst/>
                      </a:prstGeom>
                    </p:spPr>
                  </p:pic>
                </p:grpSp>
                <p:pic>
                  <p:nvPicPr>
                    <p:cNvPr id="593" name="Kuva 59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143209" y="5188389"/>
                      <a:ext cx="506254" cy="444341"/>
                    </a:xfrm>
                    <a:prstGeom prst="rect">
                      <a:avLst/>
                    </a:prstGeom>
                  </p:spPr>
                </p:pic>
              </p:grpSp>
              <p:pic>
                <p:nvPicPr>
                  <p:cNvPr id="587" name="Kuva 58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6619" y="8435000"/>
                    <a:ext cx="506254" cy="444341"/>
                  </a:xfrm>
                  <a:prstGeom prst="rect">
                    <a:avLst/>
                  </a:prstGeom>
                </p:spPr>
              </p:pic>
              <p:pic>
                <p:nvPicPr>
                  <p:cNvPr id="588" name="Kuva 58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8430" y="7693956"/>
                    <a:ext cx="506254" cy="444341"/>
                  </a:xfrm>
                  <a:prstGeom prst="rect">
                    <a:avLst/>
                  </a:prstGeom>
                </p:spPr>
              </p:pic>
              <p:cxnSp>
                <p:nvCxnSpPr>
                  <p:cNvPr id="589" name="Suora yhdysviiva 588"/>
                  <p:cNvCxnSpPr>
                    <a:stCxn id="588" idx="2"/>
                    <a:endCxn id="600"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uora yhdysviiva 589"/>
                  <p:cNvCxnSpPr>
                    <a:stCxn id="587" idx="2"/>
                    <a:endCxn id="601" idx="2"/>
                  </p:cNvCxnSpPr>
                  <p:nvPr/>
                </p:nvCxnSpPr>
                <p:spPr>
                  <a:xfrm rot="16200000" flipH="1" flipV="1">
                    <a:off x="4396358" y="8612308"/>
                    <a:ext cx="76355"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573" name="Kuva 57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371600" y="4366490"/>
                <a:ext cx="439200" cy="122299"/>
              </a:xfrm>
              <a:prstGeom prst="rect">
                <a:avLst/>
              </a:prstGeom>
            </p:spPr>
          </p:pic>
          <p:pic>
            <p:nvPicPr>
              <p:cNvPr id="574" name="Kuva 57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371600" y="6118309"/>
                <a:ext cx="439200" cy="122299"/>
              </a:xfrm>
              <a:prstGeom prst="rect">
                <a:avLst/>
              </a:prstGeom>
            </p:spPr>
          </p:pic>
        </p:grpSp>
      </p:grpSp>
      <p:cxnSp>
        <p:nvCxnSpPr>
          <p:cNvPr id="294" name="Suora yhdysviiva 293"/>
          <p:cNvCxnSpPr/>
          <p:nvPr/>
        </p:nvCxnSpPr>
        <p:spPr>
          <a:xfrm flipV="1">
            <a:off x="2270731" y="4225486"/>
            <a:ext cx="0" cy="2157217"/>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4" name="Ryhmä 13"/>
          <p:cNvGrpSpPr/>
          <p:nvPr/>
        </p:nvGrpSpPr>
        <p:grpSpPr>
          <a:xfrm>
            <a:off x="697658" y="3685773"/>
            <a:ext cx="2183683" cy="3284282"/>
            <a:chOff x="697658" y="3685773"/>
            <a:chExt cx="2183683" cy="3284282"/>
          </a:xfrm>
        </p:grpSpPr>
        <p:pic>
          <p:nvPicPr>
            <p:cNvPr id="563"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6" name="Kuva 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Ryhmä 1"/>
            <p:cNvGrpSpPr/>
            <p:nvPr/>
          </p:nvGrpSpPr>
          <p:grpSpPr>
            <a:xfrm>
              <a:off x="697658" y="3685773"/>
              <a:ext cx="1707086" cy="3284282"/>
              <a:chOff x="697658" y="3685773"/>
              <a:chExt cx="1707086" cy="3284282"/>
            </a:xfrm>
          </p:grpSpPr>
          <p:grpSp>
            <p:nvGrpSpPr>
              <p:cNvPr id="469" name="Ryhmä 468"/>
              <p:cNvGrpSpPr>
                <a:grpSpLocks noChangeAspect="1"/>
              </p:cNvGrpSpPr>
              <p:nvPr/>
            </p:nvGrpSpPr>
            <p:grpSpPr>
              <a:xfrm rot="16200000">
                <a:off x="-90940" y="4474371"/>
                <a:ext cx="3284282" cy="1707086"/>
                <a:chOff x="1213937" y="1478891"/>
                <a:chExt cx="3808908" cy="1979770"/>
              </a:xfrm>
            </p:grpSpPr>
            <p:grpSp>
              <p:nvGrpSpPr>
                <p:cNvPr id="470" name="Ryhmä 469"/>
                <p:cNvGrpSpPr/>
                <p:nvPr/>
              </p:nvGrpSpPr>
              <p:grpSpPr>
                <a:xfrm rot="10800000">
                  <a:off x="1213937" y="1704622"/>
                  <a:ext cx="654014" cy="1651189"/>
                  <a:chOff x="2831742" y="7023077"/>
                  <a:chExt cx="654014" cy="1651190"/>
                </a:xfrm>
              </p:grpSpPr>
              <p:cxnSp>
                <p:nvCxnSpPr>
                  <p:cNvPr id="502" name="Suora yhdysviiva 501"/>
                  <p:cNvCxnSpPr/>
                  <p:nvPr/>
                </p:nvCxnSpPr>
                <p:spPr>
                  <a:xfrm rot="16200000">
                    <a:off x="2152264" y="7834738"/>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Suora yhdysviiva 502"/>
                  <p:cNvCxnSpPr/>
                  <p:nvPr/>
                </p:nvCxnSpPr>
                <p:spPr>
                  <a:xfrm rot="10800000">
                    <a:off x="2835474" y="707915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Suora yhdysviiva 503"/>
                  <p:cNvCxnSpPr/>
                  <p:nvPr/>
                </p:nvCxnSpPr>
                <p:spPr>
                  <a:xfrm rot="10800000">
                    <a:off x="2831742" y="783356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uora yhdysviiva 504"/>
                  <p:cNvCxnSpPr/>
                  <p:nvPr/>
                </p:nvCxnSpPr>
                <p:spPr>
                  <a:xfrm rot="10800000">
                    <a:off x="2838701" y="858716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Tekstiruutu 505"/>
                  <p:cNvSpPr txBox="1"/>
                  <p:nvPr/>
                </p:nvSpPr>
                <p:spPr>
                  <a:xfrm>
                    <a:off x="2997900" y="7023077"/>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507" name="Tekstiruutu 506"/>
                  <p:cNvSpPr txBox="1"/>
                  <p:nvPr/>
                </p:nvSpPr>
                <p:spPr>
                  <a:xfrm>
                    <a:off x="2995211" y="7752052"/>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508" name="Tekstiruutu 507"/>
                  <p:cNvSpPr txBox="1"/>
                  <p:nvPr/>
                </p:nvSpPr>
                <p:spPr>
                  <a:xfrm>
                    <a:off x="3011190" y="8495797"/>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471" name="Ryhmä 470"/>
                <p:cNvGrpSpPr/>
                <p:nvPr/>
              </p:nvGrpSpPr>
              <p:grpSpPr>
                <a:xfrm>
                  <a:off x="4400010" y="2847220"/>
                  <a:ext cx="622835" cy="528357"/>
                  <a:chOff x="2239263" y="6334276"/>
                  <a:chExt cx="622835" cy="528357"/>
                </a:xfrm>
              </p:grpSpPr>
              <p:cxnSp>
                <p:nvCxnSpPr>
                  <p:cNvPr id="497" name="Suora yhdysviiva 496"/>
                  <p:cNvCxnSpPr/>
                  <p:nvPr/>
                </p:nvCxnSpPr>
                <p:spPr>
                  <a:xfrm flipV="1">
                    <a:off x="2309881" y="6414118"/>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8" name="Suora yhdysviiva 497"/>
                  <p:cNvCxnSpPr/>
                  <p:nvPr/>
                </p:nvCxnSpPr>
                <p:spPr>
                  <a:xfrm rot="10800000">
                    <a:off x="2239263" y="641370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uora yhdysviiva 498"/>
                  <p:cNvCxnSpPr/>
                  <p:nvPr/>
                </p:nvCxnSpPr>
                <p:spPr>
                  <a:xfrm rot="10800000">
                    <a:off x="2239672" y="678503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0" name="Tekstiruutu 499"/>
                  <p:cNvSpPr txBox="1"/>
                  <p:nvPr/>
                </p:nvSpPr>
                <p:spPr>
                  <a:xfrm>
                    <a:off x="2432882" y="633427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501" name="Tekstiruutu 500"/>
                  <p:cNvSpPr txBox="1"/>
                  <p:nvPr/>
                </p:nvSpPr>
                <p:spPr>
                  <a:xfrm>
                    <a:off x="2440643" y="6708745"/>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472" name="Ryhmä 471"/>
                <p:cNvGrpSpPr/>
                <p:nvPr/>
              </p:nvGrpSpPr>
              <p:grpSpPr>
                <a:xfrm rot="10800000">
                  <a:off x="1865374" y="1478891"/>
                  <a:ext cx="2546056" cy="1979770"/>
                  <a:chOff x="2446817" y="7280501"/>
                  <a:chExt cx="2546056" cy="1979770"/>
                </a:xfrm>
              </p:grpSpPr>
              <p:pic>
                <p:nvPicPr>
                  <p:cNvPr id="476" name="Kuva 4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0427" y="8893897"/>
                    <a:ext cx="360521" cy="359568"/>
                  </a:xfrm>
                  <a:prstGeom prst="rect">
                    <a:avLst/>
                  </a:prstGeom>
                </p:spPr>
              </p:pic>
              <p:grpSp>
                <p:nvGrpSpPr>
                  <p:cNvPr id="473" name="Ryhmä 472"/>
                  <p:cNvGrpSpPr/>
                  <p:nvPr/>
                </p:nvGrpSpPr>
                <p:grpSpPr>
                  <a:xfrm rot="10800000">
                    <a:off x="3274730" y="7804260"/>
                    <a:ext cx="899839" cy="1151437"/>
                    <a:chOff x="2690011" y="2022875"/>
                    <a:chExt cx="899839" cy="1151437"/>
                  </a:xfrm>
                </p:grpSpPr>
                <p:pic>
                  <p:nvPicPr>
                    <p:cNvPr id="492"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3"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4"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4" name="Ryhmä 473"/>
                  <p:cNvGrpSpPr/>
                  <p:nvPr/>
                </p:nvGrpSpPr>
                <p:grpSpPr>
                  <a:xfrm>
                    <a:off x="2699946" y="7640543"/>
                    <a:ext cx="622393" cy="1315153"/>
                    <a:chOff x="2706005" y="7298488"/>
                    <a:chExt cx="622393" cy="1315153"/>
                  </a:xfrm>
                </p:grpSpPr>
                <p:cxnSp>
                  <p:nvCxnSpPr>
                    <p:cNvPr id="489" name="Suora yhdysviiva 488"/>
                    <p:cNvCxnSpPr>
                      <a:stCxn id="492" idx="2"/>
                      <a:endCxn id="488" idx="0"/>
                    </p:cNvCxnSpPr>
                    <p:nvPr/>
                  </p:nvCxnSpPr>
                  <p:spPr>
                    <a:xfrm rot="16200000" flipV="1">
                      <a:off x="2941210" y="7077381"/>
                      <a:ext cx="163715" cy="60593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uora yhdysviiva 489"/>
                    <p:cNvCxnSpPr>
                      <a:stCxn id="495" idx="2"/>
                      <a:endCxn id="485" idx="2"/>
                    </p:cNvCxnSpPr>
                    <p:nvPr/>
                  </p:nvCxnSpPr>
                  <p:spPr>
                    <a:xfrm rot="16200000" flipV="1">
                      <a:off x="2983897" y="7518818"/>
                      <a:ext cx="64618" cy="62040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uora yhdysviiva 490"/>
                    <p:cNvCxnSpPr>
                      <a:stCxn id="496" idx="2"/>
                      <a:endCxn id="487" idx="2"/>
                    </p:cNvCxnSpPr>
                    <p:nvPr/>
                  </p:nvCxnSpPr>
                  <p:spPr>
                    <a:xfrm rot="16200000" flipV="1">
                      <a:off x="2985138" y="8270380"/>
                      <a:ext cx="72314" cy="6142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5" name="Ryhmä 474"/>
                  <p:cNvGrpSpPr/>
                  <p:nvPr/>
                </p:nvGrpSpPr>
                <p:grpSpPr>
                  <a:xfrm rot="10800000">
                    <a:off x="2446817" y="7280501"/>
                    <a:ext cx="514442" cy="1979770"/>
                    <a:chOff x="1135021" y="4066884"/>
                    <a:chExt cx="514442" cy="1979770"/>
                  </a:xfrm>
                </p:grpSpPr>
                <p:pic>
                  <p:nvPicPr>
                    <p:cNvPr id="482" name="Kuva 4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201975" y="4066884"/>
                      <a:ext cx="360521" cy="359568"/>
                    </a:xfrm>
                    <a:prstGeom prst="rect">
                      <a:avLst/>
                    </a:prstGeom>
                  </p:spPr>
                </p:pic>
                <p:grpSp>
                  <p:nvGrpSpPr>
                    <p:cNvPr id="483" name="Ryhmä 482"/>
                    <p:cNvGrpSpPr/>
                    <p:nvPr/>
                  </p:nvGrpSpPr>
                  <p:grpSpPr>
                    <a:xfrm>
                      <a:off x="1135021" y="4443772"/>
                      <a:ext cx="506254" cy="1602882"/>
                      <a:chOff x="1026270" y="2088252"/>
                      <a:chExt cx="506254" cy="1602882"/>
                    </a:xfrm>
                  </p:grpSpPr>
                  <p:pic>
                    <p:nvPicPr>
                      <p:cNvPr id="487" name="Kuva 48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026270" y="2088252"/>
                        <a:ext cx="506254" cy="444340"/>
                      </a:xfrm>
                      <a:prstGeom prst="rect">
                        <a:avLst/>
                      </a:prstGeom>
                    </p:spPr>
                  </p:pic>
                  <p:pic>
                    <p:nvPicPr>
                      <p:cNvPr id="488" name="Kuva 4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224" y="3331089"/>
                        <a:ext cx="360522" cy="360045"/>
                      </a:xfrm>
                      <a:prstGeom prst="rect">
                        <a:avLst/>
                      </a:prstGeom>
                    </p:spPr>
                  </p:pic>
                </p:grpSp>
                <p:pic>
                  <p:nvPicPr>
                    <p:cNvPr id="485" name="Kuva 48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143209" y="5188389"/>
                      <a:ext cx="506254" cy="444341"/>
                    </a:xfrm>
                    <a:prstGeom prst="rect">
                      <a:avLst/>
                    </a:prstGeom>
                  </p:spPr>
                </p:pic>
              </p:grpSp>
              <p:pic>
                <p:nvPicPr>
                  <p:cNvPr id="477" name="Kuva 4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6619" y="8435000"/>
                    <a:ext cx="506254" cy="444341"/>
                  </a:xfrm>
                  <a:prstGeom prst="rect">
                    <a:avLst/>
                  </a:prstGeom>
                </p:spPr>
              </p:pic>
              <p:pic>
                <p:nvPicPr>
                  <p:cNvPr id="478" name="Kuva 47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8430" y="7693956"/>
                    <a:ext cx="506254" cy="444341"/>
                  </a:xfrm>
                  <a:prstGeom prst="rect">
                    <a:avLst/>
                  </a:prstGeom>
                </p:spPr>
              </p:pic>
              <p:cxnSp>
                <p:nvCxnSpPr>
                  <p:cNvPr id="480" name="Suora yhdysviiva 479"/>
                  <p:cNvCxnSpPr>
                    <a:stCxn id="478" idx="2"/>
                    <a:endCxn id="493"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uora yhdysviiva 480"/>
                  <p:cNvCxnSpPr>
                    <a:stCxn id="477" idx="2"/>
                    <a:endCxn id="494" idx="2"/>
                  </p:cNvCxnSpPr>
                  <p:nvPr/>
                </p:nvCxnSpPr>
                <p:spPr>
                  <a:xfrm rot="16200000" flipH="1" flipV="1">
                    <a:off x="4396358" y="8612308"/>
                    <a:ext cx="76355"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86" name="Kuva 28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371600" y="4366490"/>
                <a:ext cx="439200" cy="122299"/>
              </a:xfrm>
              <a:prstGeom prst="rect">
                <a:avLst/>
              </a:prstGeom>
            </p:spPr>
          </p:pic>
          <p:pic>
            <p:nvPicPr>
              <p:cNvPr id="287" name="Kuva 28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371600" y="6118309"/>
                <a:ext cx="439200" cy="122299"/>
              </a:xfrm>
              <a:prstGeom prst="rect">
                <a:avLst/>
              </a:prstGeom>
            </p:spPr>
          </p:pic>
        </p:grpSp>
      </p:grpSp>
      <p:sp>
        <p:nvSpPr>
          <p:cNvPr id="721" name="Text Box 3"/>
          <p:cNvSpPr txBox="1">
            <a:spLocks noChangeArrowheads="1"/>
          </p:cNvSpPr>
          <p:nvPr/>
        </p:nvSpPr>
        <p:spPr bwMode="auto">
          <a:xfrm>
            <a:off x="597563" y="78819"/>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Työ ajoradalla risteysalueella tai läheisyydessä</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100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grpSp>
        <p:nvGrpSpPr>
          <p:cNvPr id="10" name="Ryhmä 9"/>
          <p:cNvGrpSpPr/>
          <p:nvPr/>
        </p:nvGrpSpPr>
        <p:grpSpPr>
          <a:xfrm>
            <a:off x="941260" y="1318175"/>
            <a:ext cx="5038586" cy="2772460"/>
            <a:chOff x="941260" y="1318175"/>
            <a:chExt cx="5038586" cy="2772460"/>
          </a:xfrm>
        </p:grpSpPr>
        <p:pic>
          <p:nvPicPr>
            <p:cNvPr id="301"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05619" y="1751175"/>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Ryhmä 4"/>
            <p:cNvGrpSpPr/>
            <p:nvPr/>
          </p:nvGrpSpPr>
          <p:grpSpPr>
            <a:xfrm>
              <a:off x="941260" y="1318175"/>
              <a:ext cx="5038586" cy="2480545"/>
              <a:chOff x="935808" y="1280334"/>
              <a:chExt cx="5038586" cy="2480545"/>
            </a:xfrm>
          </p:grpSpPr>
          <p:grpSp>
            <p:nvGrpSpPr>
              <p:cNvPr id="4" name="Ryhmä 3"/>
              <p:cNvGrpSpPr/>
              <p:nvPr/>
            </p:nvGrpSpPr>
            <p:grpSpPr>
              <a:xfrm>
                <a:off x="935808" y="1280334"/>
                <a:ext cx="5038586" cy="2480545"/>
                <a:chOff x="935808" y="1280334"/>
                <a:chExt cx="5038586" cy="2480545"/>
              </a:xfrm>
            </p:grpSpPr>
            <p:pic>
              <p:nvPicPr>
                <p:cNvPr id="292" name="Kuva 29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1940920" y="2859156"/>
                  <a:ext cx="439200" cy="122299"/>
                </a:xfrm>
                <a:prstGeom prst="rect">
                  <a:avLst/>
                </a:prstGeom>
              </p:spPr>
            </p:pic>
            <p:pic>
              <p:nvPicPr>
                <p:cNvPr id="293" name="Kuva 29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4478920" y="2859156"/>
                  <a:ext cx="439200" cy="122299"/>
                </a:xfrm>
                <a:prstGeom prst="rect">
                  <a:avLst/>
                </a:prstGeom>
              </p:spPr>
            </p:pic>
            <p:grpSp>
              <p:nvGrpSpPr>
                <p:cNvPr id="394" name="Ryhmä 393"/>
                <p:cNvGrpSpPr>
                  <a:grpSpLocks noChangeAspect="1"/>
                </p:cNvGrpSpPr>
                <p:nvPr/>
              </p:nvGrpSpPr>
              <p:grpSpPr>
                <a:xfrm rot="10800000">
                  <a:off x="935808" y="1280334"/>
                  <a:ext cx="5038586" cy="2480545"/>
                  <a:chOff x="727657" y="6637783"/>
                  <a:chExt cx="5336419" cy="2627172"/>
                </a:xfrm>
              </p:grpSpPr>
              <p:cxnSp>
                <p:nvCxnSpPr>
                  <p:cNvPr id="395" name="Suora yhdysviiva 394"/>
                  <p:cNvCxnSpPr>
                    <a:stCxn id="462" idx="2"/>
                    <a:endCxn id="417" idx="3"/>
                  </p:cNvCxnSpPr>
                  <p:nvPr/>
                </p:nvCxnSpPr>
                <p:spPr>
                  <a:xfrm flipH="1">
                    <a:off x="2746181" y="8019915"/>
                    <a:ext cx="197695" cy="162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8" name="Ryhmä 397"/>
                  <p:cNvGrpSpPr/>
                  <p:nvPr/>
                </p:nvGrpSpPr>
                <p:grpSpPr>
                  <a:xfrm rot="10800000">
                    <a:off x="4546779" y="8512891"/>
                    <a:ext cx="463349" cy="752064"/>
                    <a:chOff x="1705319" y="1970297"/>
                    <a:chExt cx="506254" cy="821704"/>
                  </a:xfrm>
                </p:grpSpPr>
                <p:pic>
                  <p:nvPicPr>
                    <p:cNvPr id="467" name="Kuva 4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773764" y="1970297"/>
                      <a:ext cx="360521" cy="360045"/>
                    </a:xfrm>
                    <a:prstGeom prst="rect">
                      <a:avLst/>
                    </a:prstGeom>
                  </p:spPr>
                </p:pic>
                <p:pic>
                  <p:nvPicPr>
                    <p:cNvPr id="468" name="Kuva 46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705319" y="2347660"/>
                      <a:ext cx="506254" cy="444341"/>
                    </a:xfrm>
                    <a:prstGeom prst="rect">
                      <a:avLst/>
                    </a:prstGeom>
                  </p:spPr>
                </p:pic>
              </p:grpSp>
              <p:pic>
                <p:nvPicPr>
                  <p:cNvPr id="399" name="Kuva 39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2973" y="7856996"/>
                    <a:ext cx="329967" cy="329095"/>
                  </a:xfrm>
                  <a:prstGeom prst="rect">
                    <a:avLst/>
                  </a:prstGeom>
                </p:spPr>
              </p:pic>
              <p:pic>
                <p:nvPicPr>
                  <p:cNvPr id="400" name="Kuva 39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40537" y="7763519"/>
                    <a:ext cx="463349" cy="406681"/>
                  </a:xfrm>
                  <a:prstGeom prst="rect">
                    <a:avLst/>
                  </a:prstGeom>
                </p:spPr>
              </p:pic>
              <p:pic>
                <p:nvPicPr>
                  <p:cNvPr id="465" name="Kuva 4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6916" y="7041237"/>
                    <a:ext cx="463349" cy="406683"/>
                  </a:xfrm>
                  <a:prstGeom prst="rect">
                    <a:avLst/>
                  </a:prstGeom>
                </p:spPr>
              </p:pic>
              <p:cxnSp>
                <p:nvCxnSpPr>
                  <p:cNvPr id="403" name="Suora yhdysviiva 402"/>
                  <p:cNvCxnSpPr/>
                  <p:nvPr/>
                </p:nvCxnSpPr>
                <p:spPr>
                  <a:xfrm rot="10800000">
                    <a:off x="4740714" y="807039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404"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9488" y="7618685"/>
                    <a:ext cx="168545" cy="16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5" name="Ryhmä 404"/>
                  <p:cNvGrpSpPr/>
                  <p:nvPr/>
                </p:nvGrpSpPr>
                <p:grpSpPr>
                  <a:xfrm rot="10800000">
                    <a:off x="727657" y="6637783"/>
                    <a:ext cx="5336419" cy="2620492"/>
                    <a:chOff x="553778" y="1977596"/>
                    <a:chExt cx="5830561" cy="2863146"/>
                  </a:xfrm>
                </p:grpSpPr>
                <p:grpSp>
                  <p:nvGrpSpPr>
                    <p:cNvPr id="409" name="Ryhmä 408"/>
                    <p:cNvGrpSpPr/>
                    <p:nvPr/>
                  </p:nvGrpSpPr>
                  <p:grpSpPr>
                    <a:xfrm>
                      <a:off x="2851976" y="2192624"/>
                      <a:ext cx="1156653" cy="2004044"/>
                      <a:chOff x="2851976" y="2192624"/>
                      <a:chExt cx="1156653" cy="2004044"/>
                    </a:xfrm>
                  </p:grpSpPr>
                  <p:pic>
                    <p:nvPicPr>
                      <p:cNvPr id="456"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15205" y="4131580"/>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7"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51976" y="388862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8"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58274" y="3330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57700"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58274" y="219461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918142" y="389126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917660" y="33306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913273"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 name="Kuva 1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913073" y="2192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 name="Ryhmä 409"/>
                    <p:cNvGrpSpPr/>
                    <p:nvPr/>
                  </p:nvGrpSpPr>
                  <p:grpSpPr>
                    <a:xfrm rot="10800000">
                      <a:off x="3958318" y="2192624"/>
                      <a:ext cx="946635" cy="2288072"/>
                      <a:chOff x="1952454" y="6231995"/>
                      <a:chExt cx="946635" cy="2288072"/>
                    </a:xfrm>
                  </p:grpSpPr>
                  <p:cxnSp>
                    <p:nvCxnSpPr>
                      <p:cNvPr id="454" name="Suora yhdysviiva 453"/>
                      <p:cNvCxnSpPr>
                        <a:stCxn id="463" idx="2"/>
                        <a:endCxn id="422" idx="2"/>
                      </p:cNvCxnSpPr>
                      <p:nvPr/>
                    </p:nvCxnSpPr>
                    <p:spPr>
                      <a:xfrm rot="10800000">
                        <a:off x="1956410" y="7538967"/>
                        <a:ext cx="942481" cy="7013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uora yhdysviiva 451"/>
                      <p:cNvCxnSpPr>
                        <a:stCxn id="456" idx="2"/>
                        <a:endCxn id="418" idx="0"/>
                      </p:cNvCxnSpPr>
                      <p:nvPr/>
                    </p:nvCxnSpPr>
                    <p:spPr>
                      <a:xfrm flipH="1" flipV="1">
                        <a:off x="2489722" y="6231995"/>
                        <a:ext cx="407238" cy="28402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uora yhdysviiva 452"/>
                      <p:cNvCxnSpPr>
                        <a:stCxn id="461" idx="2"/>
                        <a:endCxn id="428" idx="2"/>
                      </p:cNvCxnSpPr>
                      <p:nvPr/>
                    </p:nvCxnSpPr>
                    <p:spPr>
                      <a:xfrm rot="10800000">
                        <a:off x="1952454" y="6757079"/>
                        <a:ext cx="941566" cy="6434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uora yhdysviiva 454"/>
                      <p:cNvCxnSpPr>
                        <a:stCxn id="464" idx="2"/>
                        <a:endCxn id="427" idx="2"/>
                      </p:cNvCxnSpPr>
                      <p:nvPr/>
                    </p:nvCxnSpPr>
                    <p:spPr>
                      <a:xfrm rot="10800000">
                        <a:off x="1963231" y="8357732"/>
                        <a:ext cx="935858" cy="16233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1" name="Ryhmä 410"/>
                    <p:cNvGrpSpPr/>
                    <p:nvPr/>
                  </p:nvGrpSpPr>
                  <p:grpSpPr>
                    <a:xfrm>
                      <a:off x="1958447" y="2194614"/>
                      <a:ext cx="945071" cy="1760974"/>
                      <a:chOff x="1958447" y="2194614"/>
                      <a:chExt cx="945071" cy="1760974"/>
                    </a:xfrm>
                  </p:grpSpPr>
                  <p:cxnSp>
                    <p:nvCxnSpPr>
                      <p:cNvPr id="448" name="Suora yhdysviiva 447"/>
                      <p:cNvCxnSpPr>
                        <a:stCxn id="400" idx="2"/>
                        <a:endCxn id="459" idx="2"/>
                      </p:cNvCxnSpPr>
                      <p:nvPr/>
                    </p:nvCxnSpPr>
                    <p:spPr>
                      <a:xfrm flipV="1">
                        <a:off x="1965266" y="2472363"/>
                        <a:ext cx="937678" cy="6940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Suora yhdysviiva 448"/>
                      <p:cNvCxnSpPr>
                        <a:stCxn id="457" idx="2"/>
                        <a:endCxn id="465" idx="2"/>
                      </p:cNvCxnSpPr>
                      <p:nvPr/>
                    </p:nvCxnSpPr>
                    <p:spPr>
                      <a:xfrm flipH="1">
                        <a:off x="1969223" y="3888629"/>
                        <a:ext cx="927998" cy="669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uora yhdysviiva 449"/>
                      <p:cNvCxnSpPr>
                        <a:stCxn id="399" idx="1"/>
                        <a:endCxn id="458" idx="2"/>
                      </p:cNvCxnSpPr>
                      <p:nvPr/>
                    </p:nvCxnSpPr>
                    <p:spPr>
                      <a:xfrm rot="10800000" flipH="1" flipV="1">
                        <a:off x="2685548" y="3328846"/>
                        <a:ext cx="217969" cy="17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uora yhdysviiva 450"/>
                      <p:cNvCxnSpPr>
                        <a:stCxn id="468" idx="2"/>
                        <a:endCxn id="460" idx="2"/>
                      </p:cNvCxnSpPr>
                      <p:nvPr/>
                    </p:nvCxnSpPr>
                    <p:spPr>
                      <a:xfrm flipV="1">
                        <a:off x="1958447" y="2194614"/>
                        <a:ext cx="945071" cy="15304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2" name="Ryhmä 411"/>
                    <p:cNvGrpSpPr/>
                    <p:nvPr/>
                  </p:nvGrpSpPr>
                  <p:grpSpPr>
                    <a:xfrm>
                      <a:off x="553778" y="2111750"/>
                      <a:ext cx="5830561" cy="2455864"/>
                      <a:chOff x="553778" y="2111750"/>
                      <a:chExt cx="5830561" cy="2455864"/>
                    </a:xfrm>
                  </p:grpSpPr>
                  <p:grpSp>
                    <p:nvGrpSpPr>
                      <p:cNvPr id="430" name="Ryhmä 429"/>
                      <p:cNvGrpSpPr/>
                      <p:nvPr/>
                    </p:nvGrpSpPr>
                    <p:grpSpPr>
                      <a:xfrm rot="10800000">
                        <a:off x="553778" y="2111750"/>
                        <a:ext cx="681755" cy="2455864"/>
                        <a:chOff x="3477540" y="6297188"/>
                        <a:chExt cx="681755" cy="2455864"/>
                      </a:xfrm>
                    </p:grpSpPr>
                    <p:cxnSp>
                      <p:nvCxnSpPr>
                        <p:cNvPr id="437" name="Suora yhdysviiva 436"/>
                        <p:cNvCxnSpPr/>
                        <p:nvPr/>
                      </p:nvCxnSpPr>
                      <p:spPr>
                        <a:xfrm flipV="1">
                          <a:off x="3551193" y="6395478"/>
                          <a:ext cx="3083" cy="2275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uora yhdysviiva 437"/>
                        <p:cNvCxnSpPr/>
                        <p:nvPr/>
                      </p:nvCxnSpPr>
                      <p:spPr>
                        <a:xfrm rot="10800000">
                          <a:off x="3481010" y="639796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uora yhdysviiva 438"/>
                        <p:cNvCxnSpPr/>
                        <p:nvPr/>
                      </p:nvCxnSpPr>
                      <p:spPr>
                        <a:xfrm rot="10800000">
                          <a:off x="3481011" y="696535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uora yhdysviiva 439"/>
                        <p:cNvCxnSpPr/>
                        <p:nvPr/>
                      </p:nvCxnSpPr>
                      <p:spPr>
                        <a:xfrm rot="10800000">
                          <a:off x="3478577" y="753274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1" name="Suora yhdysviiva 440"/>
                        <p:cNvCxnSpPr/>
                        <p:nvPr/>
                      </p:nvCxnSpPr>
                      <p:spPr>
                        <a:xfrm rot="10800000">
                          <a:off x="3477540" y="838244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Suora yhdysviiva 441"/>
                        <p:cNvCxnSpPr/>
                        <p:nvPr/>
                      </p:nvCxnSpPr>
                      <p:spPr>
                        <a:xfrm rot="10800000">
                          <a:off x="3483515" y="867289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3" name="Tekstiruutu 442"/>
                        <p:cNvSpPr txBox="1"/>
                        <p:nvPr/>
                      </p:nvSpPr>
                      <p:spPr>
                        <a:xfrm>
                          <a:off x="3650982" y="7464545"/>
                          <a:ext cx="484540" cy="17807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sp>
                      <p:nvSpPr>
                        <p:cNvPr id="444" name="Tekstiruutu 443"/>
                        <p:cNvSpPr txBox="1"/>
                        <p:nvPr/>
                      </p:nvSpPr>
                      <p:spPr>
                        <a:xfrm>
                          <a:off x="3655191" y="8290247"/>
                          <a:ext cx="457792" cy="16198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700 m</a:t>
                          </a:r>
                        </a:p>
                      </p:txBody>
                    </p:sp>
                    <p:sp>
                      <p:nvSpPr>
                        <p:cNvPr id="445" name="Tekstiruutu 444"/>
                        <p:cNvSpPr txBox="1"/>
                        <p:nvPr/>
                      </p:nvSpPr>
                      <p:spPr>
                        <a:xfrm>
                          <a:off x="3656914" y="8588413"/>
                          <a:ext cx="502381" cy="1646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800 m</a:t>
                          </a:r>
                        </a:p>
                      </p:txBody>
                    </p:sp>
                    <p:sp>
                      <p:nvSpPr>
                        <p:cNvPr id="446" name="Tekstiruutu 445"/>
                        <p:cNvSpPr txBox="1"/>
                        <p:nvPr/>
                      </p:nvSpPr>
                      <p:spPr>
                        <a:xfrm>
                          <a:off x="3648769" y="6858934"/>
                          <a:ext cx="498132" cy="16198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447" name="Tekstiruutu 446"/>
                        <p:cNvSpPr txBox="1"/>
                        <p:nvPr/>
                      </p:nvSpPr>
                      <p:spPr>
                        <a:xfrm>
                          <a:off x="3654412" y="6297188"/>
                          <a:ext cx="256863" cy="17807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431" name="Ryhmä 430"/>
                      <p:cNvGrpSpPr/>
                      <p:nvPr/>
                    </p:nvGrpSpPr>
                    <p:grpSpPr>
                      <a:xfrm>
                        <a:off x="5630914" y="4123417"/>
                        <a:ext cx="753425" cy="416164"/>
                        <a:chOff x="3470915" y="6407096"/>
                        <a:chExt cx="753425" cy="416164"/>
                      </a:xfrm>
                    </p:grpSpPr>
                    <p:cxnSp>
                      <p:nvCxnSpPr>
                        <p:cNvPr id="432" name="Suora yhdysviiva 431"/>
                        <p:cNvCxnSpPr/>
                        <p:nvPr/>
                      </p:nvCxnSpPr>
                      <p:spPr>
                        <a:xfrm flipV="1">
                          <a:off x="3545357" y="6469941"/>
                          <a:ext cx="1266" cy="283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uora yhdysviiva 432"/>
                        <p:cNvCxnSpPr/>
                        <p:nvPr/>
                      </p:nvCxnSpPr>
                      <p:spPr>
                        <a:xfrm rot="10800000">
                          <a:off x="3473357" y="647242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4" name="Tekstiruutu 433"/>
                        <p:cNvSpPr txBox="1"/>
                        <p:nvPr/>
                      </p:nvSpPr>
                      <p:spPr>
                        <a:xfrm>
                          <a:off x="3633319" y="6407096"/>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435" name="Suora yhdysviiva 434"/>
                        <p:cNvCxnSpPr/>
                        <p:nvPr/>
                      </p:nvCxnSpPr>
                      <p:spPr>
                        <a:xfrm rot="10800000">
                          <a:off x="3470915" y="674838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6" name="Tekstiruutu 435"/>
                        <p:cNvSpPr txBox="1"/>
                        <p:nvPr/>
                      </p:nvSpPr>
                      <p:spPr>
                        <a:xfrm>
                          <a:off x="3638387" y="6669372"/>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cxnSp>
                  <p:nvCxnSpPr>
                    <p:cNvPr id="413" name="Suora yhdysviiva 412"/>
                    <p:cNvCxnSpPr/>
                    <p:nvPr/>
                  </p:nvCxnSpPr>
                  <p:spPr>
                    <a:xfrm flipV="1">
                      <a:off x="1355788" y="4466839"/>
                      <a:ext cx="4161209" cy="2482"/>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14" name="Ryhmä 413"/>
                    <p:cNvGrpSpPr/>
                    <p:nvPr/>
                  </p:nvGrpSpPr>
                  <p:grpSpPr>
                    <a:xfrm>
                      <a:off x="4178904" y="1977596"/>
                      <a:ext cx="979176" cy="2863146"/>
                      <a:chOff x="4178904" y="1977596"/>
                      <a:chExt cx="979176" cy="2863146"/>
                    </a:xfrm>
                  </p:grpSpPr>
                  <p:pic>
                    <p:nvPicPr>
                      <p:cNvPr id="428" name="Kuva 4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4651826" y="3955612"/>
                        <a:ext cx="506254" cy="444341"/>
                      </a:xfrm>
                      <a:prstGeom prst="rect">
                        <a:avLst/>
                      </a:prstGeom>
                    </p:spPr>
                  </p:pic>
                  <p:grpSp>
                    <p:nvGrpSpPr>
                      <p:cNvPr id="416" name="Ryhmä 415"/>
                      <p:cNvGrpSpPr/>
                      <p:nvPr/>
                    </p:nvGrpSpPr>
                    <p:grpSpPr>
                      <a:xfrm>
                        <a:off x="4178904" y="1977596"/>
                        <a:ext cx="975220" cy="2863146"/>
                        <a:chOff x="4178904" y="1977596"/>
                        <a:chExt cx="975220" cy="2863146"/>
                      </a:xfrm>
                    </p:grpSpPr>
                    <p:pic>
                      <p:nvPicPr>
                        <p:cNvPr id="417" name="Kuva 4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4178904" y="3149063"/>
                          <a:ext cx="360521" cy="359568"/>
                        </a:xfrm>
                        <a:prstGeom prst="rect">
                          <a:avLst/>
                        </a:prstGeom>
                      </p:spPr>
                    </p:pic>
                    <p:pic>
                      <p:nvPicPr>
                        <p:cNvPr id="418" name="Kuva 4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87425" y="4480697"/>
                          <a:ext cx="360521" cy="360045"/>
                        </a:xfrm>
                        <a:prstGeom prst="rect">
                          <a:avLst/>
                        </a:prstGeom>
                      </p:spPr>
                    </p:pic>
                    <p:grpSp>
                      <p:nvGrpSpPr>
                        <p:cNvPr id="419" name="Ryhmä 418"/>
                        <p:cNvGrpSpPr/>
                        <p:nvPr/>
                      </p:nvGrpSpPr>
                      <p:grpSpPr>
                        <a:xfrm>
                          <a:off x="4641049" y="1977596"/>
                          <a:ext cx="506254" cy="821704"/>
                          <a:chOff x="1769239" y="1977596"/>
                          <a:chExt cx="506254" cy="821704"/>
                        </a:xfrm>
                      </p:grpSpPr>
                      <p:pic>
                        <p:nvPicPr>
                          <p:cNvPr id="426" name="Kuva 4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837684" y="1977596"/>
                            <a:ext cx="360521" cy="360045"/>
                          </a:xfrm>
                          <a:prstGeom prst="rect">
                            <a:avLst/>
                          </a:prstGeom>
                        </p:spPr>
                      </p:pic>
                      <p:pic>
                        <p:nvPicPr>
                          <p:cNvPr id="427" name="Kuva 4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769239" y="2354959"/>
                            <a:ext cx="506254" cy="444341"/>
                          </a:xfrm>
                          <a:prstGeom prst="rect">
                            <a:avLst/>
                          </a:prstGeom>
                        </p:spPr>
                      </p:pic>
                    </p:grpSp>
                    <p:pic>
                      <p:nvPicPr>
                        <p:cNvPr id="422" name="Kuva 4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4647870" y="3173724"/>
                          <a:ext cx="506254" cy="444341"/>
                        </a:xfrm>
                        <a:prstGeom prst="rect">
                          <a:avLst/>
                        </a:prstGeom>
                      </p:spPr>
                    </p:pic>
                    <p:pic>
                      <p:nvPicPr>
                        <p:cNvPr id="421"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815268" y="358786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pic>
              <p:nvPicPr>
                <p:cNvPr id="297" name="Kuva 29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4475500" y="2177778"/>
                  <a:ext cx="439200" cy="122299"/>
                </a:xfrm>
                <a:prstGeom prst="rect">
                  <a:avLst/>
                </a:prstGeom>
              </p:spPr>
            </p:pic>
            <p:pic>
              <p:nvPicPr>
                <p:cNvPr id="296" name="Kuva 29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1937500" y="2177778"/>
                  <a:ext cx="439200" cy="122299"/>
                </a:xfrm>
                <a:prstGeom prst="rect">
                  <a:avLst/>
                </a:prstGeom>
              </p:spPr>
            </p:pic>
          </p:grpSp>
          <p:pic>
            <p:nvPicPr>
              <p:cNvPr id="284" name="Kuva 28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4497100" y="2033778"/>
                <a:ext cx="390908" cy="122400"/>
              </a:xfrm>
              <a:prstGeom prst="rect">
                <a:avLst/>
              </a:prstGeom>
            </p:spPr>
          </p:pic>
          <p:pic>
            <p:nvPicPr>
              <p:cNvPr id="285" name="Kuva 28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1959100" y="2033778"/>
                <a:ext cx="390908" cy="122400"/>
              </a:xfrm>
              <a:prstGeom prst="rect">
                <a:avLst/>
              </a:prstGeom>
            </p:spPr>
          </p:pic>
        </p:grpSp>
        <p:pic>
          <p:nvPicPr>
            <p:cNvPr id="302"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3019246" y="1751751"/>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Kuva 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3188918" y="347944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3024938" y="347944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1.16</a:t>
            </a:r>
          </a:p>
        </p:txBody>
      </p:sp>
      <p:grpSp>
        <p:nvGrpSpPr>
          <p:cNvPr id="13" name="Ryhmä 12"/>
          <p:cNvGrpSpPr/>
          <p:nvPr/>
        </p:nvGrpSpPr>
        <p:grpSpPr>
          <a:xfrm>
            <a:off x="2783466" y="5322323"/>
            <a:ext cx="1742582" cy="1345565"/>
            <a:chOff x="2783466" y="5322323"/>
            <a:chExt cx="1742582" cy="1345565"/>
          </a:xfrm>
        </p:grpSpPr>
        <p:grpSp>
          <p:nvGrpSpPr>
            <p:cNvPr id="3" name="Ryhmä 2"/>
            <p:cNvGrpSpPr>
              <a:grpSpLocks noChangeAspect="1"/>
            </p:cNvGrpSpPr>
            <p:nvPr/>
          </p:nvGrpSpPr>
          <p:grpSpPr>
            <a:xfrm>
              <a:off x="3819350" y="5677843"/>
              <a:ext cx="706698" cy="775753"/>
              <a:chOff x="7026467" y="5923712"/>
              <a:chExt cx="844726" cy="927268"/>
            </a:xfrm>
          </p:grpSpPr>
          <p:pic>
            <p:nvPicPr>
              <p:cNvPr id="288" name="Kuva 28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54228" y="6022980"/>
                <a:ext cx="816965" cy="828000"/>
              </a:xfrm>
              <a:prstGeom prst="rect">
                <a:avLst/>
              </a:prstGeom>
            </p:spPr>
          </p:pic>
          <p:pic>
            <p:nvPicPr>
              <p:cNvPr id="299"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20000">
                <a:off x="7079111" y="5923714"/>
                <a:ext cx="120294" cy="1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134" descr="T:\tie2014\1510014798_Liikenne tietyomaalla\Suunnittelu\Tienrakennustyömaat\Powerpoint\työ\png - värieroteltu\valo-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20000">
                <a:off x="7715504" y="5923712"/>
                <a:ext cx="120294" cy="1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 name="Kuva 30"/>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026467" y="6186442"/>
                <a:ext cx="244836" cy="2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6" name="Ryhmä 305"/>
            <p:cNvGrpSpPr/>
            <p:nvPr/>
          </p:nvGrpSpPr>
          <p:grpSpPr>
            <a:xfrm>
              <a:off x="2783466" y="5322323"/>
              <a:ext cx="1401217" cy="1345565"/>
              <a:chOff x="2783466" y="5322323"/>
              <a:chExt cx="1401217" cy="1345565"/>
            </a:xfrm>
          </p:grpSpPr>
          <p:grpSp>
            <p:nvGrpSpPr>
              <p:cNvPr id="307" name="Ryhmä 306"/>
              <p:cNvGrpSpPr/>
              <p:nvPr/>
            </p:nvGrpSpPr>
            <p:grpSpPr>
              <a:xfrm>
                <a:off x="2783466" y="5322323"/>
                <a:ext cx="1401217" cy="1345565"/>
                <a:chOff x="2783466" y="5322323"/>
                <a:chExt cx="1401217" cy="1345565"/>
              </a:xfrm>
            </p:grpSpPr>
            <p:pic>
              <p:nvPicPr>
                <p:cNvPr id="309"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783466" y="627188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1" name="Ryhmä 310"/>
                <p:cNvGrpSpPr/>
                <p:nvPr/>
              </p:nvGrpSpPr>
              <p:grpSpPr>
                <a:xfrm>
                  <a:off x="2892423" y="5322323"/>
                  <a:ext cx="1292260" cy="1173040"/>
                  <a:chOff x="2892423" y="5322323"/>
                  <a:chExt cx="1292260" cy="1173040"/>
                </a:xfrm>
              </p:grpSpPr>
              <p:grpSp>
                <p:nvGrpSpPr>
                  <p:cNvPr id="312" name="Ryhmä 311"/>
                  <p:cNvGrpSpPr/>
                  <p:nvPr/>
                </p:nvGrpSpPr>
                <p:grpSpPr>
                  <a:xfrm>
                    <a:off x="2892423" y="5322323"/>
                    <a:ext cx="1022605" cy="1173040"/>
                    <a:chOff x="3056662" y="4879718"/>
                    <a:chExt cx="1022602" cy="1173040"/>
                  </a:xfrm>
                </p:grpSpPr>
                <p:cxnSp>
                  <p:nvCxnSpPr>
                    <p:cNvPr id="408" name="Suora yhdysviiva 387"/>
                    <p:cNvCxnSpPr>
                      <a:cxnSpLocks noChangeShapeType="1"/>
                      <a:endCxn id="308" idx="0"/>
                    </p:cNvCxnSpPr>
                    <p:nvPr/>
                  </p:nvCxnSpPr>
                  <p:spPr bwMode="auto">
                    <a:xfrm flipH="1">
                      <a:off x="3881710" y="5870814"/>
                      <a:ext cx="197554" cy="181944"/>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17" name="Suorakulmio 211"/>
                    <p:cNvSpPr>
                      <a:spLocks noChangeArrowheads="1"/>
                    </p:cNvSpPr>
                    <p:nvPr/>
                  </p:nvSpPr>
                  <p:spPr bwMode="auto">
                    <a:xfrm>
                      <a:off x="3221249" y="5231920"/>
                      <a:ext cx="429591"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5,5 m</a:t>
                      </a:r>
                    </a:p>
                  </p:txBody>
                </p:sp>
                <p:sp>
                  <p:nvSpPr>
                    <p:cNvPr id="318"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0"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1"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2"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3"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6"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7"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401"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402" name="Suorakulmio 100"/>
                    <p:cNvSpPr>
                      <a:spLocks noChangeAspect="1" noChangeArrowheads="1"/>
                    </p:cNvSpPr>
                    <p:nvPr/>
                  </p:nvSpPr>
                  <p:spPr bwMode="auto">
                    <a:xfrm>
                      <a:off x="3699398" y="487971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406" name="Suorakulmio 100"/>
                    <p:cNvSpPr>
                      <a:spLocks noChangeAspect="1" noChangeArrowheads="1"/>
                    </p:cNvSpPr>
                    <p:nvPr/>
                  </p:nvSpPr>
                  <p:spPr bwMode="auto">
                    <a:xfrm>
                      <a:off x="3809178" y="488115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407" name="Suora yhdysviiva 387"/>
                    <p:cNvCxnSpPr>
                      <a:cxnSpLocks noChangeShapeType="1"/>
                      <a:stCxn id="390" idx="2"/>
                    </p:cNvCxnSpPr>
                    <p:nvPr/>
                  </p:nvCxnSpPr>
                  <p:spPr bwMode="auto">
                    <a:xfrm flipH="1">
                      <a:off x="3056662" y="5876848"/>
                      <a:ext cx="642852" cy="122622"/>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415" name="Suora yhdysviiva 387"/>
                    <p:cNvCxnSpPr>
                      <a:cxnSpLocks noChangeShapeType="1"/>
                    </p:cNvCxnSpPr>
                    <p:nvPr/>
                  </p:nvCxnSpPr>
                  <p:spPr bwMode="auto">
                    <a:xfrm flipV="1">
                      <a:off x="3221249" y="5436394"/>
                      <a:ext cx="448257" cy="21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420" name="Suora yhdysviiva 387"/>
                    <p:cNvCxnSpPr>
                      <a:cxnSpLocks noChangeShapeType="1"/>
                    </p:cNvCxnSpPr>
                    <p:nvPr/>
                  </p:nvCxnSpPr>
                  <p:spPr bwMode="auto">
                    <a:xfrm flipV="1">
                      <a:off x="3193468" y="5410032"/>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423" name="Suora yhdysviiva 387"/>
                    <p:cNvCxnSpPr>
                      <a:cxnSpLocks noChangeShapeType="1"/>
                    </p:cNvCxnSpPr>
                    <p:nvPr/>
                  </p:nvCxnSpPr>
                  <p:spPr bwMode="auto">
                    <a:xfrm flipV="1">
                      <a:off x="3641725" y="5412319"/>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424" name="Suorakulmio 100"/>
                    <p:cNvSpPr>
                      <a:spLocks noChangeAspect="1" noChangeArrowheads="1"/>
                    </p:cNvSpPr>
                    <p:nvPr/>
                  </p:nvSpPr>
                  <p:spPr bwMode="auto">
                    <a:xfrm>
                      <a:off x="3698147" y="508333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429"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466" name="Suorakulmio 100"/>
                    <p:cNvSpPr>
                      <a:spLocks noChangeAspect="1" noChangeArrowheads="1"/>
                    </p:cNvSpPr>
                    <p:nvPr/>
                  </p:nvSpPr>
                  <p:spPr bwMode="auto">
                    <a:xfrm>
                      <a:off x="3905825" y="488316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sp>
                <p:nvSpPr>
                  <p:cNvPr id="313" name="Suorakulmio 100"/>
                  <p:cNvSpPr>
                    <a:spLocks noChangeAspect="1" noChangeArrowheads="1"/>
                  </p:cNvSpPr>
                  <p:nvPr/>
                </p:nvSpPr>
                <p:spPr bwMode="auto">
                  <a:xfrm>
                    <a:off x="3834255" y="535713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14" name="Suorakulmio 100"/>
                  <p:cNvSpPr>
                    <a:spLocks noChangeAspect="1" noChangeArrowheads="1"/>
                  </p:cNvSpPr>
                  <p:nvPr/>
                </p:nvSpPr>
                <p:spPr bwMode="auto">
                  <a:xfrm>
                    <a:off x="3935689" y="540262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15" name="Suorakulmio 100"/>
                  <p:cNvSpPr>
                    <a:spLocks noChangeAspect="1" noChangeArrowheads="1"/>
                  </p:cNvSpPr>
                  <p:nvPr/>
                </p:nvSpPr>
                <p:spPr bwMode="auto">
                  <a:xfrm>
                    <a:off x="4036462" y="54472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16" name="Suorakulmio 100"/>
                  <p:cNvSpPr>
                    <a:spLocks noChangeAspect="1" noChangeArrowheads="1"/>
                  </p:cNvSpPr>
                  <p:nvPr/>
                </p:nvSpPr>
                <p:spPr bwMode="auto">
                  <a:xfrm>
                    <a:off x="4141485" y="549949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grpSp>
          <p:pic>
            <p:nvPicPr>
              <p:cNvPr id="308" name="Kuva 20"/>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496812" y="649536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4197855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 r="-1000"/>
          </a:stretch>
        </a:blipFill>
        <a:effectLst/>
      </p:bgPr>
    </p:bg>
    <p:spTree>
      <p:nvGrpSpPr>
        <p:cNvPr id="1" name=""/>
        <p:cNvGrpSpPr/>
        <p:nvPr/>
      </p:nvGrpSpPr>
      <p:grpSpPr>
        <a:xfrm>
          <a:off x="0" y="0"/>
          <a:ext cx="0" cy="0"/>
          <a:chOff x="0" y="0"/>
          <a:chExt cx="0" cy="0"/>
        </a:xfrm>
      </p:grpSpPr>
      <p:sp>
        <p:nvSpPr>
          <p:cNvPr id="721" name="Text Box 3"/>
          <p:cNvSpPr txBox="1">
            <a:spLocks noChangeArrowheads="1"/>
          </p:cNvSpPr>
          <p:nvPr/>
        </p:nvSpPr>
        <p:spPr bwMode="auto">
          <a:xfrm>
            <a:off x="597563" y="78819"/>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Työ ajoradalla risteysalueella tai läheisyydessä</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80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grpSp>
        <p:nvGrpSpPr>
          <p:cNvPr id="10" name="Ryhmä 9"/>
          <p:cNvGrpSpPr/>
          <p:nvPr/>
        </p:nvGrpSpPr>
        <p:grpSpPr>
          <a:xfrm>
            <a:off x="1112668" y="1333075"/>
            <a:ext cx="4631791" cy="2685221"/>
            <a:chOff x="1112668" y="1333075"/>
            <a:chExt cx="4631791" cy="2685221"/>
          </a:xfrm>
        </p:grpSpPr>
        <p:pic>
          <p:nvPicPr>
            <p:cNvPr id="405"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04349" y="157406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16849" y="1574061"/>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00348" y="34071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36368" y="34071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Ryhmä 8"/>
            <p:cNvGrpSpPr/>
            <p:nvPr/>
          </p:nvGrpSpPr>
          <p:grpSpPr>
            <a:xfrm>
              <a:off x="1112668" y="1333075"/>
              <a:ext cx="4631791" cy="2147783"/>
              <a:chOff x="1122193" y="1333075"/>
              <a:chExt cx="4631791" cy="2147783"/>
            </a:xfrm>
          </p:grpSpPr>
          <p:grpSp>
            <p:nvGrpSpPr>
              <p:cNvPr id="3" name="Ryhmä 2"/>
              <p:cNvGrpSpPr/>
              <p:nvPr/>
            </p:nvGrpSpPr>
            <p:grpSpPr>
              <a:xfrm>
                <a:off x="1122193" y="1333075"/>
                <a:ext cx="4631791" cy="2147783"/>
                <a:chOff x="1122193" y="1333075"/>
                <a:chExt cx="4631791" cy="2147783"/>
              </a:xfrm>
            </p:grpSpPr>
            <p:grpSp>
              <p:nvGrpSpPr>
                <p:cNvPr id="250" name="Ryhmä 249"/>
                <p:cNvGrpSpPr>
                  <a:grpSpLocks noChangeAspect="1"/>
                </p:cNvGrpSpPr>
                <p:nvPr/>
              </p:nvGrpSpPr>
              <p:grpSpPr>
                <a:xfrm>
                  <a:off x="1122193" y="1333075"/>
                  <a:ext cx="4631791" cy="2147783"/>
                  <a:chOff x="722679" y="1561893"/>
                  <a:chExt cx="5410144" cy="2508707"/>
                </a:xfrm>
              </p:grpSpPr>
              <p:grpSp>
                <p:nvGrpSpPr>
                  <p:cNvPr id="251" name="Ryhmä 250"/>
                  <p:cNvGrpSpPr/>
                  <p:nvPr/>
                </p:nvGrpSpPr>
                <p:grpSpPr>
                  <a:xfrm rot="10800000">
                    <a:off x="722679" y="1741676"/>
                    <a:ext cx="620014" cy="2328924"/>
                    <a:chOff x="3357000" y="6308288"/>
                    <a:chExt cx="620014" cy="2328924"/>
                  </a:xfrm>
                </p:grpSpPr>
                <p:cxnSp>
                  <p:nvCxnSpPr>
                    <p:cNvPr id="285" name="Suora yhdysviiva 284"/>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uora yhdysviiva 286"/>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uora yhdysviiva 287"/>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kstiruutu 288"/>
                    <p:cNvSpPr txBox="1"/>
                    <p:nvPr/>
                  </p:nvSpPr>
                  <p:spPr>
                    <a:xfrm>
                      <a:off x="3499823" y="6308288"/>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90" name="Tekstiruutu 289"/>
                    <p:cNvSpPr txBox="1"/>
                    <p:nvPr/>
                  </p:nvSpPr>
                  <p:spPr>
                    <a:xfrm>
                      <a:off x="3497544" y="7385706"/>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91" name="Tekstiruutu 290"/>
                    <p:cNvSpPr txBox="1"/>
                    <p:nvPr/>
                  </p:nvSpPr>
                  <p:spPr>
                    <a:xfrm>
                      <a:off x="3507768" y="8457464"/>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252" name="Ryhmä 251"/>
                  <p:cNvGrpSpPr/>
                  <p:nvPr/>
                </p:nvGrpSpPr>
                <p:grpSpPr>
                  <a:xfrm>
                    <a:off x="5510399" y="3369000"/>
                    <a:ext cx="622424" cy="693888"/>
                    <a:chOff x="3349652" y="6856056"/>
                    <a:chExt cx="622424" cy="693888"/>
                  </a:xfrm>
                </p:grpSpPr>
                <p:cxnSp>
                  <p:nvCxnSpPr>
                    <p:cNvPr id="280" name="Suora yhdysviiva 279"/>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uora yhdysviiva 280"/>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uora yhdysviiva 281"/>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Tekstiruutu 282"/>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284" name="Tekstiruutu 283"/>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53" name="Ryhmä 252"/>
                  <p:cNvGrpSpPr/>
                  <p:nvPr/>
                </p:nvGrpSpPr>
                <p:grpSpPr>
                  <a:xfrm rot="10800000">
                    <a:off x="1745720" y="1561893"/>
                    <a:ext cx="3370303" cy="2441247"/>
                    <a:chOff x="1742224" y="6736022"/>
                    <a:chExt cx="3370303" cy="2441247"/>
                  </a:xfrm>
                </p:grpSpPr>
                <p:grpSp>
                  <p:nvGrpSpPr>
                    <p:cNvPr id="256" name="Ryhmä 255"/>
                    <p:cNvGrpSpPr/>
                    <p:nvPr/>
                  </p:nvGrpSpPr>
                  <p:grpSpPr>
                    <a:xfrm rot="10800000">
                      <a:off x="2877130" y="7280630"/>
                      <a:ext cx="1103988" cy="1612911"/>
                      <a:chOff x="2883462" y="2085031"/>
                      <a:chExt cx="1103988" cy="1612911"/>
                    </a:xfrm>
                  </p:grpSpPr>
                  <p:pic>
                    <p:nvPicPr>
                      <p:cNvPr id="27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7" name="Ryhmä 256"/>
                    <p:cNvGrpSpPr/>
                    <p:nvPr/>
                  </p:nvGrpSpPr>
                  <p:grpSpPr>
                    <a:xfrm>
                      <a:off x="1995351" y="7096067"/>
                      <a:ext cx="932230" cy="1797474"/>
                      <a:chOff x="2001410" y="6754012"/>
                      <a:chExt cx="932230" cy="1797474"/>
                    </a:xfrm>
                  </p:grpSpPr>
                  <p:cxnSp>
                    <p:nvCxnSpPr>
                      <p:cNvPr id="272" name="Suora yhdysviiva 271"/>
                      <p:cNvCxnSpPr>
                        <a:stCxn id="275" idx="2"/>
                        <a:endCxn id="271" idx="0"/>
                      </p:cNvCxnSpPr>
                      <p:nvPr/>
                    </p:nvCxnSpPr>
                    <p:spPr>
                      <a:xfrm flipH="1" flipV="1">
                        <a:off x="2015878" y="6754012"/>
                        <a:ext cx="917760" cy="1845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uora yhdysviiva 272"/>
                      <p:cNvCxnSpPr>
                        <a:stCxn id="278" idx="2"/>
                        <a:endCxn id="26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uora yhdysviiva 273"/>
                      <p:cNvCxnSpPr>
                        <a:stCxn id="279" idx="2"/>
                        <a:endCxn id="270"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 name="Ryhmä 257"/>
                    <p:cNvGrpSpPr/>
                    <p:nvPr/>
                  </p:nvGrpSpPr>
                  <p:grpSpPr>
                    <a:xfrm rot="10800000">
                      <a:off x="1742224" y="6736022"/>
                      <a:ext cx="507243" cy="2441247"/>
                      <a:chOff x="1846813" y="4149886"/>
                      <a:chExt cx="507243" cy="2441247"/>
                    </a:xfrm>
                  </p:grpSpPr>
                  <p:pic>
                    <p:nvPicPr>
                      <p:cNvPr id="265" name="Kuva 2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grpSp>
                    <p:nvGrpSpPr>
                      <p:cNvPr id="266" name="Ryhmä 265"/>
                      <p:cNvGrpSpPr/>
                      <p:nvPr/>
                    </p:nvGrpSpPr>
                    <p:grpSpPr>
                      <a:xfrm>
                        <a:off x="1846813" y="4526773"/>
                        <a:ext cx="506254" cy="2064360"/>
                        <a:chOff x="1738062" y="2171253"/>
                        <a:chExt cx="506254" cy="2064360"/>
                      </a:xfrm>
                    </p:grpSpPr>
                    <p:pic>
                      <p:nvPicPr>
                        <p:cNvPr id="270" name="Kuva 26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738062" y="2171253"/>
                          <a:ext cx="506254" cy="444341"/>
                        </a:xfrm>
                        <a:prstGeom prst="rect">
                          <a:avLst/>
                        </a:prstGeom>
                      </p:spPr>
                    </p:pic>
                    <p:pic>
                      <p:nvPicPr>
                        <p:cNvPr id="271" name="Kuva 2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7449" y="3875568"/>
                          <a:ext cx="360521" cy="360045"/>
                        </a:xfrm>
                        <a:prstGeom prst="rect">
                          <a:avLst/>
                        </a:prstGeom>
                      </p:spPr>
                    </p:pic>
                  </p:grpSp>
                  <p:pic>
                    <p:nvPicPr>
                      <p:cNvPr id="268" name="Kuva 26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259" name="Kuva 2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260" name="Kuva 2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261" name="Kuva 26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263" name="Suora yhdysviiva 262"/>
                    <p:cNvCxnSpPr>
                      <a:stCxn id="261" idx="2"/>
                      <a:endCxn id="276"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a:stCxn id="260" idx="2"/>
                      <a:endCxn id="277"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28" name="Suora yhdysviiva 227"/>
                <p:cNvCxnSpPr/>
                <p:nvPr/>
              </p:nvCxnSpPr>
              <p:spPr>
                <a:xfrm flipH="1" flipV="1">
                  <a:off x="1661612" y="3403513"/>
                  <a:ext cx="3552154" cy="7919"/>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pic>
            <p:nvPicPr>
              <p:cNvPr id="238" name="Kuva 2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4449600" y="2433600"/>
                <a:ext cx="435600" cy="121297"/>
              </a:xfrm>
              <a:prstGeom prst="rect">
                <a:avLst/>
              </a:prstGeom>
            </p:spPr>
          </p:pic>
          <p:pic>
            <p:nvPicPr>
              <p:cNvPr id="237" name="Kuva 2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1997342" y="2433600"/>
                <a:ext cx="435600" cy="121297"/>
              </a:xfrm>
              <a:prstGeom prst="rect">
                <a:avLst/>
              </a:prstGeom>
            </p:spPr>
          </p:pic>
        </p:grpSp>
      </p:grpSp>
      <p:grpSp>
        <p:nvGrpSpPr>
          <p:cNvPr id="11" name="Ryhmä 10"/>
          <p:cNvGrpSpPr/>
          <p:nvPr/>
        </p:nvGrpSpPr>
        <p:grpSpPr>
          <a:xfrm>
            <a:off x="697658" y="3685773"/>
            <a:ext cx="2183683" cy="3284282"/>
            <a:chOff x="697658" y="3685773"/>
            <a:chExt cx="2183683" cy="3284282"/>
          </a:xfrm>
        </p:grpSpPr>
        <p:cxnSp>
          <p:nvCxnSpPr>
            <p:cNvPr id="456" name="Suora yhdysviiva 455"/>
            <p:cNvCxnSpPr/>
            <p:nvPr/>
          </p:nvCxnSpPr>
          <p:spPr>
            <a:xfrm flipV="1">
              <a:off x="2262829" y="4248906"/>
              <a:ext cx="0" cy="2157217"/>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22" name="Ryhmä 321"/>
            <p:cNvGrpSpPr/>
            <p:nvPr/>
          </p:nvGrpSpPr>
          <p:grpSpPr>
            <a:xfrm>
              <a:off x="697658" y="3685773"/>
              <a:ext cx="2183683" cy="3284282"/>
              <a:chOff x="697658" y="3685773"/>
              <a:chExt cx="2183683" cy="3284282"/>
            </a:xfrm>
          </p:grpSpPr>
          <p:pic>
            <p:nvPicPr>
              <p:cNvPr id="323"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 name="Ryhmä 326"/>
              <p:cNvGrpSpPr/>
              <p:nvPr/>
            </p:nvGrpSpPr>
            <p:grpSpPr>
              <a:xfrm>
                <a:off x="697658" y="3685773"/>
                <a:ext cx="1707086" cy="3284282"/>
                <a:chOff x="697658" y="3685773"/>
                <a:chExt cx="1707086" cy="3284282"/>
              </a:xfrm>
            </p:grpSpPr>
            <p:grpSp>
              <p:nvGrpSpPr>
                <p:cNvPr id="330" name="Ryhmä 329"/>
                <p:cNvGrpSpPr>
                  <a:grpSpLocks noChangeAspect="1"/>
                </p:cNvGrpSpPr>
                <p:nvPr/>
              </p:nvGrpSpPr>
              <p:grpSpPr>
                <a:xfrm rot="16200000">
                  <a:off x="-90940" y="4474371"/>
                  <a:ext cx="3284282" cy="1707086"/>
                  <a:chOff x="1213937" y="1478891"/>
                  <a:chExt cx="3808908" cy="1979770"/>
                </a:xfrm>
              </p:grpSpPr>
              <p:grpSp>
                <p:nvGrpSpPr>
                  <p:cNvPr id="331" name="Ryhmä 330"/>
                  <p:cNvGrpSpPr/>
                  <p:nvPr/>
                </p:nvGrpSpPr>
                <p:grpSpPr>
                  <a:xfrm rot="10800000">
                    <a:off x="1213937" y="1704622"/>
                    <a:ext cx="654014" cy="1651189"/>
                    <a:chOff x="2831742" y="7023077"/>
                    <a:chExt cx="654014" cy="1651190"/>
                  </a:xfrm>
                </p:grpSpPr>
                <p:cxnSp>
                  <p:nvCxnSpPr>
                    <p:cNvPr id="360" name="Suora yhdysviiva 359"/>
                    <p:cNvCxnSpPr/>
                    <p:nvPr/>
                  </p:nvCxnSpPr>
                  <p:spPr>
                    <a:xfrm rot="16200000">
                      <a:off x="2152264" y="7834738"/>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uora yhdysviiva 360"/>
                    <p:cNvCxnSpPr/>
                    <p:nvPr/>
                  </p:nvCxnSpPr>
                  <p:spPr>
                    <a:xfrm rot="10800000">
                      <a:off x="2835474" y="707915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uora yhdysviiva 361"/>
                    <p:cNvCxnSpPr/>
                    <p:nvPr/>
                  </p:nvCxnSpPr>
                  <p:spPr>
                    <a:xfrm rot="10800000">
                      <a:off x="2831742" y="783356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uora yhdysviiva 362"/>
                    <p:cNvCxnSpPr/>
                    <p:nvPr/>
                  </p:nvCxnSpPr>
                  <p:spPr>
                    <a:xfrm rot="10800000">
                      <a:off x="2838701" y="858716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4" name="Tekstiruutu 363"/>
                    <p:cNvSpPr txBox="1"/>
                    <p:nvPr/>
                  </p:nvSpPr>
                  <p:spPr>
                    <a:xfrm>
                      <a:off x="2997900" y="7023077"/>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365" name="Tekstiruutu 364"/>
                    <p:cNvSpPr txBox="1"/>
                    <p:nvPr/>
                  </p:nvSpPr>
                  <p:spPr>
                    <a:xfrm>
                      <a:off x="2995211" y="7752052"/>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366" name="Tekstiruutu 365"/>
                    <p:cNvSpPr txBox="1"/>
                    <p:nvPr/>
                  </p:nvSpPr>
                  <p:spPr>
                    <a:xfrm>
                      <a:off x="3011190" y="8495797"/>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332" name="Ryhmä 331"/>
                  <p:cNvGrpSpPr/>
                  <p:nvPr/>
                </p:nvGrpSpPr>
                <p:grpSpPr>
                  <a:xfrm>
                    <a:off x="4400010" y="2847220"/>
                    <a:ext cx="622835" cy="528357"/>
                    <a:chOff x="2239263" y="6334276"/>
                    <a:chExt cx="622835" cy="528357"/>
                  </a:xfrm>
                </p:grpSpPr>
                <p:cxnSp>
                  <p:nvCxnSpPr>
                    <p:cNvPr id="355" name="Suora yhdysviiva 354"/>
                    <p:cNvCxnSpPr/>
                    <p:nvPr/>
                  </p:nvCxnSpPr>
                  <p:spPr>
                    <a:xfrm flipV="1">
                      <a:off x="2309881" y="6414118"/>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uora yhdysviiva 355"/>
                    <p:cNvCxnSpPr/>
                    <p:nvPr/>
                  </p:nvCxnSpPr>
                  <p:spPr>
                    <a:xfrm rot="10800000">
                      <a:off x="2239263" y="641370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uora yhdysviiva 356"/>
                    <p:cNvCxnSpPr/>
                    <p:nvPr/>
                  </p:nvCxnSpPr>
                  <p:spPr>
                    <a:xfrm rot="10800000">
                      <a:off x="2239672" y="678503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8" name="Tekstiruutu 357"/>
                    <p:cNvSpPr txBox="1"/>
                    <p:nvPr/>
                  </p:nvSpPr>
                  <p:spPr>
                    <a:xfrm>
                      <a:off x="2432882" y="633427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59" name="Tekstiruutu 358"/>
                    <p:cNvSpPr txBox="1"/>
                    <p:nvPr/>
                  </p:nvSpPr>
                  <p:spPr>
                    <a:xfrm>
                      <a:off x="2440643" y="6708745"/>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333" name="Ryhmä 332"/>
                  <p:cNvGrpSpPr/>
                  <p:nvPr/>
                </p:nvGrpSpPr>
                <p:grpSpPr>
                  <a:xfrm rot="10800000">
                    <a:off x="1865374" y="1478891"/>
                    <a:ext cx="2546056" cy="1979770"/>
                    <a:chOff x="2446817" y="7280501"/>
                    <a:chExt cx="2546056" cy="1979770"/>
                  </a:xfrm>
                </p:grpSpPr>
                <p:pic>
                  <p:nvPicPr>
                    <p:cNvPr id="334" name="Kuva 3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0427" y="8893897"/>
                      <a:ext cx="360521" cy="359568"/>
                    </a:xfrm>
                    <a:prstGeom prst="rect">
                      <a:avLst/>
                    </a:prstGeom>
                  </p:spPr>
                </p:pic>
                <p:grpSp>
                  <p:nvGrpSpPr>
                    <p:cNvPr id="335" name="Ryhmä 334"/>
                    <p:cNvGrpSpPr/>
                    <p:nvPr/>
                  </p:nvGrpSpPr>
                  <p:grpSpPr>
                    <a:xfrm rot="10800000">
                      <a:off x="3274730" y="7804260"/>
                      <a:ext cx="899839" cy="1151437"/>
                      <a:chOff x="2690011" y="2022875"/>
                      <a:chExt cx="899839" cy="1151437"/>
                    </a:xfrm>
                  </p:grpSpPr>
                  <p:pic>
                    <p:nvPicPr>
                      <p:cNvPr id="350"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1"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2"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3"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4"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6" name="Ryhmä 335"/>
                    <p:cNvGrpSpPr/>
                    <p:nvPr/>
                  </p:nvGrpSpPr>
                  <p:grpSpPr>
                    <a:xfrm>
                      <a:off x="2699946" y="7640543"/>
                      <a:ext cx="622393" cy="1315153"/>
                      <a:chOff x="2706005" y="7298488"/>
                      <a:chExt cx="622393" cy="1315153"/>
                    </a:xfrm>
                  </p:grpSpPr>
                  <p:cxnSp>
                    <p:nvCxnSpPr>
                      <p:cNvPr id="347" name="Suora yhdysviiva 346"/>
                      <p:cNvCxnSpPr>
                        <a:stCxn id="350" idx="2"/>
                        <a:endCxn id="346" idx="0"/>
                      </p:cNvCxnSpPr>
                      <p:nvPr/>
                    </p:nvCxnSpPr>
                    <p:spPr>
                      <a:xfrm rot="16200000" flipV="1">
                        <a:off x="2941210" y="7077381"/>
                        <a:ext cx="163715" cy="60593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uora yhdysviiva 347"/>
                      <p:cNvCxnSpPr>
                        <a:stCxn id="353" idx="2"/>
                        <a:endCxn id="344" idx="2"/>
                      </p:cNvCxnSpPr>
                      <p:nvPr/>
                    </p:nvCxnSpPr>
                    <p:spPr>
                      <a:xfrm rot="16200000" flipV="1">
                        <a:off x="2983897" y="7518818"/>
                        <a:ext cx="64618" cy="62040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uora yhdysviiva 348"/>
                      <p:cNvCxnSpPr>
                        <a:stCxn id="354" idx="2"/>
                        <a:endCxn id="345" idx="2"/>
                      </p:cNvCxnSpPr>
                      <p:nvPr/>
                    </p:nvCxnSpPr>
                    <p:spPr>
                      <a:xfrm rot="16200000" flipV="1">
                        <a:off x="2985138" y="8270380"/>
                        <a:ext cx="72314" cy="6142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7" name="Ryhmä 336"/>
                    <p:cNvGrpSpPr/>
                    <p:nvPr/>
                  </p:nvGrpSpPr>
                  <p:grpSpPr>
                    <a:xfrm rot="10800000">
                      <a:off x="2446817" y="7280501"/>
                      <a:ext cx="514442" cy="1979770"/>
                      <a:chOff x="1135021" y="4066884"/>
                      <a:chExt cx="514442" cy="1979770"/>
                    </a:xfrm>
                  </p:grpSpPr>
                  <p:pic>
                    <p:nvPicPr>
                      <p:cNvPr id="342" name="Kuva 3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201975" y="4066884"/>
                        <a:ext cx="360521" cy="359568"/>
                      </a:xfrm>
                      <a:prstGeom prst="rect">
                        <a:avLst/>
                      </a:prstGeom>
                    </p:spPr>
                  </p:pic>
                  <p:grpSp>
                    <p:nvGrpSpPr>
                      <p:cNvPr id="343" name="Ryhmä 342"/>
                      <p:cNvGrpSpPr/>
                      <p:nvPr/>
                    </p:nvGrpSpPr>
                    <p:grpSpPr>
                      <a:xfrm>
                        <a:off x="1135021" y="4443772"/>
                        <a:ext cx="506254" cy="1602882"/>
                        <a:chOff x="1026270" y="2088252"/>
                        <a:chExt cx="506254" cy="1602882"/>
                      </a:xfrm>
                    </p:grpSpPr>
                    <p:pic>
                      <p:nvPicPr>
                        <p:cNvPr id="345" name="Kuva 3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026270" y="2088252"/>
                          <a:ext cx="506254" cy="444340"/>
                        </a:xfrm>
                        <a:prstGeom prst="rect">
                          <a:avLst/>
                        </a:prstGeom>
                      </p:spPr>
                    </p:pic>
                    <p:pic>
                      <p:nvPicPr>
                        <p:cNvPr id="346" name="Kuva 3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224" y="3331089"/>
                          <a:ext cx="360522" cy="360045"/>
                        </a:xfrm>
                        <a:prstGeom prst="rect">
                          <a:avLst/>
                        </a:prstGeom>
                      </p:spPr>
                    </p:pic>
                  </p:grpSp>
                  <p:pic>
                    <p:nvPicPr>
                      <p:cNvPr id="344" name="Kuva 3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1143209" y="5188389"/>
                        <a:ext cx="506254" cy="444341"/>
                      </a:xfrm>
                      <a:prstGeom prst="rect">
                        <a:avLst/>
                      </a:prstGeom>
                    </p:spPr>
                  </p:pic>
                </p:grpSp>
                <p:pic>
                  <p:nvPicPr>
                    <p:cNvPr id="338" name="Kuva 3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6619" y="8435000"/>
                      <a:ext cx="506254" cy="444341"/>
                    </a:xfrm>
                    <a:prstGeom prst="rect">
                      <a:avLst/>
                    </a:prstGeom>
                  </p:spPr>
                </p:pic>
                <p:pic>
                  <p:nvPicPr>
                    <p:cNvPr id="339" name="Kuva 3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78430" y="7693956"/>
                      <a:ext cx="506254" cy="444341"/>
                    </a:xfrm>
                    <a:prstGeom prst="rect">
                      <a:avLst/>
                    </a:prstGeom>
                  </p:spPr>
                </p:pic>
                <p:cxnSp>
                  <p:nvCxnSpPr>
                    <p:cNvPr id="340" name="Suora yhdysviiva 339"/>
                    <p:cNvCxnSpPr>
                      <a:stCxn id="339" idx="2"/>
                      <a:endCxn id="351"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uora yhdysviiva 340"/>
                    <p:cNvCxnSpPr>
                      <a:stCxn id="338" idx="2"/>
                      <a:endCxn id="352" idx="2"/>
                    </p:cNvCxnSpPr>
                    <p:nvPr/>
                  </p:nvCxnSpPr>
                  <p:spPr>
                    <a:xfrm rot="16200000" flipH="1" flipV="1">
                      <a:off x="4396358" y="8612308"/>
                      <a:ext cx="76355"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28" name="Kuva 3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371600" y="4366490"/>
                  <a:ext cx="439200" cy="122299"/>
                </a:xfrm>
                <a:prstGeom prst="rect">
                  <a:avLst/>
                </a:prstGeom>
              </p:spPr>
            </p:pic>
            <p:pic>
              <p:nvPicPr>
                <p:cNvPr id="329" name="Kuva 3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371600" y="6118309"/>
                  <a:ext cx="439200" cy="122299"/>
                </a:xfrm>
                <a:prstGeom prst="rect">
                  <a:avLst/>
                </a:prstGeom>
              </p:spPr>
            </p:pic>
          </p:grpSp>
        </p:grpSp>
      </p:grpSp>
      <p:grpSp>
        <p:nvGrpSpPr>
          <p:cNvPr id="409" name="Ryhmä 408"/>
          <p:cNvGrpSpPr/>
          <p:nvPr/>
        </p:nvGrpSpPr>
        <p:grpSpPr>
          <a:xfrm rot="10800000">
            <a:off x="1118873" y="6606364"/>
            <a:ext cx="4631791" cy="2685221"/>
            <a:chOff x="1112668" y="1333075"/>
            <a:chExt cx="4631791" cy="2685221"/>
          </a:xfrm>
        </p:grpSpPr>
        <p:pic>
          <p:nvPicPr>
            <p:cNvPr id="410"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04349" y="157406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16849" y="1574061"/>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00348" y="34071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36368" y="34071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4" name="Ryhmä 413"/>
            <p:cNvGrpSpPr/>
            <p:nvPr/>
          </p:nvGrpSpPr>
          <p:grpSpPr>
            <a:xfrm>
              <a:off x="1112668" y="1333075"/>
              <a:ext cx="4631791" cy="2147783"/>
              <a:chOff x="1122193" y="1333075"/>
              <a:chExt cx="4631791" cy="2147783"/>
            </a:xfrm>
          </p:grpSpPr>
          <p:grpSp>
            <p:nvGrpSpPr>
              <p:cNvPr id="417" name="Ryhmä 416"/>
              <p:cNvGrpSpPr/>
              <p:nvPr/>
            </p:nvGrpSpPr>
            <p:grpSpPr>
              <a:xfrm>
                <a:off x="1122193" y="1333075"/>
                <a:ext cx="4631791" cy="2147783"/>
                <a:chOff x="1122193" y="1333075"/>
                <a:chExt cx="4631791" cy="2147783"/>
              </a:xfrm>
            </p:grpSpPr>
            <p:grpSp>
              <p:nvGrpSpPr>
                <p:cNvPr id="418" name="Ryhmä 417"/>
                <p:cNvGrpSpPr>
                  <a:grpSpLocks noChangeAspect="1"/>
                </p:cNvGrpSpPr>
                <p:nvPr/>
              </p:nvGrpSpPr>
              <p:grpSpPr>
                <a:xfrm>
                  <a:off x="1122193" y="1333075"/>
                  <a:ext cx="4631791" cy="2147783"/>
                  <a:chOff x="722679" y="1561893"/>
                  <a:chExt cx="5410144" cy="2508707"/>
                </a:xfrm>
              </p:grpSpPr>
              <p:grpSp>
                <p:nvGrpSpPr>
                  <p:cNvPr id="420" name="Ryhmä 419"/>
                  <p:cNvGrpSpPr/>
                  <p:nvPr/>
                </p:nvGrpSpPr>
                <p:grpSpPr>
                  <a:xfrm rot="10800000">
                    <a:off x="722679" y="1741676"/>
                    <a:ext cx="620014" cy="2328924"/>
                    <a:chOff x="3357000" y="6308288"/>
                    <a:chExt cx="620014" cy="2328924"/>
                  </a:xfrm>
                </p:grpSpPr>
                <p:cxnSp>
                  <p:nvCxnSpPr>
                    <p:cNvPr id="449" name="Suora yhdysviiva 448"/>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uora yhdysviiva 449"/>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uora yhdysviiva 450"/>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uora yhdysviiva 451"/>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3" name="Tekstiruutu 452"/>
                    <p:cNvSpPr txBox="1"/>
                    <p:nvPr/>
                  </p:nvSpPr>
                  <p:spPr>
                    <a:xfrm>
                      <a:off x="3499823" y="6308288"/>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454" name="Tekstiruutu 453"/>
                    <p:cNvSpPr txBox="1"/>
                    <p:nvPr/>
                  </p:nvSpPr>
                  <p:spPr>
                    <a:xfrm>
                      <a:off x="3497544" y="7385706"/>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455" name="Tekstiruutu 454"/>
                    <p:cNvSpPr txBox="1"/>
                    <p:nvPr/>
                  </p:nvSpPr>
                  <p:spPr>
                    <a:xfrm>
                      <a:off x="3507768" y="8457464"/>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421" name="Ryhmä 420"/>
                  <p:cNvGrpSpPr/>
                  <p:nvPr/>
                </p:nvGrpSpPr>
                <p:grpSpPr>
                  <a:xfrm>
                    <a:off x="5510399" y="3369000"/>
                    <a:ext cx="622424" cy="693888"/>
                    <a:chOff x="3349652" y="6856056"/>
                    <a:chExt cx="622424" cy="693888"/>
                  </a:xfrm>
                </p:grpSpPr>
                <p:cxnSp>
                  <p:nvCxnSpPr>
                    <p:cNvPr id="444" name="Suora yhdysviiva 443"/>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Suora yhdysviiva 444"/>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Suora yhdysviiva 445"/>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7" name="Tekstiruutu 446"/>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448" name="Tekstiruutu 447"/>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422" name="Ryhmä 421"/>
                  <p:cNvGrpSpPr/>
                  <p:nvPr/>
                </p:nvGrpSpPr>
                <p:grpSpPr>
                  <a:xfrm rot="10800000">
                    <a:off x="1745720" y="1561893"/>
                    <a:ext cx="3370303" cy="2441247"/>
                    <a:chOff x="1742224" y="6736022"/>
                    <a:chExt cx="3370303" cy="2441247"/>
                  </a:xfrm>
                </p:grpSpPr>
                <p:grpSp>
                  <p:nvGrpSpPr>
                    <p:cNvPr id="423" name="Ryhmä 422"/>
                    <p:cNvGrpSpPr/>
                    <p:nvPr/>
                  </p:nvGrpSpPr>
                  <p:grpSpPr>
                    <a:xfrm rot="10800000">
                      <a:off x="2877130" y="7280630"/>
                      <a:ext cx="1103988" cy="1612911"/>
                      <a:chOff x="2883462" y="2085031"/>
                      <a:chExt cx="1103988" cy="1612911"/>
                    </a:xfrm>
                  </p:grpSpPr>
                  <p:pic>
                    <p:nvPicPr>
                      <p:cNvPr id="439"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4" name="Ryhmä 423"/>
                    <p:cNvGrpSpPr/>
                    <p:nvPr/>
                  </p:nvGrpSpPr>
                  <p:grpSpPr>
                    <a:xfrm>
                      <a:off x="1995351" y="7096067"/>
                      <a:ext cx="932230" cy="1797474"/>
                      <a:chOff x="2001410" y="6754012"/>
                      <a:chExt cx="932230" cy="1797474"/>
                    </a:xfrm>
                  </p:grpSpPr>
                  <p:cxnSp>
                    <p:nvCxnSpPr>
                      <p:cNvPr id="436" name="Suora yhdysviiva 435"/>
                      <p:cNvCxnSpPr>
                        <a:stCxn id="439" idx="2"/>
                        <a:endCxn id="435" idx="0"/>
                      </p:cNvCxnSpPr>
                      <p:nvPr/>
                    </p:nvCxnSpPr>
                    <p:spPr>
                      <a:xfrm flipH="1" flipV="1">
                        <a:off x="2015878" y="6754012"/>
                        <a:ext cx="917760" cy="1845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uora yhdysviiva 436"/>
                      <p:cNvCxnSpPr>
                        <a:stCxn id="442" idx="2"/>
                        <a:endCxn id="433"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uora yhdysviiva 437"/>
                      <p:cNvCxnSpPr>
                        <a:stCxn id="443" idx="2"/>
                        <a:endCxn id="434"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5" name="Ryhmä 424"/>
                    <p:cNvGrpSpPr/>
                    <p:nvPr/>
                  </p:nvGrpSpPr>
                  <p:grpSpPr>
                    <a:xfrm rot="10800000">
                      <a:off x="1742224" y="6736022"/>
                      <a:ext cx="507243" cy="2441247"/>
                      <a:chOff x="1846813" y="4149886"/>
                      <a:chExt cx="507243" cy="2441247"/>
                    </a:xfrm>
                  </p:grpSpPr>
                  <p:pic>
                    <p:nvPicPr>
                      <p:cNvPr id="431" name="Kuva 4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grpSp>
                    <p:nvGrpSpPr>
                      <p:cNvPr id="432" name="Ryhmä 431"/>
                      <p:cNvGrpSpPr/>
                      <p:nvPr/>
                    </p:nvGrpSpPr>
                    <p:grpSpPr>
                      <a:xfrm>
                        <a:off x="1846813" y="4526773"/>
                        <a:ext cx="506254" cy="2064360"/>
                        <a:chOff x="1738062" y="2171253"/>
                        <a:chExt cx="506254" cy="2064360"/>
                      </a:xfrm>
                    </p:grpSpPr>
                    <p:pic>
                      <p:nvPicPr>
                        <p:cNvPr id="434" name="Kuva 4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738062" y="2171253"/>
                          <a:ext cx="506254" cy="444341"/>
                        </a:xfrm>
                        <a:prstGeom prst="rect">
                          <a:avLst/>
                        </a:prstGeom>
                      </p:spPr>
                    </p:pic>
                    <p:pic>
                      <p:nvPicPr>
                        <p:cNvPr id="435" name="Kuva 4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7449" y="3875568"/>
                          <a:ext cx="360521" cy="360045"/>
                        </a:xfrm>
                        <a:prstGeom prst="rect">
                          <a:avLst/>
                        </a:prstGeom>
                      </p:spPr>
                    </p:pic>
                  </p:grpSp>
                  <p:pic>
                    <p:nvPicPr>
                      <p:cNvPr id="433" name="Kuva 4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426" name="Kuva 4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427" name="Kuva 4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428" name="Kuva 4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429" name="Suora yhdysviiva 428"/>
                    <p:cNvCxnSpPr>
                      <a:stCxn id="428" idx="2"/>
                      <a:endCxn id="440"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uora yhdysviiva 429"/>
                    <p:cNvCxnSpPr>
                      <a:stCxn id="427" idx="2"/>
                      <a:endCxn id="441"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419" name="Suora yhdysviiva 418"/>
                <p:cNvCxnSpPr/>
                <p:nvPr/>
              </p:nvCxnSpPr>
              <p:spPr>
                <a:xfrm flipH="1" flipV="1">
                  <a:off x="1661612" y="3403513"/>
                  <a:ext cx="3552154" cy="7919"/>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pic>
            <p:nvPicPr>
              <p:cNvPr id="415" name="Kuva 4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4449600" y="2433600"/>
                <a:ext cx="435600" cy="121297"/>
              </a:xfrm>
              <a:prstGeom prst="rect">
                <a:avLst/>
              </a:prstGeom>
            </p:spPr>
          </p:pic>
          <p:pic>
            <p:nvPicPr>
              <p:cNvPr id="416" name="Kuva 4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1997342" y="2433600"/>
                <a:ext cx="435600" cy="121297"/>
              </a:xfrm>
              <a:prstGeom prst="rect">
                <a:avLst/>
              </a:prstGeom>
            </p:spPr>
          </p:pic>
        </p:grpSp>
      </p:grpSp>
      <p:grpSp>
        <p:nvGrpSpPr>
          <p:cNvPr id="12" name="Ryhmä 11"/>
          <p:cNvGrpSpPr/>
          <p:nvPr/>
        </p:nvGrpSpPr>
        <p:grpSpPr>
          <a:xfrm>
            <a:off x="4020516" y="3665772"/>
            <a:ext cx="2178367" cy="3284282"/>
            <a:chOff x="4020516" y="3665772"/>
            <a:chExt cx="2178367" cy="3284282"/>
          </a:xfrm>
        </p:grpSpPr>
        <p:cxnSp>
          <p:nvCxnSpPr>
            <p:cNvPr id="457" name="Suora yhdysviiva 456"/>
            <p:cNvCxnSpPr/>
            <p:nvPr/>
          </p:nvCxnSpPr>
          <p:spPr>
            <a:xfrm flipV="1">
              <a:off x="4629817" y="4241312"/>
              <a:ext cx="0" cy="2157217"/>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36" name="Ryhmä 235"/>
            <p:cNvGrpSpPr/>
            <p:nvPr/>
          </p:nvGrpSpPr>
          <p:grpSpPr>
            <a:xfrm rot="10800000">
              <a:off x="4020516" y="3665772"/>
              <a:ext cx="2178367" cy="3284282"/>
              <a:chOff x="697658" y="3685773"/>
              <a:chExt cx="2178367" cy="3284282"/>
            </a:xfrm>
          </p:grpSpPr>
          <p:pic>
            <p:nvPicPr>
              <p:cNvPr id="239"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89457" y="5061865"/>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3" name="Ryhmä 242"/>
              <p:cNvGrpSpPr/>
              <p:nvPr/>
            </p:nvGrpSpPr>
            <p:grpSpPr>
              <a:xfrm>
                <a:off x="697658" y="3685773"/>
                <a:ext cx="1635446" cy="3284282"/>
                <a:chOff x="697658" y="3685773"/>
                <a:chExt cx="1635446" cy="3284282"/>
              </a:xfrm>
            </p:grpSpPr>
            <p:grpSp>
              <p:nvGrpSpPr>
                <p:cNvPr id="246" name="Ryhmä 245"/>
                <p:cNvGrpSpPr>
                  <a:grpSpLocks noChangeAspect="1"/>
                </p:cNvGrpSpPr>
                <p:nvPr/>
              </p:nvGrpSpPr>
              <p:grpSpPr>
                <a:xfrm rot="16200000">
                  <a:off x="-126760" y="4510191"/>
                  <a:ext cx="3284282" cy="1635446"/>
                  <a:chOff x="1213937" y="1478891"/>
                  <a:chExt cx="3808908" cy="1896686"/>
                </a:xfrm>
              </p:grpSpPr>
              <p:grpSp>
                <p:nvGrpSpPr>
                  <p:cNvPr id="247" name="Ryhmä 246"/>
                  <p:cNvGrpSpPr/>
                  <p:nvPr/>
                </p:nvGrpSpPr>
                <p:grpSpPr>
                  <a:xfrm rot="10800000">
                    <a:off x="1213937" y="1704622"/>
                    <a:ext cx="650282" cy="1651189"/>
                    <a:chOff x="2835474" y="7023077"/>
                    <a:chExt cx="650282" cy="1651190"/>
                  </a:xfrm>
                </p:grpSpPr>
                <p:cxnSp>
                  <p:nvCxnSpPr>
                    <p:cNvPr id="315" name="Suora yhdysviiva 314"/>
                    <p:cNvCxnSpPr/>
                    <p:nvPr/>
                  </p:nvCxnSpPr>
                  <p:spPr>
                    <a:xfrm rot="16200000">
                      <a:off x="2152264" y="7834738"/>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uora yhdysviiva 315"/>
                    <p:cNvCxnSpPr/>
                    <p:nvPr/>
                  </p:nvCxnSpPr>
                  <p:spPr>
                    <a:xfrm rot="10800000">
                      <a:off x="2835474" y="707915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uora yhdysviiva 316"/>
                    <p:cNvCxnSpPr/>
                    <p:nvPr/>
                  </p:nvCxnSpPr>
                  <p:spPr>
                    <a:xfrm rot="10800000">
                      <a:off x="2839609" y="783606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uora yhdysviiva 317"/>
                    <p:cNvCxnSpPr/>
                    <p:nvPr/>
                  </p:nvCxnSpPr>
                  <p:spPr>
                    <a:xfrm rot="10800000">
                      <a:off x="2838701" y="858716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Tekstiruutu 318"/>
                    <p:cNvSpPr txBox="1"/>
                    <p:nvPr/>
                  </p:nvSpPr>
                  <p:spPr>
                    <a:xfrm>
                      <a:off x="2997900" y="7023077"/>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320" name="Tekstiruutu 319"/>
                    <p:cNvSpPr txBox="1"/>
                    <p:nvPr/>
                  </p:nvSpPr>
                  <p:spPr>
                    <a:xfrm>
                      <a:off x="2995211" y="7752052"/>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321" name="Tekstiruutu 320"/>
                    <p:cNvSpPr txBox="1"/>
                    <p:nvPr/>
                  </p:nvSpPr>
                  <p:spPr>
                    <a:xfrm>
                      <a:off x="3011190" y="8495797"/>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248" name="Ryhmä 247"/>
                  <p:cNvGrpSpPr/>
                  <p:nvPr/>
                </p:nvGrpSpPr>
                <p:grpSpPr>
                  <a:xfrm>
                    <a:off x="4400010" y="2847220"/>
                    <a:ext cx="622835" cy="528357"/>
                    <a:chOff x="2239263" y="6334276"/>
                    <a:chExt cx="622835" cy="528357"/>
                  </a:xfrm>
                </p:grpSpPr>
                <p:cxnSp>
                  <p:nvCxnSpPr>
                    <p:cNvPr id="310" name="Suora yhdysviiva 309"/>
                    <p:cNvCxnSpPr/>
                    <p:nvPr/>
                  </p:nvCxnSpPr>
                  <p:spPr>
                    <a:xfrm flipV="1">
                      <a:off x="2309881" y="6414118"/>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uora yhdysviiva 310"/>
                    <p:cNvCxnSpPr/>
                    <p:nvPr/>
                  </p:nvCxnSpPr>
                  <p:spPr>
                    <a:xfrm rot="10800000">
                      <a:off x="2239263" y="641370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uora yhdysviiva 311"/>
                    <p:cNvCxnSpPr/>
                    <p:nvPr/>
                  </p:nvCxnSpPr>
                  <p:spPr>
                    <a:xfrm rot="10800000">
                      <a:off x="2239672" y="678503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3" name="Tekstiruutu 312"/>
                    <p:cNvSpPr txBox="1"/>
                    <p:nvPr/>
                  </p:nvSpPr>
                  <p:spPr>
                    <a:xfrm>
                      <a:off x="2432882" y="633427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14" name="Tekstiruutu 313"/>
                    <p:cNvSpPr txBox="1"/>
                    <p:nvPr/>
                  </p:nvSpPr>
                  <p:spPr>
                    <a:xfrm>
                      <a:off x="2440643" y="6708745"/>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49" name="Ryhmä 248"/>
                  <p:cNvGrpSpPr/>
                  <p:nvPr/>
                </p:nvGrpSpPr>
                <p:grpSpPr>
                  <a:xfrm rot="10800000">
                    <a:off x="1865374" y="1478891"/>
                    <a:ext cx="2546056" cy="1890342"/>
                    <a:chOff x="2446817" y="7369929"/>
                    <a:chExt cx="2546056" cy="1890342"/>
                  </a:xfrm>
                </p:grpSpPr>
                <p:pic>
                  <p:nvPicPr>
                    <p:cNvPr id="262" name="Kuva 26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0427" y="8893897"/>
                      <a:ext cx="360521" cy="359568"/>
                    </a:xfrm>
                    <a:prstGeom prst="rect">
                      <a:avLst/>
                    </a:prstGeom>
                  </p:spPr>
                </p:pic>
                <p:grpSp>
                  <p:nvGrpSpPr>
                    <p:cNvPr id="267" name="Ryhmä 266"/>
                    <p:cNvGrpSpPr/>
                    <p:nvPr/>
                  </p:nvGrpSpPr>
                  <p:grpSpPr>
                    <a:xfrm rot="10800000">
                      <a:off x="3274730" y="7804260"/>
                      <a:ext cx="899839" cy="1151437"/>
                      <a:chOff x="2690011" y="2022875"/>
                      <a:chExt cx="899839" cy="1151437"/>
                    </a:xfrm>
                  </p:grpSpPr>
                  <p:pic>
                    <p:nvPicPr>
                      <p:cNvPr id="30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9" name="Ryhmä 268"/>
                    <p:cNvGrpSpPr/>
                    <p:nvPr/>
                  </p:nvGrpSpPr>
                  <p:grpSpPr>
                    <a:xfrm>
                      <a:off x="2699946" y="7729975"/>
                      <a:ext cx="622393" cy="1225721"/>
                      <a:chOff x="2706005" y="7387920"/>
                      <a:chExt cx="622393" cy="1225721"/>
                    </a:xfrm>
                  </p:grpSpPr>
                  <p:cxnSp>
                    <p:nvCxnSpPr>
                      <p:cNvPr id="302" name="Suora yhdysviiva 301"/>
                      <p:cNvCxnSpPr>
                        <a:stCxn id="305" idx="2"/>
                        <a:endCxn id="301" idx="0"/>
                      </p:cNvCxnSpPr>
                      <p:nvPr/>
                    </p:nvCxnSpPr>
                    <p:spPr>
                      <a:xfrm rot="5400000" flipH="1">
                        <a:off x="3175158" y="7311333"/>
                        <a:ext cx="74287" cy="22746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uora yhdysviiva 302"/>
                      <p:cNvCxnSpPr>
                        <a:stCxn id="308" idx="2"/>
                        <a:endCxn id="299" idx="2"/>
                      </p:cNvCxnSpPr>
                      <p:nvPr/>
                    </p:nvCxnSpPr>
                    <p:spPr>
                      <a:xfrm rot="16200000" flipV="1">
                        <a:off x="2983897" y="7518818"/>
                        <a:ext cx="64618" cy="62040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uora yhdysviiva 303"/>
                      <p:cNvCxnSpPr>
                        <a:stCxn id="309" idx="2"/>
                        <a:endCxn id="300" idx="2"/>
                      </p:cNvCxnSpPr>
                      <p:nvPr/>
                    </p:nvCxnSpPr>
                    <p:spPr>
                      <a:xfrm rot="16200000" flipV="1">
                        <a:off x="2985138" y="8270380"/>
                        <a:ext cx="72314" cy="6142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2" name="Ryhmä 291"/>
                    <p:cNvGrpSpPr/>
                    <p:nvPr/>
                  </p:nvGrpSpPr>
                  <p:grpSpPr>
                    <a:xfrm rot="10800000">
                      <a:off x="2446817" y="7369929"/>
                      <a:ext cx="825958" cy="1890342"/>
                      <a:chOff x="823505" y="4066884"/>
                      <a:chExt cx="825958" cy="1890342"/>
                    </a:xfrm>
                  </p:grpSpPr>
                  <p:pic>
                    <p:nvPicPr>
                      <p:cNvPr id="297" name="Kuva 29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201975" y="4066884"/>
                        <a:ext cx="360521" cy="359568"/>
                      </a:xfrm>
                      <a:prstGeom prst="rect">
                        <a:avLst/>
                      </a:prstGeom>
                    </p:spPr>
                  </p:pic>
                  <p:grpSp>
                    <p:nvGrpSpPr>
                      <p:cNvPr id="298" name="Ryhmä 297"/>
                      <p:cNvGrpSpPr/>
                      <p:nvPr/>
                    </p:nvGrpSpPr>
                    <p:grpSpPr>
                      <a:xfrm>
                        <a:off x="823505" y="4443772"/>
                        <a:ext cx="817770" cy="1513454"/>
                        <a:chOff x="714754" y="2088252"/>
                        <a:chExt cx="817770" cy="1513454"/>
                      </a:xfrm>
                    </p:grpSpPr>
                    <p:pic>
                      <p:nvPicPr>
                        <p:cNvPr id="300" name="Kuva 29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026270" y="2088252"/>
                          <a:ext cx="506254" cy="444340"/>
                        </a:xfrm>
                        <a:prstGeom prst="rect">
                          <a:avLst/>
                        </a:prstGeom>
                      </p:spPr>
                    </p:pic>
                    <p:pic>
                      <p:nvPicPr>
                        <p:cNvPr id="301" name="Kuva 30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4754" y="3241661"/>
                          <a:ext cx="360522" cy="360045"/>
                        </a:xfrm>
                        <a:prstGeom prst="rect">
                          <a:avLst/>
                        </a:prstGeom>
                      </p:spPr>
                    </p:pic>
                  </p:grpSp>
                  <p:pic>
                    <p:nvPicPr>
                      <p:cNvPr id="299" name="Kuva 29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1143209" y="5188389"/>
                        <a:ext cx="506254" cy="444341"/>
                      </a:xfrm>
                      <a:prstGeom prst="rect">
                        <a:avLst/>
                      </a:prstGeom>
                    </p:spPr>
                  </p:pic>
                </p:grpSp>
                <p:pic>
                  <p:nvPicPr>
                    <p:cNvPr id="293" name="Kuva 29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6619" y="8435000"/>
                      <a:ext cx="506254" cy="444341"/>
                    </a:xfrm>
                    <a:prstGeom prst="rect">
                      <a:avLst/>
                    </a:prstGeom>
                  </p:spPr>
                </p:pic>
                <p:pic>
                  <p:nvPicPr>
                    <p:cNvPr id="294" name="Kuva 29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78430" y="7693956"/>
                      <a:ext cx="506254" cy="444341"/>
                    </a:xfrm>
                    <a:prstGeom prst="rect">
                      <a:avLst/>
                    </a:prstGeom>
                  </p:spPr>
                </p:pic>
                <p:cxnSp>
                  <p:nvCxnSpPr>
                    <p:cNvPr id="295" name="Suora yhdysviiva 294"/>
                    <p:cNvCxnSpPr>
                      <a:stCxn id="294" idx="2"/>
                      <a:endCxn id="306"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uora yhdysviiva 295"/>
                    <p:cNvCxnSpPr>
                      <a:stCxn id="293" idx="2"/>
                      <a:endCxn id="307" idx="2"/>
                    </p:cNvCxnSpPr>
                    <p:nvPr/>
                  </p:nvCxnSpPr>
                  <p:spPr>
                    <a:xfrm rot="16200000" flipH="1" flipV="1">
                      <a:off x="4396358" y="8612308"/>
                      <a:ext cx="76355"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44" name="Kuva 2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371600" y="4366490"/>
                  <a:ext cx="439200" cy="122299"/>
                </a:xfrm>
                <a:prstGeom prst="rect">
                  <a:avLst/>
                </a:prstGeom>
              </p:spPr>
            </p:pic>
            <p:pic>
              <p:nvPicPr>
                <p:cNvPr id="245" name="Kuva 24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371600" y="6118309"/>
                  <a:ext cx="439200" cy="122299"/>
                </a:xfrm>
                <a:prstGeom prst="rect">
                  <a:avLst/>
                </a:prstGeom>
              </p:spPr>
            </p:pic>
          </p:grpSp>
        </p:grpSp>
      </p:grpSp>
      <p:sp>
        <p:nvSpPr>
          <p:cNvPr id="488"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1.17</a:t>
            </a:r>
          </a:p>
        </p:txBody>
      </p:sp>
      <p:grpSp>
        <p:nvGrpSpPr>
          <p:cNvPr id="234" name="Ryhmä 233"/>
          <p:cNvGrpSpPr/>
          <p:nvPr/>
        </p:nvGrpSpPr>
        <p:grpSpPr>
          <a:xfrm>
            <a:off x="2783466" y="5322323"/>
            <a:ext cx="1742582" cy="1345565"/>
            <a:chOff x="2783466" y="5322323"/>
            <a:chExt cx="1742582" cy="1345565"/>
          </a:xfrm>
        </p:grpSpPr>
        <p:grpSp>
          <p:nvGrpSpPr>
            <p:cNvPr id="235" name="Ryhmä 234"/>
            <p:cNvGrpSpPr>
              <a:grpSpLocks noChangeAspect="1"/>
            </p:cNvGrpSpPr>
            <p:nvPr/>
          </p:nvGrpSpPr>
          <p:grpSpPr>
            <a:xfrm>
              <a:off x="3819350" y="5677843"/>
              <a:ext cx="706698" cy="775753"/>
              <a:chOff x="7026467" y="5923712"/>
              <a:chExt cx="844726" cy="927268"/>
            </a:xfrm>
          </p:grpSpPr>
          <p:pic>
            <p:nvPicPr>
              <p:cNvPr id="394" name="Kuva 39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54228" y="6022980"/>
                <a:ext cx="816965" cy="828000"/>
              </a:xfrm>
              <a:prstGeom prst="rect">
                <a:avLst/>
              </a:prstGeom>
            </p:spPr>
          </p:pic>
          <p:pic>
            <p:nvPicPr>
              <p:cNvPr id="395" name="Picture 134" descr="T:\tie2014\1510014798_Liikenne tietyomaalla\Suunnittelu\Tienrakennustyömaat\Powerpoint\työ\png - värieroteltu\valo-0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20000">
                <a:off x="7079111" y="5923714"/>
                <a:ext cx="120294" cy="1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134" descr="T:\tie2014\1510014798_Liikenne tietyomaalla\Suunnittelu\Tienrakennustyömaat\Powerpoint\työ\png - värieroteltu\valo-0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20000">
                <a:off x="7715504" y="5923712"/>
                <a:ext cx="120294" cy="1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7" name="Kuva 3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026467" y="6186442"/>
                <a:ext cx="244836" cy="2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4" name="Ryhmä 253"/>
            <p:cNvGrpSpPr/>
            <p:nvPr/>
          </p:nvGrpSpPr>
          <p:grpSpPr>
            <a:xfrm>
              <a:off x="2783466" y="5322323"/>
              <a:ext cx="1401217" cy="1345565"/>
              <a:chOff x="2783466" y="5322323"/>
              <a:chExt cx="1401217" cy="1345565"/>
            </a:xfrm>
          </p:grpSpPr>
          <p:grpSp>
            <p:nvGrpSpPr>
              <p:cNvPr id="255" name="Ryhmä 254"/>
              <p:cNvGrpSpPr/>
              <p:nvPr/>
            </p:nvGrpSpPr>
            <p:grpSpPr>
              <a:xfrm>
                <a:off x="2783466" y="5322323"/>
                <a:ext cx="1401217" cy="1345565"/>
                <a:chOff x="2783466" y="5322323"/>
                <a:chExt cx="1401217" cy="1345565"/>
              </a:xfrm>
            </p:grpSpPr>
            <p:pic>
              <p:nvPicPr>
                <p:cNvPr id="36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3466" y="627188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9" name="Ryhmä 368"/>
                <p:cNvGrpSpPr/>
                <p:nvPr/>
              </p:nvGrpSpPr>
              <p:grpSpPr>
                <a:xfrm>
                  <a:off x="2892423" y="5322323"/>
                  <a:ext cx="1292260" cy="1173040"/>
                  <a:chOff x="2892423" y="5322323"/>
                  <a:chExt cx="1292260" cy="1173040"/>
                </a:xfrm>
              </p:grpSpPr>
              <p:grpSp>
                <p:nvGrpSpPr>
                  <p:cNvPr id="370" name="Ryhmä 369"/>
                  <p:cNvGrpSpPr/>
                  <p:nvPr/>
                </p:nvGrpSpPr>
                <p:grpSpPr>
                  <a:xfrm>
                    <a:off x="2892423" y="5322323"/>
                    <a:ext cx="1022605" cy="1173040"/>
                    <a:chOff x="3056662" y="4879718"/>
                    <a:chExt cx="1022602" cy="1173040"/>
                  </a:xfrm>
                </p:grpSpPr>
                <p:cxnSp>
                  <p:nvCxnSpPr>
                    <p:cNvPr id="375" name="Suora yhdysviiva 387"/>
                    <p:cNvCxnSpPr>
                      <a:cxnSpLocks noChangeShapeType="1"/>
                      <a:endCxn id="367" idx="0"/>
                    </p:cNvCxnSpPr>
                    <p:nvPr/>
                  </p:nvCxnSpPr>
                  <p:spPr bwMode="auto">
                    <a:xfrm flipH="1">
                      <a:off x="3881710" y="5870814"/>
                      <a:ext cx="197554" cy="181944"/>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76" name="Suorakulmio 211"/>
                    <p:cNvSpPr>
                      <a:spLocks noChangeArrowheads="1"/>
                    </p:cNvSpPr>
                    <p:nvPr/>
                  </p:nvSpPr>
                  <p:spPr bwMode="auto">
                    <a:xfrm>
                      <a:off x="3221249" y="5231920"/>
                      <a:ext cx="429591"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5,5 m</a:t>
                      </a:r>
                    </a:p>
                  </p:txBody>
                </p:sp>
                <p:sp>
                  <p:nvSpPr>
                    <p:cNvPr id="377"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78"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79"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80"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81"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82"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83"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84"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85" name="Suorakulmio 100"/>
                    <p:cNvSpPr>
                      <a:spLocks noChangeAspect="1" noChangeArrowheads="1"/>
                    </p:cNvSpPr>
                    <p:nvPr/>
                  </p:nvSpPr>
                  <p:spPr bwMode="auto">
                    <a:xfrm>
                      <a:off x="3699398" y="487971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86" name="Suorakulmio 100"/>
                    <p:cNvSpPr>
                      <a:spLocks noChangeAspect="1" noChangeArrowheads="1"/>
                    </p:cNvSpPr>
                    <p:nvPr/>
                  </p:nvSpPr>
                  <p:spPr bwMode="auto">
                    <a:xfrm>
                      <a:off x="3809178" y="488115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387" name="Suora yhdysviiva 387"/>
                    <p:cNvCxnSpPr>
                      <a:cxnSpLocks noChangeShapeType="1"/>
                      <a:stCxn id="378" idx="2"/>
                    </p:cNvCxnSpPr>
                    <p:nvPr/>
                  </p:nvCxnSpPr>
                  <p:spPr bwMode="auto">
                    <a:xfrm flipH="1">
                      <a:off x="3056662" y="5876848"/>
                      <a:ext cx="642852" cy="122622"/>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88" name="Suora yhdysviiva 387"/>
                    <p:cNvCxnSpPr>
                      <a:cxnSpLocks noChangeShapeType="1"/>
                    </p:cNvCxnSpPr>
                    <p:nvPr/>
                  </p:nvCxnSpPr>
                  <p:spPr bwMode="auto">
                    <a:xfrm flipV="1">
                      <a:off x="3221249" y="5436394"/>
                      <a:ext cx="448257" cy="21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89" name="Suora yhdysviiva 387"/>
                    <p:cNvCxnSpPr>
                      <a:cxnSpLocks noChangeShapeType="1"/>
                    </p:cNvCxnSpPr>
                    <p:nvPr/>
                  </p:nvCxnSpPr>
                  <p:spPr bwMode="auto">
                    <a:xfrm flipV="1">
                      <a:off x="3193468" y="5410032"/>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90" name="Suora yhdysviiva 387"/>
                    <p:cNvCxnSpPr>
                      <a:cxnSpLocks noChangeShapeType="1"/>
                    </p:cNvCxnSpPr>
                    <p:nvPr/>
                  </p:nvCxnSpPr>
                  <p:spPr bwMode="auto">
                    <a:xfrm flipV="1">
                      <a:off x="3641725" y="5412319"/>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391" name="Suorakulmio 100"/>
                    <p:cNvSpPr>
                      <a:spLocks noChangeAspect="1" noChangeArrowheads="1"/>
                    </p:cNvSpPr>
                    <p:nvPr/>
                  </p:nvSpPr>
                  <p:spPr bwMode="auto">
                    <a:xfrm>
                      <a:off x="3698147" y="508333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2"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3" name="Suorakulmio 100"/>
                    <p:cNvSpPr>
                      <a:spLocks noChangeAspect="1" noChangeArrowheads="1"/>
                    </p:cNvSpPr>
                    <p:nvPr/>
                  </p:nvSpPr>
                  <p:spPr bwMode="auto">
                    <a:xfrm>
                      <a:off x="3905825" y="488316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sp>
                <p:nvSpPr>
                  <p:cNvPr id="371" name="Suorakulmio 100"/>
                  <p:cNvSpPr>
                    <a:spLocks noChangeAspect="1" noChangeArrowheads="1"/>
                  </p:cNvSpPr>
                  <p:nvPr/>
                </p:nvSpPr>
                <p:spPr bwMode="auto">
                  <a:xfrm>
                    <a:off x="3834255" y="535713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72" name="Suorakulmio 100"/>
                  <p:cNvSpPr>
                    <a:spLocks noChangeAspect="1" noChangeArrowheads="1"/>
                  </p:cNvSpPr>
                  <p:nvPr/>
                </p:nvSpPr>
                <p:spPr bwMode="auto">
                  <a:xfrm>
                    <a:off x="3935689" y="540262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73" name="Suorakulmio 100"/>
                  <p:cNvSpPr>
                    <a:spLocks noChangeAspect="1" noChangeArrowheads="1"/>
                  </p:cNvSpPr>
                  <p:nvPr/>
                </p:nvSpPr>
                <p:spPr bwMode="auto">
                  <a:xfrm>
                    <a:off x="4036462" y="54472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74" name="Suorakulmio 100"/>
                  <p:cNvSpPr>
                    <a:spLocks noChangeAspect="1" noChangeArrowheads="1"/>
                  </p:cNvSpPr>
                  <p:nvPr/>
                </p:nvSpPr>
                <p:spPr bwMode="auto">
                  <a:xfrm>
                    <a:off x="4141485" y="549949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grpSp>
          <p:pic>
            <p:nvPicPr>
              <p:cNvPr id="367" name="Kuva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496812" y="649536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074336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 r="-1000"/>
          </a:stretch>
        </a:blipFill>
        <a:effectLst/>
      </p:bgPr>
    </p:bg>
    <p:spTree>
      <p:nvGrpSpPr>
        <p:cNvPr id="1" name=""/>
        <p:cNvGrpSpPr/>
        <p:nvPr/>
      </p:nvGrpSpPr>
      <p:grpSpPr>
        <a:xfrm>
          <a:off x="0" y="0"/>
          <a:ext cx="0" cy="0"/>
          <a:chOff x="0" y="0"/>
          <a:chExt cx="0" cy="0"/>
        </a:xfrm>
      </p:grpSpPr>
      <p:sp>
        <p:nvSpPr>
          <p:cNvPr id="721" name="Text Box 3"/>
          <p:cNvSpPr txBox="1">
            <a:spLocks noChangeArrowheads="1"/>
          </p:cNvSpPr>
          <p:nvPr/>
        </p:nvSpPr>
        <p:spPr bwMode="auto">
          <a:xfrm>
            <a:off x="597563" y="78819"/>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Työ ajoradalla risteysalueella tai läheisyydessä</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70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grpSp>
        <p:nvGrpSpPr>
          <p:cNvPr id="15" name="Ryhmä 14"/>
          <p:cNvGrpSpPr/>
          <p:nvPr/>
        </p:nvGrpSpPr>
        <p:grpSpPr>
          <a:xfrm>
            <a:off x="4010762" y="3677524"/>
            <a:ext cx="2183646" cy="3255851"/>
            <a:chOff x="3982604" y="3673536"/>
            <a:chExt cx="2183646" cy="3255851"/>
          </a:xfrm>
        </p:grpSpPr>
        <p:pic>
          <p:nvPicPr>
            <p:cNvPr id="371"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668779" y="5383818"/>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667370" y="484686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321904" y="4843806"/>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107223" y="4954872"/>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Ryhmä 9"/>
            <p:cNvGrpSpPr/>
            <p:nvPr/>
          </p:nvGrpSpPr>
          <p:grpSpPr>
            <a:xfrm>
              <a:off x="4531117" y="3673536"/>
              <a:ext cx="1635133" cy="3255851"/>
              <a:chOff x="4531117" y="3673536"/>
              <a:chExt cx="1635133" cy="3255851"/>
            </a:xfrm>
          </p:grpSpPr>
          <p:grpSp>
            <p:nvGrpSpPr>
              <p:cNvPr id="6" name="Ryhmä 5"/>
              <p:cNvGrpSpPr/>
              <p:nvPr/>
            </p:nvGrpSpPr>
            <p:grpSpPr>
              <a:xfrm>
                <a:off x="4531117" y="3673536"/>
                <a:ext cx="1635133" cy="3255851"/>
                <a:chOff x="4531117" y="3673536"/>
                <a:chExt cx="1635133" cy="3255851"/>
              </a:xfrm>
            </p:grpSpPr>
            <p:grpSp>
              <p:nvGrpSpPr>
                <p:cNvPr id="4" name="Ryhmä 3"/>
                <p:cNvGrpSpPr/>
                <p:nvPr/>
              </p:nvGrpSpPr>
              <p:grpSpPr>
                <a:xfrm>
                  <a:off x="4531117" y="3673536"/>
                  <a:ext cx="1635133" cy="3255851"/>
                  <a:chOff x="4531117" y="3673536"/>
                  <a:chExt cx="1635133" cy="3255851"/>
                </a:xfrm>
              </p:grpSpPr>
              <p:cxnSp>
                <p:nvCxnSpPr>
                  <p:cNvPr id="229" name="Suora yhdysviiva 228"/>
                  <p:cNvCxnSpPr/>
                  <p:nvPr/>
                </p:nvCxnSpPr>
                <p:spPr>
                  <a:xfrm flipV="1">
                    <a:off x="4593214" y="4234250"/>
                    <a:ext cx="0" cy="2157217"/>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59" name="Ryhmä 658"/>
                  <p:cNvGrpSpPr>
                    <a:grpSpLocks noChangeAspect="1"/>
                  </p:cNvGrpSpPr>
                  <p:nvPr/>
                </p:nvGrpSpPr>
                <p:grpSpPr>
                  <a:xfrm rot="5400000">
                    <a:off x="3720758" y="4483895"/>
                    <a:ext cx="3255851" cy="1635133"/>
                    <a:chOff x="1243408" y="1478891"/>
                    <a:chExt cx="3775936" cy="1896324"/>
                  </a:xfrm>
                </p:grpSpPr>
                <p:grpSp>
                  <p:nvGrpSpPr>
                    <p:cNvPr id="662" name="Ryhmä 661"/>
                    <p:cNvGrpSpPr/>
                    <p:nvPr/>
                  </p:nvGrpSpPr>
                  <p:grpSpPr>
                    <a:xfrm rot="10800000">
                      <a:off x="1243408" y="1706545"/>
                      <a:ext cx="650282" cy="1651187"/>
                      <a:chOff x="2806003" y="7021156"/>
                      <a:chExt cx="650282" cy="1651188"/>
                    </a:xfrm>
                  </p:grpSpPr>
                  <p:cxnSp>
                    <p:nvCxnSpPr>
                      <p:cNvPr id="694" name="Suora yhdysviiva 693"/>
                      <p:cNvCxnSpPr/>
                      <p:nvPr/>
                    </p:nvCxnSpPr>
                    <p:spPr>
                      <a:xfrm rot="16200000">
                        <a:off x="2122793" y="7832816"/>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5" name="Suora yhdysviiva 694"/>
                      <p:cNvCxnSpPr/>
                      <p:nvPr/>
                    </p:nvCxnSpPr>
                    <p:spPr>
                      <a:xfrm rot="10800000">
                        <a:off x="2806003" y="707723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6" name="Suora yhdysviiva 695"/>
                      <p:cNvCxnSpPr/>
                      <p:nvPr/>
                    </p:nvCxnSpPr>
                    <p:spPr>
                      <a:xfrm rot="10800000">
                        <a:off x="2834269" y="7842692"/>
                        <a:ext cx="1377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7" name="Suora yhdysviiva 696"/>
                      <p:cNvCxnSpPr/>
                      <p:nvPr/>
                    </p:nvCxnSpPr>
                    <p:spPr>
                      <a:xfrm rot="10800000">
                        <a:off x="2809230" y="858524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8" name="Tekstiruutu 697"/>
                      <p:cNvSpPr txBox="1"/>
                      <p:nvPr/>
                    </p:nvSpPr>
                    <p:spPr>
                      <a:xfrm>
                        <a:off x="2968429" y="7021156"/>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699" name="Tekstiruutu 698"/>
                      <p:cNvSpPr txBox="1"/>
                      <p:nvPr/>
                    </p:nvSpPr>
                    <p:spPr>
                      <a:xfrm>
                        <a:off x="2965740" y="7750131"/>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700" name="Tekstiruutu 699"/>
                      <p:cNvSpPr txBox="1"/>
                      <p:nvPr/>
                    </p:nvSpPr>
                    <p:spPr>
                      <a:xfrm>
                        <a:off x="2981718" y="8493874"/>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663" name="Ryhmä 662"/>
                    <p:cNvGrpSpPr/>
                    <p:nvPr/>
                  </p:nvGrpSpPr>
                  <p:grpSpPr>
                    <a:xfrm>
                      <a:off x="4396510" y="2846858"/>
                      <a:ext cx="622834" cy="528357"/>
                      <a:chOff x="2235763" y="6333914"/>
                      <a:chExt cx="622834" cy="528357"/>
                    </a:xfrm>
                  </p:grpSpPr>
                  <p:cxnSp>
                    <p:nvCxnSpPr>
                      <p:cNvPr id="689" name="Suora yhdysviiva 688"/>
                      <p:cNvCxnSpPr/>
                      <p:nvPr/>
                    </p:nvCxnSpPr>
                    <p:spPr>
                      <a:xfrm flipV="1">
                        <a:off x="2306382" y="6413756"/>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0" name="Suora yhdysviiva 689"/>
                      <p:cNvCxnSpPr/>
                      <p:nvPr/>
                    </p:nvCxnSpPr>
                    <p:spPr>
                      <a:xfrm rot="10800000">
                        <a:off x="2235763" y="641334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1" name="Suora yhdysviiva 690"/>
                      <p:cNvCxnSpPr/>
                      <p:nvPr/>
                    </p:nvCxnSpPr>
                    <p:spPr>
                      <a:xfrm rot="10800000">
                        <a:off x="2236172" y="678467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2" name="Tekstiruutu 691"/>
                      <p:cNvSpPr txBox="1"/>
                      <p:nvPr/>
                    </p:nvSpPr>
                    <p:spPr>
                      <a:xfrm>
                        <a:off x="2429382" y="6333914"/>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693" name="Tekstiruutu 692"/>
                      <p:cNvSpPr txBox="1"/>
                      <p:nvPr/>
                    </p:nvSpPr>
                    <p:spPr>
                      <a:xfrm>
                        <a:off x="2437142" y="6708383"/>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664" name="Ryhmä 663"/>
                    <p:cNvGrpSpPr/>
                    <p:nvPr/>
                  </p:nvGrpSpPr>
                  <p:grpSpPr>
                    <a:xfrm rot="10800000">
                      <a:off x="1865374" y="1478891"/>
                      <a:ext cx="2546056" cy="1566315"/>
                      <a:chOff x="2446817" y="7693956"/>
                      <a:chExt cx="2546056" cy="1566315"/>
                    </a:xfrm>
                  </p:grpSpPr>
                  <p:pic>
                    <p:nvPicPr>
                      <p:cNvPr id="665" name="Kuva 66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0427" y="8893897"/>
                        <a:ext cx="360521" cy="359568"/>
                      </a:xfrm>
                      <a:prstGeom prst="rect">
                        <a:avLst/>
                      </a:prstGeom>
                    </p:spPr>
                  </p:pic>
                  <p:grpSp>
                    <p:nvGrpSpPr>
                      <p:cNvPr id="666" name="Ryhmä 665"/>
                      <p:cNvGrpSpPr/>
                      <p:nvPr/>
                    </p:nvGrpSpPr>
                    <p:grpSpPr>
                      <a:xfrm rot="10800000">
                        <a:off x="3274730" y="7804260"/>
                        <a:ext cx="899839" cy="1151437"/>
                        <a:chOff x="2690011" y="2022875"/>
                        <a:chExt cx="899839" cy="1151437"/>
                      </a:xfrm>
                    </p:grpSpPr>
                    <p:pic>
                      <p:nvPicPr>
                        <p:cNvPr id="684"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8"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7" name="Ryhmä 666"/>
                      <p:cNvGrpSpPr/>
                      <p:nvPr/>
                    </p:nvGrpSpPr>
                    <p:grpSpPr>
                      <a:xfrm>
                        <a:off x="2699943" y="7746645"/>
                        <a:ext cx="622396" cy="1209051"/>
                        <a:chOff x="2706002" y="7404590"/>
                        <a:chExt cx="622396" cy="1209051"/>
                      </a:xfrm>
                    </p:grpSpPr>
                    <p:cxnSp>
                      <p:nvCxnSpPr>
                        <p:cNvPr id="681" name="Suora yhdysviiva 680"/>
                        <p:cNvCxnSpPr>
                          <a:stCxn id="684" idx="2"/>
                          <a:endCxn id="233" idx="0"/>
                        </p:cNvCxnSpPr>
                        <p:nvPr/>
                      </p:nvCxnSpPr>
                      <p:spPr>
                        <a:xfrm rot="5400000" flipH="1">
                          <a:off x="3149171" y="7285343"/>
                          <a:ext cx="57615" cy="2961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2" name="Suora yhdysviiva 681"/>
                        <p:cNvCxnSpPr>
                          <a:stCxn id="687" idx="2"/>
                          <a:endCxn id="677" idx="2"/>
                        </p:cNvCxnSpPr>
                        <p:nvPr/>
                      </p:nvCxnSpPr>
                      <p:spPr>
                        <a:xfrm rot="16200000" flipV="1">
                          <a:off x="2985681" y="7520605"/>
                          <a:ext cx="61045" cy="6204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uora yhdysviiva 682"/>
                        <p:cNvCxnSpPr>
                          <a:stCxn id="688" idx="2"/>
                          <a:endCxn id="679" idx="2"/>
                        </p:cNvCxnSpPr>
                        <p:nvPr/>
                      </p:nvCxnSpPr>
                      <p:spPr>
                        <a:xfrm rot="16200000" flipV="1">
                          <a:off x="2985138" y="8270380"/>
                          <a:ext cx="72314" cy="6142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8" name="Ryhmä 667"/>
                      <p:cNvGrpSpPr/>
                      <p:nvPr/>
                    </p:nvGrpSpPr>
                    <p:grpSpPr>
                      <a:xfrm rot="10800000">
                        <a:off x="2446817" y="7697999"/>
                        <a:ext cx="514441" cy="1562272"/>
                        <a:chOff x="1135022" y="4066884"/>
                        <a:chExt cx="514441" cy="1562272"/>
                      </a:xfrm>
                    </p:grpSpPr>
                    <p:pic>
                      <p:nvPicPr>
                        <p:cNvPr id="674" name="Kuva 67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201975" y="4066884"/>
                          <a:ext cx="360521" cy="359568"/>
                        </a:xfrm>
                        <a:prstGeom prst="rect">
                          <a:avLst/>
                        </a:prstGeom>
                      </p:spPr>
                    </p:pic>
                    <p:pic>
                      <p:nvPicPr>
                        <p:cNvPr id="679" name="Kuva 67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135022" y="4443771"/>
                          <a:ext cx="506254" cy="444340"/>
                        </a:xfrm>
                        <a:prstGeom prst="rect">
                          <a:avLst/>
                        </a:prstGeom>
                      </p:spPr>
                    </p:pic>
                    <p:pic>
                      <p:nvPicPr>
                        <p:cNvPr id="677" name="Kuva 67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143209" y="5184815"/>
                          <a:ext cx="506254" cy="444341"/>
                        </a:xfrm>
                        <a:prstGeom prst="rect">
                          <a:avLst/>
                        </a:prstGeom>
                      </p:spPr>
                    </p:pic>
                  </p:grpSp>
                  <p:pic>
                    <p:nvPicPr>
                      <p:cNvPr id="669" name="Kuva 66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6619" y="8435000"/>
                        <a:ext cx="506254" cy="444341"/>
                      </a:xfrm>
                      <a:prstGeom prst="rect">
                        <a:avLst/>
                      </a:prstGeom>
                    </p:spPr>
                  </p:pic>
                  <p:pic>
                    <p:nvPicPr>
                      <p:cNvPr id="670" name="Kuva 66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8430" y="7693956"/>
                        <a:ext cx="506254" cy="444341"/>
                      </a:xfrm>
                      <a:prstGeom prst="rect">
                        <a:avLst/>
                      </a:prstGeom>
                    </p:spPr>
                  </p:pic>
                  <p:cxnSp>
                    <p:nvCxnSpPr>
                      <p:cNvPr id="672" name="Suora yhdysviiva 671"/>
                      <p:cNvCxnSpPr>
                        <a:stCxn id="670" idx="2"/>
                        <a:endCxn id="685"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3" name="Suora yhdysviiva 672"/>
                      <p:cNvCxnSpPr>
                        <a:stCxn id="669" idx="2"/>
                        <a:endCxn id="686" idx="2"/>
                      </p:cNvCxnSpPr>
                      <p:nvPr/>
                    </p:nvCxnSpPr>
                    <p:spPr>
                      <a:xfrm rot="16200000" flipH="1" flipV="1">
                        <a:off x="4396358" y="8612308"/>
                        <a:ext cx="76355"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33" name="Kuva 2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4551300" y="5752838"/>
                  <a:ext cx="310009" cy="309600"/>
                </a:xfrm>
                <a:prstGeom prst="rect">
                  <a:avLst/>
                </a:prstGeom>
              </p:spPr>
            </p:pic>
          </p:grpSp>
          <p:pic>
            <p:nvPicPr>
              <p:cNvPr id="234" name="Kuva 2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6200000">
                <a:off x="5051107" y="4375939"/>
                <a:ext cx="435600" cy="121297"/>
              </a:xfrm>
              <a:prstGeom prst="rect">
                <a:avLst/>
              </a:prstGeom>
            </p:spPr>
          </p:pic>
          <p:pic>
            <p:nvPicPr>
              <p:cNvPr id="232" name="Kuva 2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6200000">
                <a:off x="5054755" y="6127758"/>
                <a:ext cx="435600" cy="121297"/>
              </a:xfrm>
              <a:prstGeom prst="rect">
                <a:avLst/>
              </a:prstGeom>
            </p:spPr>
          </p:pic>
        </p:grpSp>
      </p:grpSp>
      <p:grpSp>
        <p:nvGrpSpPr>
          <p:cNvPr id="14" name="Ryhmä 13"/>
          <p:cNvGrpSpPr/>
          <p:nvPr/>
        </p:nvGrpSpPr>
        <p:grpSpPr>
          <a:xfrm>
            <a:off x="697659" y="3673982"/>
            <a:ext cx="2183682" cy="3293433"/>
            <a:chOff x="697659" y="3673982"/>
            <a:chExt cx="2183682" cy="3293433"/>
          </a:xfrm>
        </p:grpSpPr>
        <p:pic>
          <p:nvPicPr>
            <p:cNvPr id="367"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Ryhmä 7"/>
            <p:cNvGrpSpPr/>
            <p:nvPr/>
          </p:nvGrpSpPr>
          <p:grpSpPr>
            <a:xfrm>
              <a:off x="697659" y="3673982"/>
              <a:ext cx="1702205" cy="3293433"/>
              <a:chOff x="697659" y="3673982"/>
              <a:chExt cx="1702205" cy="3293433"/>
            </a:xfrm>
          </p:grpSpPr>
          <p:grpSp>
            <p:nvGrpSpPr>
              <p:cNvPr id="9" name="Ryhmä 8"/>
              <p:cNvGrpSpPr/>
              <p:nvPr/>
            </p:nvGrpSpPr>
            <p:grpSpPr>
              <a:xfrm>
                <a:off x="697659" y="3673982"/>
                <a:ext cx="1702205" cy="3293433"/>
                <a:chOff x="697659" y="3673982"/>
                <a:chExt cx="1702205" cy="3293433"/>
              </a:xfrm>
            </p:grpSpPr>
            <p:grpSp>
              <p:nvGrpSpPr>
                <p:cNvPr id="5" name="Ryhmä 4"/>
                <p:cNvGrpSpPr/>
                <p:nvPr/>
              </p:nvGrpSpPr>
              <p:grpSpPr>
                <a:xfrm>
                  <a:off x="697659" y="3673982"/>
                  <a:ext cx="1632029" cy="3293433"/>
                  <a:chOff x="697659" y="3673982"/>
                  <a:chExt cx="1632029" cy="3293433"/>
                </a:xfrm>
              </p:grpSpPr>
              <p:cxnSp>
                <p:nvCxnSpPr>
                  <p:cNvPr id="230" name="Suora yhdysviiva 229"/>
                  <p:cNvCxnSpPr/>
                  <p:nvPr/>
                </p:nvCxnSpPr>
                <p:spPr>
                  <a:xfrm flipV="1">
                    <a:off x="2270731" y="4225486"/>
                    <a:ext cx="0" cy="2157217"/>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69" name="Ryhmä 468"/>
                  <p:cNvGrpSpPr>
                    <a:grpSpLocks noChangeAspect="1"/>
                  </p:cNvGrpSpPr>
                  <p:nvPr/>
                </p:nvGrpSpPr>
                <p:grpSpPr>
                  <a:xfrm rot="16200000">
                    <a:off x="-133043" y="4504684"/>
                    <a:ext cx="3293433" cy="1632029"/>
                    <a:chOff x="1217000" y="1478891"/>
                    <a:chExt cx="3819522" cy="1892724"/>
                  </a:xfrm>
                </p:grpSpPr>
                <p:grpSp>
                  <p:nvGrpSpPr>
                    <p:cNvPr id="470" name="Ryhmä 469"/>
                    <p:cNvGrpSpPr/>
                    <p:nvPr/>
                  </p:nvGrpSpPr>
                  <p:grpSpPr>
                    <a:xfrm rot="10800000">
                      <a:off x="1217000" y="1703742"/>
                      <a:ext cx="650282" cy="1651188"/>
                      <a:chOff x="2832411" y="7023958"/>
                      <a:chExt cx="650282" cy="1651189"/>
                    </a:xfrm>
                  </p:grpSpPr>
                  <p:cxnSp>
                    <p:nvCxnSpPr>
                      <p:cNvPr id="502" name="Suora yhdysviiva 501"/>
                      <p:cNvCxnSpPr/>
                      <p:nvPr/>
                    </p:nvCxnSpPr>
                    <p:spPr>
                      <a:xfrm rot="16200000">
                        <a:off x="2149202" y="7835618"/>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Suora yhdysviiva 502"/>
                      <p:cNvCxnSpPr/>
                      <p:nvPr/>
                    </p:nvCxnSpPr>
                    <p:spPr>
                      <a:xfrm rot="10800000">
                        <a:off x="2832411" y="708003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Suora yhdysviiva 503"/>
                      <p:cNvCxnSpPr/>
                      <p:nvPr/>
                    </p:nvCxnSpPr>
                    <p:spPr>
                      <a:xfrm rot="10800000">
                        <a:off x="2838928" y="783900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uora yhdysviiva 504"/>
                      <p:cNvCxnSpPr/>
                      <p:nvPr/>
                    </p:nvCxnSpPr>
                    <p:spPr>
                      <a:xfrm rot="10800000">
                        <a:off x="2835638" y="858804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Tekstiruutu 505"/>
                      <p:cNvSpPr txBox="1"/>
                      <p:nvPr/>
                    </p:nvSpPr>
                    <p:spPr>
                      <a:xfrm>
                        <a:off x="2994837" y="7023958"/>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507" name="Tekstiruutu 506"/>
                      <p:cNvSpPr txBox="1"/>
                      <p:nvPr/>
                    </p:nvSpPr>
                    <p:spPr>
                      <a:xfrm>
                        <a:off x="2992148" y="7752932"/>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508" name="Tekstiruutu 507"/>
                      <p:cNvSpPr txBox="1"/>
                      <p:nvPr/>
                    </p:nvSpPr>
                    <p:spPr>
                      <a:xfrm>
                        <a:off x="3008126" y="8496677"/>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471" name="Ryhmä 470"/>
                    <p:cNvGrpSpPr/>
                    <p:nvPr/>
                  </p:nvGrpSpPr>
                  <p:grpSpPr>
                    <a:xfrm>
                      <a:off x="4413687" y="2843258"/>
                      <a:ext cx="622835" cy="528357"/>
                      <a:chOff x="2252940" y="6330314"/>
                      <a:chExt cx="622835" cy="528357"/>
                    </a:xfrm>
                  </p:grpSpPr>
                  <p:cxnSp>
                    <p:nvCxnSpPr>
                      <p:cNvPr id="497" name="Suora yhdysviiva 496"/>
                      <p:cNvCxnSpPr/>
                      <p:nvPr/>
                    </p:nvCxnSpPr>
                    <p:spPr>
                      <a:xfrm flipV="1">
                        <a:off x="2323559" y="6410157"/>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8" name="Suora yhdysviiva 497"/>
                      <p:cNvCxnSpPr/>
                      <p:nvPr/>
                    </p:nvCxnSpPr>
                    <p:spPr>
                      <a:xfrm rot="10800000">
                        <a:off x="2252940" y="640974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uora yhdysviiva 498"/>
                      <p:cNvCxnSpPr/>
                      <p:nvPr/>
                    </p:nvCxnSpPr>
                    <p:spPr>
                      <a:xfrm rot="10800000">
                        <a:off x="2253350" y="678107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0" name="Tekstiruutu 499"/>
                      <p:cNvSpPr txBox="1"/>
                      <p:nvPr/>
                    </p:nvSpPr>
                    <p:spPr>
                      <a:xfrm>
                        <a:off x="2446561" y="6330314"/>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501" name="Tekstiruutu 500"/>
                      <p:cNvSpPr txBox="1"/>
                      <p:nvPr/>
                    </p:nvSpPr>
                    <p:spPr>
                      <a:xfrm>
                        <a:off x="2454320" y="6704783"/>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472" name="Ryhmä 471"/>
                    <p:cNvGrpSpPr/>
                    <p:nvPr/>
                  </p:nvGrpSpPr>
                  <p:grpSpPr>
                    <a:xfrm rot="10800000">
                      <a:off x="1865374" y="1478891"/>
                      <a:ext cx="2546055" cy="1619728"/>
                      <a:chOff x="2446818" y="7640543"/>
                      <a:chExt cx="2546055" cy="1619728"/>
                    </a:xfrm>
                  </p:grpSpPr>
                  <p:pic>
                    <p:nvPicPr>
                      <p:cNvPr id="476" name="Kuva 4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0427" y="8893897"/>
                        <a:ext cx="360521" cy="359568"/>
                      </a:xfrm>
                      <a:prstGeom prst="rect">
                        <a:avLst/>
                      </a:prstGeom>
                    </p:spPr>
                  </p:pic>
                  <p:grpSp>
                    <p:nvGrpSpPr>
                      <p:cNvPr id="473" name="Ryhmä 472"/>
                      <p:cNvGrpSpPr/>
                      <p:nvPr/>
                    </p:nvGrpSpPr>
                    <p:grpSpPr>
                      <a:xfrm rot="10800000">
                        <a:off x="3274730" y="7804260"/>
                        <a:ext cx="899839" cy="1151437"/>
                        <a:chOff x="2690011" y="2022875"/>
                        <a:chExt cx="899839" cy="1151437"/>
                      </a:xfrm>
                    </p:grpSpPr>
                    <p:pic>
                      <p:nvPicPr>
                        <p:cNvPr id="492"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3"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4"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4" name="Ryhmä 473"/>
                      <p:cNvGrpSpPr/>
                      <p:nvPr/>
                    </p:nvGrpSpPr>
                    <p:grpSpPr>
                      <a:xfrm>
                        <a:off x="2699946" y="7640543"/>
                        <a:ext cx="622393" cy="1315153"/>
                        <a:chOff x="2706005" y="7298488"/>
                        <a:chExt cx="622393" cy="1315153"/>
                      </a:xfrm>
                    </p:grpSpPr>
                    <p:cxnSp>
                      <p:nvCxnSpPr>
                        <p:cNvPr id="489" name="Suora yhdysviiva 488"/>
                        <p:cNvCxnSpPr>
                          <a:stCxn id="492" idx="2"/>
                        </p:cNvCxnSpPr>
                        <p:nvPr/>
                      </p:nvCxnSpPr>
                      <p:spPr>
                        <a:xfrm rot="16200000" flipV="1">
                          <a:off x="2941210" y="7077381"/>
                          <a:ext cx="163715" cy="60593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uora yhdysviiva 489"/>
                        <p:cNvCxnSpPr>
                          <a:stCxn id="495" idx="2"/>
                          <a:endCxn id="485" idx="2"/>
                        </p:cNvCxnSpPr>
                        <p:nvPr/>
                      </p:nvCxnSpPr>
                      <p:spPr>
                        <a:xfrm rot="16200000" flipV="1">
                          <a:off x="2983897" y="7518819"/>
                          <a:ext cx="64617" cy="62040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uora yhdysviiva 490"/>
                        <p:cNvCxnSpPr>
                          <a:stCxn id="496" idx="2"/>
                          <a:endCxn id="487" idx="2"/>
                        </p:cNvCxnSpPr>
                        <p:nvPr/>
                      </p:nvCxnSpPr>
                      <p:spPr>
                        <a:xfrm rot="16200000" flipV="1">
                          <a:off x="2985138" y="8270380"/>
                          <a:ext cx="72314" cy="6142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5" name="Ryhmä 474"/>
                      <p:cNvGrpSpPr/>
                      <p:nvPr/>
                    </p:nvGrpSpPr>
                    <p:grpSpPr>
                      <a:xfrm rot="10800000">
                        <a:off x="2446818" y="7694426"/>
                        <a:ext cx="514442" cy="1565845"/>
                        <a:chOff x="1135020" y="4066884"/>
                        <a:chExt cx="514442" cy="1565845"/>
                      </a:xfrm>
                    </p:grpSpPr>
                    <p:pic>
                      <p:nvPicPr>
                        <p:cNvPr id="482" name="Kuva 4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201975" y="4066884"/>
                          <a:ext cx="360521" cy="359568"/>
                        </a:xfrm>
                        <a:prstGeom prst="rect">
                          <a:avLst/>
                        </a:prstGeom>
                      </p:spPr>
                    </p:pic>
                    <p:pic>
                      <p:nvPicPr>
                        <p:cNvPr id="487" name="Kuva 48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135020" y="4443772"/>
                          <a:ext cx="506254" cy="444340"/>
                        </a:xfrm>
                        <a:prstGeom prst="rect">
                          <a:avLst/>
                        </a:prstGeom>
                      </p:spPr>
                    </p:pic>
                    <p:pic>
                      <p:nvPicPr>
                        <p:cNvPr id="485" name="Kuva 48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143208" y="5188388"/>
                          <a:ext cx="506254" cy="444341"/>
                        </a:xfrm>
                        <a:prstGeom prst="rect">
                          <a:avLst/>
                        </a:prstGeom>
                      </p:spPr>
                    </p:pic>
                  </p:grpSp>
                  <p:pic>
                    <p:nvPicPr>
                      <p:cNvPr id="477" name="Kuva 47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6619" y="8435000"/>
                        <a:ext cx="506254" cy="444341"/>
                      </a:xfrm>
                      <a:prstGeom prst="rect">
                        <a:avLst/>
                      </a:prstGeom>
                    </p:spPr>
                  </p:pic>
                  <p:pic>
                    <p:nvPicPr>
                      <p:cNvPr id="478" name="Kuva 47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8430" y="7693956"/>
                        <a:ext cx="506254" cy="444341"/>
                      </a:xfrm>
                      <a:prstGeom prst="rect">
                        <a:avLst/>
                      </a:prstGeom>
                    </p:spPr>
                  </p:pic>
                  <p:cxnSp>
                    <p:nvCxnSpPr>
                      <p:cNvPr id="480" name="Suora yhdysviiva 479"/>
                      <p:cNvCxnSpPr>
                        <a:stCxn id="478" idx="2"/>
                        <a:endCxn id="493"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uora yhdysviiva 480"/>
                      <p:cNvCxnSpPr>
                        <a:stCxn id="477" idx="2"/>
                        <a:endCxn id="494" idx="2"/>
                      </p:cNvCxnSpPr>
                      <p:nvPr/>
                    </p:nvCxnSpPr>
                    <p:spPr>
                      <a:xfrm rot="16200000" flipH="1" flipV="1">
                        <a:off x="4396358" y="8612308"/>
                        <a:ext cx="76355"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39" name="Kuva 2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2090059" y="4287368"/>
                  <a:ext cx="310009" cy="309600"/>
                </a:xfrm>
                <a:prstGeom prst="rect">
                  <a:avLst/>
                </a:prstGeom>
              </p:spPr>
            </p:pic>
          </p:grpSp>
          <p:pic>
            <p:nvPicPr>
              <p:cNvPr id="236" name="Kuva 2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371600" y="6119831"/>
                <a:ext cx="435600" cy="121297"/>
              </a:xfrm>
              <a:prstGeom prst="rect">
                <a:avLst/>
              </a:prstGeom>
            </p:spPr>
          </p:pic>
          <p:pic>
            <p:nvPicPr>
              <p:cNvPr id="235" name="Kuva 2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371600" y="4368012"/>
                <a:ext cx="435600" cy="121297"/>
              </a:xfrm>
              <a:prstGeom prst="rect">
                <a:avLst/>
              </a:prstGeom>
            </p:spPr>
          </p:pic>
        </p:grpSp>
      </p:grpSp>
      <p:grpSp>
        <p:nvGrpSpPr>
          <p:cNvPr id="13" name="Ryhmä 12"/>
          <p:cNvGrpSpPr/>
          <p:nvPr/>
        </p:nvGrpSpPr>
        <p:grpSpPr>
          <a:xfrm>
            <a:off x="1122193" y="1333075"/>
            <a:ext cx="4631791" cy="2685221"/>
            <a:chOff x="1122193" y="1333075"/>
            <a:chExt cx="4631791" cy="2685221"/>
          </a:xfrm>
        </p:grpSpPr>
        <p:pic>
          <p:nvPicPr>
            <p:cNvPr id="241"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04349" y="157406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16849" y="1574061"/>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00348" y="34071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36368" y="34071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Ryhmä 11"/>
            <p:cNvGrpSpPr/>
            <p:nvPr/>
          </p:nvGrpSpPr>
          <p:grpSpPr>
            <a:xfrm>
              <a:off x="1122193" y="1333075"/>
              <a:ext cx="4631791" cy="2147783"/>
              <a:chOff x="1122193" y="1333075"/>
              <a:chExt cx="4631791" cy="2147783"/>
            </a:xfrm>
          </p:grpSpPr>
          <p:pic>
            <p:nvPicPr>
              <p:cNvPr id="240" name="Kuva 23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98691" y="3111189"/>
                <a:ext cx="310009" cy="309600"/>
              </a:xfrm>
              <a:prstGeom prst="rect">
                <a:avLst/>
              </a:prstGeom>
            </p:spPr>
          </p:pic>
          <p:grpSp>
            <p:nvGrpSpPr>
              <p:cNvPr id="11" name="Ryhmä 10"/>
              <p:cNvGrpSpPr/>
              <p:nvPr/>
            </p:nvGrpSpPr>
            <p:grpSpPr>
              <a:xfrm>
                <a:off x="1122193" y="1333075"/>
                <a:ext cx="4631791" cy="2147783"/>
                <a:chOff x="1122193" y="1333075"/>
                <a:chExt cx="4631791" cy="2147783"/>
              </a:xfrm>
            </p:grpSpPr>
            <p:grpSp>
              <p:nvGrpSpPr>
                <p:cNvPr id="7" name="Ryhmä 6"/>
                <p:cNvGrpSpPr/>
                <p:nvPr/>
              </p:nvGrpSpPr>
              <p:grpSpPr>
                <a:xfrm>
                  <a:off x="1122193" y="1333075"/>
                  <a:ext cx="4631791" cy="2147783"/>
                  <a:chOff x="1122193" y="1333075"/>
                  <a:chExt cx="4631791" cy="2147783"/>
                </a:xfrm>
              </p:grpSpPr>
              <p:cxnSp>
                <p:nvCxnSpPr>
                  <p:cNvPr id="231" name="Suora yhdysviiva 230"/>
                  <p:cNvCxnSpPr/>
                  <p:nvPr/>
                </p:nvCxnSpPr>
                <p:spPr>
                  <a:xfrm flipH="1" flipV="1">
                    <a:off x="1661612" y="3403513"/>
                    <a:ext cx="3552154" cy="7919"/>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50" name="Ryhmä 249"/>
                  <p:cNvGrpSpPr>
                    <a:grpSpLocks noChangeAspect="1"/>
                  </p:cNvGrpSpPr>
                  <p:nvPr/>
                </p:nvGrpSpPr>
                <p:grpSpPr>
                  <a:xfrm>
                    <a:off x="1122193" y="1333075"/>
                    <a:ext cx="4631791" cy="2147783"/>
                    <a:chOff x="722679" y="1561893"/>
                    <a:chExt cx="5410144" cy="2508707"/>
                  </a:xfrm>
                </p:grpSpPr>
                <p:grpSp>
                  <p:nvGrpSpPr>
                    <p:cNvPr id="251" name="Ryhmä 250"/>
                    <p:cNvGrpSpPr/>
                    <p:nvPr/>
                  </p:nvGrpSpPr>
                  <p:grpSpPr>
                    <a:xfrm rot="10800000">
                      <a:off x="722679" y="1741676"/>
                      <a:ext cx="620014" cy="2328924"/>
                      <a:chOff x="3357000" y="6308288"/>
                      <a:chExt cx="620014" cy="2328924"/>
                    </a:xfrm>
                  </p:grpSpPr>
                  <p:cxnSp>
                    <p:nvCxnSpPr>
                      <p:cNvPr id="285" name="Suora yhdysviiva 284"/>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uora yhdysviiva 286"/>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uora yhdysviiva 287"/>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kstiruutu 288"/>
                      <p:cNvSpPr txBox="1"/>
                      <p:nvPr/>
                    </p:nvSpPr>
                    <p:spPr>
                      <a:xfrm>
                        <a:off x="3499823" y="6308288"/>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90" name="Tekstiruutu 289"/>
                      <p:cNvSpPr txBox="1"/>
                      <p:nvPr/>
                    </p:nvSpPr>
                    <p:spPr>
                      <a:xfrm>
                        <a:off x="3497544" y="7385706"/>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91" name="Tekstiruutu 290"/>
                      <p:cNvSpPr txBox="1"/>
                      <p:nvPr/>
                    </p:nvSpPr>
                    <p:spPr>
                      <a:xfrm>
                        <a:off x="3507768" y="8457464"/>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252" name="Ryhmä 251"/>
                    <p:cNvGrpSpPr/>
                    <p:nvPr/>
                  </p:nvGrpSpPr>
                  <p:grpSpPr>
                    <a:xfrm>
                      <a:off x="5510399" y="3369000"/>
                      <a:ext cx="622424" cy="693888"/>
                      <a:chOff x="3349652" y="6856056"/>
                      <a:chExt cx="622424" cy="693888"/>
                    </a:xfrm>
                  </p:grpSpPr>
                  <p:cxnSp>
                    <p:nvCxnSpPr>
                      <p:cNvPr id="280" name="Suora yhdysviiva 279"/>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uora yhdysviiva 280"/>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uora yhdysviiva 281"/>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Tekstiruutu 282"/>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284" name="Tekstiruutu 283"/>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53" name="Ryhmä 252"/>
                    <p:cNvGrpSpPr/>
                    <p:nvPr/>
                  </p:nvGrpSpPr>
                  <p:grpSpPr>
                    <a:xfrm rot="10800000">
                      <a:off x="1745720" y="1561893"/>
                      <a:ext cx="3370303" cy="2081202"/>
                      <a:chOff x="1742224" y="7096067"/>
                      <a:chExt cx="3370303" cy="2081202"/>
                    </a:xfrm>
                  </p:grpSpPr>
                  <p:grpSp>
                    <p:nvGrpSpPr>
                      <p:cNvPr id="256" name="Ryhmä 255"/>
                      <p:cNvGrpSpPr/>
                      <p:nvPr/>
                    </p:nvGrpSpPr>
                    <p:grpSpPr>
                      <a:xfrm rot="10800000">
                        <a:off x="2877130" y="7280630"/>
                        <a:ext cx="1103988" cy="1612911"/>
                        <a:chOff x="2883462" y="2085031"/>
                        <a:chExt cx="1103988" cy="1612911"/>
                      </a:xfrm>
                    </p:grpSpPr>
                    <p:pic>
                      <p:nvPicPr>
                        <p:cNvPr id="27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7" name="Ryhmä 256"/>
                      <p:cNvGrpSpPr/>
                      <p:nvPr/>
                    </p:nvGrpSpPr>
                    <p:grpSpPr>
                      <a:xfrm>
                        <a:off x="1995351" y="7096067"/>
                        <a:ext cx="932230" cy="1797474"/>
                        <a:chOff x="2001410" y="6754012"/>
                        <a:chExt cx="932230" cy="1797474"/>
                      </a:xfrm>
                    </p:grpSpPr>
                    <p:cxnSp>
                      <p:nvCxnSpPr>
                        <p:cNvPr id="272" name="Suora yhdysviiva 271"/>
                        <p:cNvCxnSpPr>
                          <a:stCxn id="275" idx="2"/>
                        </p:cNvCxnSpPr>
                        <p:nvPr/>
                      </p:nvCxnSpPr>
                      <p:spPr>
                        <a:xfrm flipH="1" flipV="1">
                          <a:off x="2015878" y="6754012"/>
                          <a:ext cx="917760" cy="1845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uora yhdysviiva 272"/>
                        <p:cNvCxnSpPr>
                          <a:stCxn id="278" idx="2"/>
                          <a:endCxn id="26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uora yhdysviiva 273"/>
                        <p:cNvCxnSpPr>
                          <a:stCxn id="279" idx="2"/>
                          <a:endCxn id="270"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 name="Ryhmä 257"/>
                      <p:cNvGrpSpPr/>
                      <p:nvPr/>
                    </p:nvGrpSpPr>
                    <p:grpSpPr>
                      <a:xfrm rot="10800000">
                        <a:off x="1742224" y="7291897"/>
                        <a:ext cx="507243" cy="1885372"/>
                        <a:chOff x="1846813" y="4149886"/>
                        <a:chExt cx="507243" cy="1885372"/>
                      </a:xfrm>
                    </p:grpSpPr>
                    <p:pic>
                      <p:nvPicPr>
                        <p:cNvPr id="265" name="Kuva 26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pic>
                      <p:nvPicPr>
                        <p:cNvPr id="270" name="Kuva 26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268" name="Kuva 26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259" name="Kuva 2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260" name="Kuva 2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261" name="Kuva 26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263" name="Suora yhdysviiva 262"/>
                      <p:cNvCxnSpPr>
                        <a:stCxn id="261" idx="2"/>
                        <a:endCxn id="276"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a:stCxn id="260" idx="2"/>
                        <a:endCxn id="277"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37" name="Kuva 2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4449600" y="2433600"/>
                  <a:ext cx="435600" cy="121297"/>
                </a:xfrm>
                <a:prstGeom prst="rect">
                  <a:avLst/>
                </a:prstGeom>
              </p:spPr>
            </p:pic>
            <p:pic>
              <p:nvPicPr>
                <p:cNvPr id="238" name="Kuva 2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1997342" y="2433600"/>
                  <a:ext cx="435600" cy="121297"/>
                </a:xfrm>
                <a:prstGeom prst="rect">
                  <a:avLst/>
                </a:prstGeom>
              </p:spPr>
            </p:pic>
          </p:grpSp>
        </p:grpSp>
      </p:grpSp>
      <p:grpSp>
        <p:nvGrpSpPr>
          <p:cNvPr id="245" name="Ryhmä 244"/>
          <p:cNvGrpSpPr/>
          <p:nvPr/>
        </p:nvGrpSpPr>
        <p:grpSpPr>
          <a:xfrm rot="10800000">
            <a:off x="1116253" y="6614209"/>
            <a:ext cx="4631791" cy="2685221"/>
            <a:chOff x="1122193" y="1333075"/>
            <a:chExt cx="4631791" cy="2685221"/>
          </a:xfrm>
        </p:grpSpPr>
        <p:pic>
          <p:nvPicPr>
            <p:cNvPr id="246"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04349" y="157406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16849" y="1574061"/>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00348" y="34071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36368" y="34071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2" name="Ryhmä 261"/>
            <p:cNvGrpSpPr/>
            <p:nvPr/>
          </p:nvGrpSpPr>
          <p:grpSpPr>
            <a:xfrm>
              <a:off x="1122193" y="1333075"/>
              <a:ext cx="4631791" cy="2147783"/>
              <a:chOff x="1122193" y="1333075"/>
              <a:chExt cx="4631791" cy="2147783"/>
            </a:xfrm>
          </p:grpSpPr>
          <p:pic>
            <p:nvPicPr>
              <p:cNvPr id="266" name="Kuva 26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98691" y="3111189"/>
                <a:ext cx="310009" cy="309600"/>
              </a:xfrm>
              <a:prstGeom prst="rect">
                <a:avLst/>
              </a:prstGeom>
            </p:spPr>
          </p:pic>
          <p:grpSp>
            <p:nvGrpSpPr>
              <p:cNvPr id="267" name="Ryhmä 266"/>
              <p:cNvGrpSpPr/>
              <p:nvPr/>
            </p:nvGrpSpPr>
            <p:grpSpPr>
              <a:xfrm>
                <a:off x="1122193" y="1333075"/>
                <a:ext cx="4631791" cy="2147783"/>
                <a:chOff x="1122193" y="1333075"/>
                <a:chExt cx="4631791" cy="2147783"/>
              </a:xfrm>
            </p:grpSpPr>
            <p:grpSp>
              <p:nvGrpSpPr>
                <p:cNvPr id="292" name="Ryhmä 291"/>
                <p:cNvGrpSpPr/>
                <p:nvPr/>
              </p:nvGrpSpPr>
              <p:grpSpPr>
                <a:xfrm>
                  <a:off x="1122193" y="1333075"/>
                  <a:ext cx="4631791" cy="2147783"/>
                  <a:chOff x="1122193" y="1333075"/>
                  <a:chExt cx="4631791" cy="2147783"/>
                </a:xfrm>
              </p:grpSpPr>
              <p:cxnSp>
                <p:nvCxnSpPr>
                  <p:cNvPr id="293" name="Suora yhdysviiva 292"/>
                  <p:cNvCxnSpPr/>
                  <p:nvPr/>
                </p:nvCxnSpPr>
                <p:spPr>
                  <a:xfrm flipH="1" flipV="1">
                    <a:off x="1661612" y="3403513"/>
                    <a:ext cx="3552154" cy="7919"/>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94" name="Ryhmä 293"/>
                  <p:cNvGrpSpPr>
                    <a:grpSpLocks noChangeAspect="1"/>
                  </p:cNvGrpSpPr>
                  <p:nvPr/>
                </p:nvGrpSpPr>
                <p:grpSpPr>
                  <a:xfrm>
                    <a:off x="1122193" y="1333075"/>
                    <a:ext cx="4631791" cy="2147783"/>
                    <a:chOff x="722679" y="1561893"/>
                    <a:chExt cx="5410144" cy="2508707"/>
                  </a:xfrm>
                </p:grpSpPr>
                <p:grpSp>
                  <p:nvGrpSpPr>
                    <p:cNvPr id="295" name="Ryhmä 294"/>
                    <p:cNvGrpSpPr/>
                    <p:nvPr/>
                  </p:nvGrpSpPr>
                  <p:grpSpPr>
                    <a:xfrm rot="10800000">
                      <a:off x="722679" y="1741676"/>
                      <a:ext cx="620014" cy="2328924"/>
                      <a:chOff x="3357000" y="6308288"/>
                      <a:chExt cx="620014" cy="2328924"/>
                    </a:xfrm>
                  </p:grpSpPr>
                  <p:cxnSp>
                    <p:nvCxnSpPr>
                      <p:cNvPr id="322" name="Suora yhdysviiva 321"/>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uora yhdysviiva 322"/>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uora yhdysviiva 323"/>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uora yhdysviiva 324"/>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6" name="Tekstiruutu 325"/>
                      <p:cNvSpPr txBox="1"/>
                      <p:nvPr/>
                    </p:nvSpPr>
                    <p:spPr>
                      <a:xfrm>
                        <a:off x="3499823" y="6308288"/>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27" name="Tekstiruutu 326"/>
                      <p:cNvSpPr txBox="1"/>
                      <p:nvPr/>
                    </p:nvSpPr>
                    <p:spPr>
                      <a:xfrm>
                        <a:off x="3497544" y="7385706"/>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328" name="Tekstiruutu 327"/>
                      <p:cNvSpPr txBox="1"/>
                      <p:nvPr/>
                    </p:nvSpPr>
                    <p:spPr>
                      <a:xfrm>
                        <a:off x="3507768" y="8457464"/>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296" name="Ryhmä 295"/>
                    <p:cNvGrpSpPr/>
                    <p:nvPr/>
                  </p:nvGrpSpPr>
                  <p:grpSpPr>
                    <a:xfrm>
                      <a:off x="5510399" y="3369000"/>
                      <a:ext cx="622424" cy="693888"/>
                      <a:chOff x="3349652" y="6856056"/>
                      <a:chExt cx="622424" cy="693888"/>
                    </a:xfrm>
                  </p:grpSpPr>
                  <p:cxnSp>
                    <p:nvCxnSpPr>
                      <p:cNvPr id="317" name="Suora yhdysviiva 316"/>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uora yhdysviiva 317"/>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uora yhdysviiva 318"/>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0" name="Tekstiruutu 319"/>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21" name="Tekstiruutu 320"/>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97" name="Ryhmä 296"/>
                    <p:cNvGrpSpPr/>
                    <p:nvPr/>
                  </p:nvGrpSpPr>
                  <p:grpSpPr>
                    <a:xfrm rot="10800000">
                      <a:off x="1745720" y="1561893"/>
                      <a:ext cx="3370303" cy="2081202"/>
                      <a:chOff x="1742224" y="7096067"/>
                      <a:chExt cx="3370303" cy="2081202"/>
                    </a:xfrm>
                  </p:grpSpPr>
                  <p:grpSp>
                    <p:nvGrpSpPr>
                      <p:cNvPr id="298" name="Ryhmä 297"/>
                      <p:cNvGrpSpPr/>
                      <p:nvPr/>
                    </p:nvGrpSpPr>
                    <p:grpSpPr>
                      <a:xfrm rot="10800000">
                        <a:off x="2877130" y="7280630"/>
                        <a:ext cx="1103988" cy="1612911"/>
                        <a:chOff x="2883462" y="2085031"/>
                        <a:chExt cx="1103988" cy="1612911"/>
                      </a:xfrm>
                    </p:grpSpPr>
                    <p:pic>
                      <p:nvPicPr>
                        <p:cNvPr id="312"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9" name="Ryhmä 298"/>
                      <p:cNvGrpSpPr/>
                      <p:nvPr/>
                    </p:nvGrpSpPr>
                    <p:grpSpPr>
                      <a:xfrm>
                        <a:off x="1995351" y="7096067"/>
                        <a:ext cx="932230" cy="1797474"/>
                        <a:chOff x="2001410" y="6754012"/>
                        <a:chExt cx="932230" cy="1797474"/>
                      </a:xfrm>
                    </p:grpSpPr>
                    <p:cxnSp>
                      <p:nvCxnSpPr>
                        <p:cNvPr id="309" name="Suora yhdysviiva 308"/>
                        <p:cNvCxnSpPr>
                          <a:stCxn id="312" idx="2"/>
                        </p:cNvCxnSpPr>
                        <p:nvPr/>
                      </p:nvCxnSpPr>
                      <p:spPr>
                        <a:xfrm flipH="1" flipV="1">
                          <a:off x="2015878" y="6754012"/>
                          <a:ext cx="917760" cy="1845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uora yhdysviiva 309"/>
                        <p:cNvCxnSpPr>
                          <a:stCxn id="315" idx="2"/>
                          <a:endCxn id="30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uora yhdysviiva 310"/>
                        <p:cNvCxnSpPr>
                          <a:stCxn id="316" idx="2"/>
                          <a:endCxn id="307"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0" name="Ryhmä 299"/>
                      <p:cNvGrpSpPr/>
                      <p:nvPr/>
                    </p:nvGrpSpPr>
                    <p:grpSpPr>
                      <a:xfrm rot="10800000">
                        <a:off x="1742224" y="7291897"/>
                        <a:ext cx="507243" cy="1885372"/>
                        <a:chOff x="1846813" y="4149886"/>
                        <a:chExt cx="507243" cy="1885372"/>
                      </a:xfrm>
                    </p:grpSpPr>
                    <p:pic>
                      <p:nvPicPr>
                        <p:cNvPr id="306" name="Kuva 30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pic>
                      <p:nvPicPr>
                        <p:cNvPr id="307" name="Kuva 30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308" name="Kuva 30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301" name="Kuva 30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302" name="Kuva 30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303" name="Kuva 30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304" name="Suora yhdysviiva 303"/>
                      <p:cNvCxnSpPr>
                        <a:stCxn id="303" idx="2"/>
                        <a:endCxn id="313"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uora yhdysviiva 304"/>
                      <p:cNvCxnSpPr>
                        <a:stCxn id="302" idx="2"/>
                        <a:endCxn id="314"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69" name="Kuva 26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4449600" y="2433600"/>
                  <a:ext cx="435600" cy="121297"/>
                </a:xfrm>
                <a:prstGeom prst="rect">
                  <a:avLst/>
                </a:prstGeom>
              </p:spPr>
            </p:pic>
            <p:pic>
              <p:nvPicPr>
                <p:cNvPr id="271" name="Kuva 27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1997342" y="2433600"/>
                  <a:ext cx="435600" cy="121297"/>
                </a:xfrm>
                <a:prstGeom prst="rect">
                  <a:avLst/>
                </a:prstGeom>
              </p:spPr>
            </p:pic>
          </p:grpSp>
        </p:grpSp>
      </p:grpSp>
      <p:sp>
        <p:nvSpPr>
          <p:cNvPr id="412"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1.18</a:t>
            </a:r>
          </a:p>
        </p:txBody>
      </p:sp>
      <p:grpSp>
        <p:nvGrpSpPr>
          <p:cNvPr id="255" name="Ryhmä 254"/>
          <p:cNvGrpSpPr/>
          <p:nvPr/>
        </p:nvGrpSpPr>
        <p:grpSpPr>
          <a:xfrm>
            <a:off x="2783466" y="5322323"/>
            <a:ext cx="1742582" cy="1345565"/>
            <a:chOff x="2783466" y="5322323"/>
            <a:chExt cx="1742582" cy="1345565"/>
          </a:xfrm>
        </p:grpSpPr>
        <p:grpSp>
          <p:nvGrpSpPr>
            <p:cNvPr id="364" name="Ryhmä 363"/>
            <p:cNvGrpSpPr>
              <a:grpSpLocks noChangeAspect="1"/>
            </p:cNvGrpSpPr>
            <p:nvPr/>
          </p:nvGrpSpPr>
          <p:grpSpPr>
            <a:xfrm>
              <a:off x="3819350" y="5677843"/>
              <a:ext cx="706698" cy="775753"/>
              <a:chOff x="7026467" y="5923712"/>
              <a:chExt cx="844726" cy="927268"/>
            </a:xfrm>
          </p:grpSpPr>
          <p:pic>
            <p:nvPicPr>
              <p:cNvPr id="404" name="Kuva 40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54228" y="6022980"/>
                <a:ext cx="816965" cy="828000"/>
              </a:xfrm>
              <a:prstGeom prst="rect">
                <a:avLst/>
              </a:prstGeom>
            </p:spPr>
          </p:pic>
          <p:pic>
            <p:nvPicPr>
              <p:cNvPr id="405" name="Picture 134" descr="T:\tie2014\1510014798_Liikenne tietyomaalla\Suunnittelu\Tienrakennustyömaat\Powerpoint\työ\png - värieroteltu\valo-0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20000">
                <a:off x="7079111" y="5923714"/>
                <a:ext cx="120294" cy="1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134" descr="T:\tie2014\1510014798_Liikenne tietyomaalla\Suunnittelu\Tienrakennustyömaat\Powerpoint\työ\png - värieroteltu\valo-0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20000">
                <a:off x="7715504" y="5923712"/>
                <a:ext cx="120294" cy="1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 name="Kuva 3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026467" y="6186442"/>
                <a:ext cx="244836" cy="2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5" name="Ryhmä 374"/>
            <p:cNvGrpSpPr/>
            <p:nvPr/>
          </p:nvGrpSpPr>
          <p:grpSpPr>
            <a:xfrm>
              <a:off x="2783466" y="5322323"/>
              <a:ext cx="1401217" cy="1345565"/>
              <a:chOff x="2783466" y="5322323"/>
              <a:chExt cx="1401217" cy="1345565"/>
            </a:xfrm>
          </p:grpSpPr>
          <p:grpSp>
            <p:nvGrpSpPr>
              <p:cNvPr id="376" name="Ryhmä 375"/>
              <p:cNvGrpSpPr/>
              <p:nvPr/>
            </p:nvGrpSpPr>
            <p:grpSpPr>
              <a:xfrm>
                <a:off x="2783466" y="5322323"/>
                <a:ext cx="1401217" cy="1345565"/>
                <a:chOff x="2783466" y="5322323"/>
                <a:chExt cx="1401217" cy="1345565"/>
              </a:xfrm>
            </p:grpSpPr>
            <p:pic>
              <p:nvPicPr>
                <p:cNvPr id="37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3466" y="627188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9" name="Ryhmä 378"/>
                <p:cNvGrpSpPr/>
                <p:nvPr/>
              </p:nvGrpSpPr>
              <p:grpSpPr>
                <a:xfrm>
                  <a:off x="2892423" y="5322323"/>
                  <a:ext cx="1292260" cy="1173040"/>
                  <a:chOff x="2892423" y="5322323"/>
                  <a:chExt cx="1292260" cy="1173040"/>
                </a:xfrm>
              </p:grpSpPr>
              <p:grpSp>
                <p:nvGrpSpPr>
                  <p:cNvPr id="380" name="Ryhmä 379"/>
                  <p:cNvGrpSpPr/>
                  <p:nvPr/>
                </p:nvGrpSpPr>
                <p:grpSpPr>
                  <a:xfrm>
                    <a:off x="2892423" y="5322323"/>
                    <a:ext cx="1022605" cy="1173040"/>
                    <a:chOff x="3056662" y="4879718"/>
                    <a:chExt cx="1022602" cy="1173040"/>
                  </a:xfrm>
                </p:grpSpPr>
                <p:cxnSp>
                  <p:nvCxnSpPr>
                    <p:cNvPr id="385" name="Suora yhdysviiva 387"/>
                    <p:cNvCxnSpPr>
                      <a:cxnSpLocks noChangeShapeType="1"/>
                      <a:endCxn id="377" idx="0"/>
                    </p:cNvCxnSpPr>
                    <p:nvPr/>
                  </p:nvCxnSpPr>
                  <p:spPr bwMode="auto">
                    <a:xfrm flipH="1">
                      <a:off x="3881710" y="5870814"/>
                      <a:ext cx="197554" cy="181944"/>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86" name="Suorakulmio 211"/>
                    <p:cNvSpPr>
                      <a:spLocks noChangeArrowheads="1"/>
                    </p:cNvSpPr>
                    <p:nvPr/>
                  </p:nvSpPr>
                  <p:spPr bwMode="auto">
                    <a:xfrm>
                      <a:off x="3221249" y="5231920"/>
                      <a:ext cx="429591"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5,5 m</a:t>
                      </a:r>
                    </a:p>
                  </p:txBody>
                </p:sp>
                <p:sp>
                  <p:nvSpPr>
                    <p:cNvPr id="387"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88"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89"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0"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1"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2"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3"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4"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5" name="Suorakulmio 100"/>
                    <p:cNvSpPr>
                      <a:spLocks noChangeAspect="1" noChangeArrowheads="1"/>
                    </p:cNvSpPr>
                    <p:nvPr/>
                  </p:nvSpPr>
                  <p:spPr bwMode="auto">
                    <a:xfrm>
                      <a:off x="3699398" y="487971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96" name="Suorakulmio 100"/>
                    <p:cNvSpPr>
                      <a:spLocks noChangeAspect="1" noChangeArrowheads="1"/>
                    </p:cNvSpPr>
                    <p:nvPr/>
                  </p:nvSpPr>
                  <p:spPr bwMode="auto">
                    <a:xfrm>
                      <a:off x="3809178" y="488115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397" name="Suora yhdysviiva 387"/>
                    <p:cNvCxnSpPr>
                      <a:cxnSpLocks noChangeShapeType="1"/>
                      <a:stCxn id="388" idx="2"/>
                    </p:cNvCxnSpPr>
                    <p:nvPr/>
                  </p:nvCxnSpPr>
                  <p:spPr bwMode="auto">
                    <a:xfrm flipH="1">
                      <a:off x="3056662" y="5876848"/>
                      <a:ext cx="642852" cy="122622"/>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98" name="Suora yhdysviiva 387"/>
                    <p:cNvCxnSpPr>
                      <a:cxnSpLocks noChangeShapeType="1"/>
                    </p:cNvCxnSpPr>
                    <p:nvPr/>
                  </p:nvCxnSpPr>
                  <p:spPr bwMode="auto">
                    <a:xfrm flipV="1">
                      <a:off x="3221249" y="5436394"/>
                      <a:ext cx="448257" cy="21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99" name="Suora yhdysviiva 387"/>
                    <p:cNvCxnSpPr>
                      <a:cxnSpLocks noChangeShapeType="1"/>
                    </p:cNvCxnSpPr>
                    <p:nvPr/>
                  </p:nvCxnSpPr>
                  <p:spPr bwMode="auto">
                    <a:xfrm flipV="1">
                      <a:off x="3193468" y="5410032"/>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400" name="Suora yhdysviiva 387"/>
                    <p:cNvCxnSpPr>
                      <a:cxnSpLocks noChangeShapeType="1"/>
                    </p:cNvCxnSpPr>
                    <p:nvPr/>
                  </p:nvCxnSpPr>
                  <p:spPr bwMode="auto">
                    <a:xfrm flipV="1">
                      <a:off x="3641725" y="5412319"/>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401" name="Suorakulmio 100"/>
                    <p:cNvSpPr>
                      <a:spLocks noChangeAspect="1" noChangeArrowheads="1"/>
                    </p:cNvSpPr>
                    <p:nvPr/>
                  </p:nvSpPr>
                  <p:spPr bwMode="auto">
                    <a:xfrm>
                      <a:off x="3698147" y="508333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402"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403" name="Suorakulmio 100"/>
                    <p:cNvSpPr>
                      <a:spLocks noChangeAspect="1" noChangeArrowheads="1"/>
                    </p:cNvSpPr>
                    <p:nvPr/>
                  </p:nvSpPr>
                  <p:spPr bwMode="auto">
                    <a:xfrm>
                      <a:off x="3905825" y="488316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sp>
                <p:nvSpPr>
                  <p:cNvPr id="381" name="Suorakulmio 100"/>
                  <p:cNvSpPr>
                    <a:spLocks noChangeAspect="1" noChangeArrowheads="1"/>
                  </p:cNvSpPr>
                  <p:nvPr/>
                </p:nvSpPr>
                <p:spPr bwMode="auto">
                  <a:xfrm>
                    <a:off x="3834255" y="535713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82" name="Suorakulmio 100"/>
                  <p:cNvSpPr>
                    <a:spLocks noChangeAspect="1" noChangeArrowheads="1"/>
                  </p:cNvSpPr>
                  <p:nvPr/>
                </p:nvSpPr>
                <p:spPr bwMode="auto">
                  <a:xfrm>
                    <a:off x="3935689" y="540262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83" name="Suorakulmio 100"/>
                  <p:cNvSpPr>
                    <a:spLocks noChangeAspect="1" noChangeArrowheads="1"/>
                  </p:cNvSpPr>
                  <p:nvPr/>
                </p:nvSpPr>
                <p:spPr bwMode="auto">
                  <a:xfrm>
                    <a:off x="4036462" y="54472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84" name="Suorakulmio 100"/>
                  <p:cNvSpPr>
                    <a:spLocks noChangeAspect="1" noChangeArrowheads="1"/>
                  </p:cNvSpPr>
                  <p:nvPr/>
                </p:nvSpPr>
                <p:spPr bwMode="auto">
                  <a:xfrm>
                    <a:off x="4141485" y="549949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grpSp>
          <p:pic>
            <p:nvPicPr>
              <p:cNvPr id="377" name="Kuva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496812" y="649536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45567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a:stretch>
        </a:blipFill>
        <a:effectLst/>
      </p:bgPr>
    </p:bg>
    <p:spTree>
      <p:nvGrpSpPr>
        <p:cNvPr id="1" name=""/>
        <p:cNvGrpSpPr/>
        <p:nvPr/>
      </p:nvGrpSpPr>
      <p:grpSpPr>
        <a:xfrm>
          <a:off x="0" y="0"/>
          <a:ext cx="0" cy="0"/>
          <a:chOff x="0" y="0"/>
          <a:chExt cx="0" cy="0"/>
        </a:xfrm>
      </p:grpSpPr>
      <p:sp>
        <p:nvSpPr>
          <p:cNvPr id="44" name="Text Box 3"/>
          <p:cNvSpPr txBox="1">
            <a:spLocks noChangeArrowheads="1"/>
          </p:cNvSpPr>
          <p:nvPr/>
        </p:nvSpPr>
        <p:spPr bwMode="auto">
          <a:xfrm>
            <a:off x="752475" y="154295"/>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Tien ylittävän ilmajohdon rakentaminen tai purkaminen</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100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cxnSp>
        <p:nvCxnSpPr>
          <p:cNvPr id="170" name="Suora yhdysviiva 169"/>
          <p:cNvCxnSpPr/>
          <p:nvPr/>
        </p:nvCxnSpPr>
        <p:spPr>
          <a:xfrm>
            <a:off x="1269000" y="5171560"/>
            <a:ext cx="4319997" cy="0"/>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9" name="Suora yhdysviiva 168"/>
          <p:cNvCxnSpPr/>
          <p:nvPr/>
        </p:nvCxnSpPr>
        <p:spPr>
          <a:xfrm flipV="1">
            <a:off x="1269000" y="5309860"/>
            <a:ext cx="4320000" cy="2008"/>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3" name="Suora yhdysviiva 172"/>
          <p:cNvCxnSpPr/>
          <p:nvPr/>
        </p:nvCxnSpPr>
        <p:spPr>
          <a:xfrm>
            <a:off x="1269000" y="5456794"/>
            <a:ext cx="4319997" cy="1368"/>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5" name="Suorakulmio 244"/>
          <p:cNvSpPr>
            <a:spLocks noChangeArrowheads="1"/>
          </p:cNvSpPr>
          <p:nvPr/>
        </p:nvSpPr>
        <p:spPr bwMode="auto">
          <a:xfrm>
            <a:off x="5154258" y="2282782"/>
            <a:ext cx="1036449"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Varoitusvilkut asetetaan pysäytyksestä varoittavien</a:t>
            </a:r>
          </a:p>
          <a:p>
            <a:pPr algn="ct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ennakkomerkkien yhteyteen.</a:t>
            </a:r>
          </a:p>
        </p:txBody>
      </p:sp>
      <p:grpSp>
        <p:nvGrpSpPr>
          <p:cNvPr id="6" name="Ryhmä 5"/>
          <p:cNvGrpSpPr/>
          <p:nvPr/>
        </p:nvGrpSpPr>
        <p:grpSpPr>
          <a:xfrm>
            <a:off x="731838" y="1411672"/>
            <a:ext cx="5321701" cy="3674584"/>
            <a:chOff x="731838" y="1411672"/>
            <a:chExt cx="5321701" cy="3674584"/>
          </a:xfrm>
        </p:grpSpPr>
        <p:grpSp>
          <p:nvGrpSpPr>
            <p:cNvPr id="5" name="Ryhmä 4"/>
            <p:cNvGrpSpPr/>
            <p:nvPr/>
          </p:nvGrpSpPr>
          <p:grpSpPr>
            <a:xfrm>
              <a:off x="731838" y="1411672"/>
              <a:ext cx="5321701" cy="3410187"/>
              <a:chOff x="731838" y="1411672"/>
              <a:chExt cx="5321701" cy="3410187"/>
            </a:xfrm>
          </p:grpSpPr>
          <p:grpSp>
            <p:nvGrpSpPr>
              <p:cNvPr id="4" name="Ryhmä 3"/>
              <p:cNvGrpSpPr/>
              <p:nvPr/>
            </p:nvGrpSpPr>
            <p:grpSpPr>
              <a:xfrm>
                <a:off x="731838" y="1411672"/>
                <a:ext cx="5321701" cy="3410187"/>
                <a:chOff x="731838" y="1411672"/>
                <a:chExt cx="5321701" cy="3410187"/>
              </a:xfrm>
            </p:grpSpPr>
            <p:pic>
              <p:nvPicPr>
                <p:cNvPr id="287" name="Kuva 2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622400" y="3283200"/>
                  <a:ext cx="507600" cy="141345"/>
                </a:xfrm>
                <a:prstGeom prst="rect">
                  <a:avLst/>
                </a:prstGeom>
              </p:spPr>
            </p:pic>
            <p:grpSp>
              <p:nvGrpSpPr>
                <p:cNvPr id="386" name="Ryhmä 385"/>
                <p:cNvGrpSpPr/>
                <p:nvPr/>
              </p:nvGrpSpPr>
              <p:grpSpPr>
                <a:xfrm rot="10800000">
                  <a:off x="731838" y="1411672"/>
                  <a:ext cx="5321701" cy="3410187"/>
                  <a:chOff x="810374" y="5818116"/>
                  <a:chExt cx="5321701" cy="3410187"/>
                </a:xfrm>
              </p:grpSpPr>
              <p:grpSp>
                <p:nvGrpSpPr>
                  <p:cNvPr id="387" name="Ryhmä 386"/>
                  <p:cNvGrpSpPr/>
                  <p:nvPr/>
                </p:nvGrpSpPr>
                <p:grpSpPr>
                  <a:xfrm rot="10800000">
                    <a:off x="2836068" y="6514134"/>
                    <a:ext cx="1188249" cy="2519116"/>
                    <a:chOff x="2842418" y="1593926"/>
                    <a:chExt cx="1188249" cy="2519116"/>
                  </a:xfrm>
                </p:grpSpPr>
                <p:pic>
                  <p:nvPicPr>
                    <p:cNvPr id="457"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7272" y="40479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8"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42419" y="374614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42419" y="302614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42418" y="194804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44010" y="1593926"/>
                      <a:ext cx="90487" cy="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937272" y="374932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937273" y="30262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940180" y="194526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5"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937272" y="15939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8" name="Ryhmä 387"/>
                  <p:cNvGrpSpPr/>
                  <p:nvPr/>
                </p:nvGrpSpPr>
                <p:grpSpPr>
                  <a:xfrm>
                    <a:off x="1988199" y="6178161"/>
                    <a:ext cx="896021" cy="2855089"/>
                    <a:chOff x="1978871" y="6263676"/>
                    <a:chExt cx="896021" cy="2855089"/>
                  </a:xfrm>
                </p:grpSpPr>
                <p:cxnSp>
                  <p:nvCxnSpPr>
                    <p:cNvPr id="452" name="Suora yhdysviiva 451"/>
                    <p:cNvCxnSpPr>
                      <a:stCxn id="457" idx="2"/>
                      <a:endCxn id="403" idx="0"/>
                    </p:cNvCxnSpPr>
                    <p:nvPr/>
                  </p:nvCxnSpPr>
                  <p:spPr>
                    <a:xfrm flipH="1" flipV="1">
                      <a:off x="2174544" y="6263676"/>
                      <a:ext cx="700347" cy="33597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uora yhdysviiva 452"/>
                    <p:cNvCxnSpPr>
                      <a:stCxn id="463" idx="2"/>
                      <a:endCxn id="402" idx="3"/>
                    </p:cNvCxnSpPr>
                    <p:nvPr/>
                  </p:nvCxnSpPr>
                  <p:spPr>
                    <a:xfrm flipH="1">
                      <a:off x="2698599" y="7686465"/>
                      <a:ext cx="176292" cy="764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uora yhdysviiva 453"/>
                    <p:cNvCxnSpPr>
                      <a:stCxn id="462" idx="2"/>
                      <a:endCxn id="413" idx="2"/>
                    </p:cNvCxnSpPr>
                    <p:nvPr/>
                  </p:nvCxnSpPr>
                  <p:spPr>
                    <a:xfrm flipH="1">
                      <a:off x="1978871" y="6963370"/>
                      <a:ext cx="896021" cy="3178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uora yhdysviiva 454"/>
                    <p:cNvCxnSpPr>
                      <a:stCxn id="464" idx="2"/>
                      <a:endCxn id="407" idx="2"/>
                    </p:cNvCxnSpPr>
                    <p:nvPr/>
                  </p:nvCxnSpPr>
                  <p:spPr>
                    <a:xfrm rot="10800000">
                      <a:off x="1982849" y="8124536"/>
                      <a:ext cx="889135" cy="642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uora yhdysviiva 455"/>
                    <p:cNvCxnSpPr>
                      <a:stCxn id="465" idx="2"/>
                    </p:cNvCxnSpPr>
                    <p:nvPr/>
                  </p:nvCxnSpPr>
                  <p:spPr>
                    <a:xfrm flipH="1" flipV="1">
                      <a:off x="1988362" y="8929901"/>
                      <a:ext cx="886530" cy="18886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9" name="Ryhmä 388"/>
                  <p:cNvGrpSpPr/>
                  <p:nvPr/>
                </p:nvGrpSpPr>
                <p:grpSpPr>
                  <a:xfrm>
                    <a:off x="3977482" y="6881030"/>
                    <a:ext cx="883704" cy="2152220"/>
                    <a:chOff x="3969730" y="6967506"/>
                    <a:chExt cx="883704" cy="2152220"/>
                  </a:xfrm>
                </p:grpSpPr>
                <p:grpSp>
                  <p:nvGrpSpPr>
                    <p:cNvPr id="447" name="Ryhmä 446"/>
                    <p:cNvGrpSpPr/>
                    <p:nvPr/>
                  </p:nvGrpSpPr>
                  <p:grpSpPr>
                    <a:xfrm>
                      <a:off x="3971321" y="6967506"/>
                      <a:ext cx="882113" cy="1798102"/>
                      <a:chOff x="3971321" y="6967506"/>
                      <a:chExt cx="882113" cy="1798102"/>
                    </a:xfrm>
                  </p:grpSpPr>
                  <p:cxnSp>
                    <p:nvCxnSpPr>
                      <p:cNvPr id="449" name="Suora yhdysviiva 448"/>
                      <p:cNvCxnSpPr>
                        <a:stCxn id="459" idx="2"/>
                        <a:endCxn id="416" idx="1"/>
                      </p:cNvCxnSpPr>
                      <p:nvPr/>
                    </p:nvCxnSpPr>
                    <p:spPr>
                      <a:xfrm>
                        <a:off x="3971321" y="7687505"/>
                        <a:ext cx="169299" cy="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uora yhdysviiva 449"/>
                      <p:cNvCxnSpPr>
                        <a:stCxn id="460" idx="2"/>
                        <a:endCxn id="423" idx="2"/>
                      </p:cNvCxnSpPr>
                      <p:nvPr/>
                    </p:nvCxnSpPr>
                    <p:spPr>
                      <a:xfrm rot="10800000" flipH="1">
                        <a:off x="3971322" y="8125497"/>
                        <a:ext cx="882112" cy="64011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uora yhdysviiva 450"/>
                      <p:cNvCxnSpPr>
                        <a:stCxn id="458" idx="2"/>
                        <a:endCxn id="421" idx="2"/>
                      </p:cNvCxnSpPr>
                      <p:nvPr/>
                    </p:nvCxnSpPr>
                    <p:spPr>
                      <a:xfrm rot="10800000" flipH="1" flipV="1">
                        <a:off x="3971321" y="6967506"/>
                        <a:ext cx="882113" cy="3146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8" name="Suora yhdysviiva 447"/>
                    <p:cNvCxnSpPr>
                      <a:stCxn id="461" idx="2"/>
                      <a:endCxn id="428" idx="2"/>
                    </p:cNvCxnSpPr>
                    <p:nvPr/>
                  </p:nvCxnSpPr>
                  <p:spPr>
                    <a:xfrm flipV="1">
                      <a:off x="3969730" y="8937416"/>
                      <a:ext cx="882784" cy="18231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2" name="Suora yhdysviiva 391"/>
                  <p:cNvCxnSpPr/>
                  <p:nvPr/>
                </p:nvCxnSpPr>
                <p:spPr>
                  <a:xfrm>
                    <a:off x="1356072" y="6166309"/>
                    <a:ext cx="4161209"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93" name="Ryhmä 392"/>
                  <p:cNvGrpSpPr/>
                  <p:nvPr/>
                </p:nvGrpSpPr>
                <p:grpSpPr>
                  <a:xfrm>
                    <a:off x="810374" y="5818116"/>
                    <a:ext cx="5321701" cy="3410187"/>
                    <a:chOff x="810374" y="5818116"/>
                    <a:chExt cx="5321701" cy="3410187"/>
                  </a:xfrm>
                </p:grpSpPr>
                <p:grpSp>
                  <p:nvGrpSpPr>
                    <p:cNvPr id="394" name="Ryhmä 393"/>
                    <p:cNvGrpSpPr/>
                    <p:nvPr/>
                  </p:nvGrpSpPr>
                  <p:grpSpPr>
                    <a:xfrm>
                      <a:off x="5516998" y="6083992"/>
                      <a:ext cx="615077" cy="3029107"/>
                      <a:chOff x="3357000" y="6316056"/>
                      <a:chExt cx="615077" cy="3029107"/>
                    </a:xfrm>
                  </p:grpSpPr>
                  <p:cxnSp>
                    <p:nvCxnSpPr>
                      <p:cNvPr id="436" name="Suora yhdysviiva 435"/>
                      <p:cNvCxnSpPr/>
                      <p:nvPr/>
                    </p:nvCxnSpPr>
                    <p:spPr>
                      <a:xfrm flipV="1">
                        <a:off x="3429000" y="6393000"/>
                        <a:ext cx="1266" cy="28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uora yhdysviiva 436"/>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uora yhdysviiva 437"/>
                      <p:cNvCxnSpPr/>
                      <p:nvPr/>
                    </p:nvCxnSpPr>
                    <p:spPr>
                      <a:xfrm rot="10800000">
                        <a:off x="3357000" y="711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uora yhdysviiva 438"/>
                      <p:cNvCxnSpPr/>
                      <p:nvPr/>
                    </p:nvCxnSpPr>
                    <p:spPr>
                      <a:xfrm rot="10800000">
                        <a:off x="3357000" y="783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uora yhdysviiva 439"/>
                      <p:cNvCxnSpPr/>
                      <p:nvPr/>
                    </p:nvCxnSpPr>
                    <p:spPr>
                      <a:xfrm rot="10800000">
                        <a:off x="3357000" y="891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1" name="Suora yhdysviiva 440"/>
                      <p:cNvCxnSpPr/>
                      <p:nvPr/>
                    </p:nvCxnSpPr>
                    <p:spPr>
                      <a:xfrm rot="10800000">
                        <a:off x="3357000" y="926821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2" name="Tekstiruutu 441"/>
                      <p:cNvSpPr txBox="1"/>
                      <p:nvPr/>
                    </p:nvSpPr>
                    <p:spPr>
                      <a:xfrm>
                        <a:off x="3550622" y="631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443" name="Tekstiruutu 442"/>
                      <p:cNvSpPr txBox="1"/>
                      <p:nvPr/>
                    </p:nvSpPr>
                    <p:spPr>
                      <a:xfrm>
                        <a:off x="3550621" y="703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444" name="Tekstiruutu 443"/>
                      <p:cNvSpPr txBox="1"/>
                      <p:nvPr/>
                    </p:nvSpPr>
                    <p:spPr>
                      <a:xfrm>
                        <a:off x="3550620" y="77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sp>
                    <p:nvSpPr>
                      <p:cNvPr id="445" name="Tekstiruutu 444"/>
                      <p:cNvSpPr txBox="1"/>
                      <p:nvPr/>
                    </p:nvSpPr>
                    <p:spPr>
                      <a:xfrm>
                        <a:off x="3545726" y="8838731"/>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700 m</a:t>
                        </a:r>
                      </a:p>
                    </p:txBody>
                  </p:sp>
                  <p:sp>
                    <p:nvSpPr>
                      <p:cNvPr id="446" name="Tekstiruutu 445"/>
                      <p:cNvSpPr txBox="1"/>
                      <p:nvPr/>
                    </p:nvSpPr>
                    <p:spPr>
                      <a:xfrm>
                        <a:off x="3545725" y="9191275"/>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800 m</a:t>
                        </a:r>
                      </a:p>
                    </p:txBody>
                  </p:sp>
                </p:grpSp>
                <p:grpSp>
                  <p:nvGrpSpPr>
                    <p:cNvPr id="395" name="Ryhmä 394"/>
                    <p:cNvGrpSpPr/>
                    <p:nvPr/>
                  </p:nvGrpSpPr>
                  <p:grpSpPr>
                    <a:xfrm rot="10800000">
                      <a:off x="810374" y="6087898"/>
                      <a:ext cx="545697" cy="491324"/>
                      <a:chOff x="3357000" y="6332662"/>
                      <a:chExt cx="545697" cy="491324"/>
                    </a:xfrm>
                  </p:grpSpPr>
                  <p:cxnSp>
                    <p:nvCxnSpPr>
                      <p:cNvPr id="431" name="Suora yhdysviiva 430"/>
                      <p:cNvCxnSpPr/>
                      <p:nvPr/>
                    </p:nvCxnSpPr>
                    <p:spPr>
                      <a:xfrm flipV="1">
                        <a:off x="3429000" y="6393000"/>
                        <a:ext cx="1266"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uora yhdysviiva 43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3" name="Tekstiruutu 432"/>
                      <p:cNvSpPr txBox="1"/>
                      <p:nvPr/>
                    </p:nvSpPr>
                    <p:spPr>
                      <a:xfrm>
                        <a:off x="3531816" y="6670098"/>
                        <a:ext cx="22967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cxnSp>
                    <p:nvCxnSpPr>
                      <p:cNvPr id="434" name="Suora yhdysviiva 433"/>
                      <p:cNvCxnSpPr/>
                      <p:nvPr/>
                    </p:nvCxnSpPr>
                    <p:spPr>
                      <a:xfrm rot="10800000">
                        <a:off x="3357283" y="675506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5" name="Tekstiruutu 434"/>
                      <p:cNvSpPr txBox="1"/>
                      <p:nvPr/>
                    </p:nvSpPr>
                    <p:spPr>
                      <a:xfrm>
                        <a:off x="3537567" y="6332662"/>
                        <a:ext cx="365130"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grpSp>
                <p:grpSp>
                  <p:nvGrpSpPr>
                    <p:cNvPr id="397" name="Ryhmä 396"/>
                    <p:cNvGrpSpPr/>
                    <p:nvPr/>
                  </p:nvGrpSpPr>
                  <p:grpSpPr>
                    <a:xfrm rot="10800000">
                      <a:off x="1735072" y="5818116"/>
                      <a:ext cx="3379241" cy="3410187"/>
                      <a:chOff x="1845788" y="3167905"/>
                      <a:chExt cx="3379241" cy="3410187"/>
                    </a:xfrm>
                  </p:grpSpPr>
                  <p:grpSp>
                    <p:nvGrpSpPr>
                      <p:cNvPr id="398" name="Ryhmä 397"/>
                      <p:cNvGrpSpPr/>
                      <p:nvPr/>
                    </p:nvGrpSpPr>
                    <p:grpSpPr>
                      <a:xfrm>
                        <a:off x="1845788" y="3167905"/>
                        <a:ext cx="965941" cy="2476944"/>
                        <a:chOff x="1741851" y="1407831"/>
                        <a:chExt cx="965941" cy="2476944"/>
                      </a:xfrm>
                    </p:grpSpPr>
                    <p:grpSp>
                      <p:nvGrpSpPr>
                        <p:cNvPr id="415" name="Ryhmä 414"/>
                        <p:cNvGrpSpPr/>
                        <p:nvPr/>
                      </p:nvGrpSpPr>
                      <p:grpSpPr>
                        <a:xfrm>
                          <a:off x="1742771" y="1407831"/>
                          <a:ext cx="506254" cy="821704"/>
                          <a:chOff x="1742771" y="1407831"/>
                          <a:chExt cx="506254" cy="821704"/>
                        </a:xfrm>
                      </p:grpSpPr>
                      <p:pic>
                        <p:nvPicPr>
                          <p:cNvPr id="427" name="Kuva 4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811217" y="1407831"/>
                            <a:ext cx="360521" cy="360045"/>
                          </a:xfrm>
                          <a:prstGeom prst="rect">
                            <a:avLst/>
                          </a:prstGeom>
                        </p:spPr>
                      </p:pic>
                      <p:pic>
                        <p:nvPicPr>
                          <p:cNvPr id="428" name="Kuva 4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742771" y="1785194"/>
                            <a:ext cx="506254" cy="444341"/>
                          </a:xfrm>
                          <a:prstGeom prst="rect">
                            <a:avLst/>
                          </a:prstGeom>
                        </p:spPr>
                      </p:pic>
                    </p:grpSp>
                    <p:pic>
                      <p:nvPicPr>
                        <p:cNvPr id="416" name="Kuva 4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2347271" y="2847759"/>
                          <a:ext cx="360521" cy="359569"/>
                        </a:xfrm>
                        <a:prstGeom prst="rect">
                          <a:avLst/>
                        </a:prstGeom>
                      </p:spPr>
                    </p:pic>
                    <p:pic>
                      <p:nvPicPr>
                        <p:cNvPr id="423" name="Kuva 4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741851" y="2597113"/>
                          <a:ext cx="506254" cy="444341"/>
                        </a:xfrm>
                        <a:prstGeom prst="rect">
                          <a:avLst/>
                        </a:prstGeom>
                      </p:spPr>
                    </p:pic>
                    <p:pic>
                      <p:nvPicPr>
                        <p:cNvPr id="421" name="Kuva 4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741851" y="3440434"/>
                          <a:ext cx="506254" cy="444341"/>
                        </a:xfrm>
                        <a:prstGeom prst="rect">
                          <a:avLst/>
                        </a:prstGeom>
                      </p:spPr>
                    </p:pic>
                    <p:cxnSp>
                      <p:nvCxnSpPr>
                        <p:cNvPr id="419" name="Suora yhdysviiva 418"/>
                        <p:cNvCxnSpPr/>
                        <p:nvPr/>
                      </p:nvCxnSpPr>
                      <p:spPr>
                        <a:xfrm>
                          <a:off x="1999680" y="3275476"/>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420"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909334" y="303596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 name="Ryhmä 398"/>
                      <p:cNvGrpSpPr/>
                      <p:nvPr/>
                    </p:nvGrpSpPr>
                    <p:grpSpPr>
                      <a:xfrm>
                        <a:off x="4252174" y="3167905"/>
                        <a:ext cx="972855" cy="3410187"/>
                        <a:chOff x="4148237" y="1407831"/>
                        <a:chExt cx="972855" cy="3410187"/>
                      </a:xfrm>
                    </p:grpSpPr>
                    <p:pic>
                      <p:nvPicPr>
                        <p:cNvPr id="413" name="Kuva 4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4614838" y="3440434"/>
                          <a:ext cx="506254" cy="444341"/>
                        </a:xfrm>
                        <a:prstGeom prst="rect">
                          <a:avLst/>
                        </a:prstGeom>
                      </p:spPr>
                    </p:pic>
                    <p:grpSp>
                      <p:nvGrpSpPr>
                        <p:cNvPr id="401" name="Ryhmä 400"/>
                        <p:cNvGrpSpPr/>
                        <p:nvPr/>
                      </p:nvGrpSpPr>
                      <p:grpSpPr>
                        <a:xfrm>
                          <a:off x="4148237" y="1407831"/>
                          <a:ext cx="972598" cy="3410187"/>
                          <a:chOff x="4148237" y="1407831"/>
                          <a:chExt cx="972598" cy="3410187"/>
                        </a:xfrm>
                      </p:grpSpPr>
                      <p:pic>
                        <p:nvPicPr>
                          <p:cNvPr id="402" name="Kuva 40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4148237" y="2847758"/>
                            <a:ext cx="360521" cy="359569"/>
                          </a:xfrm>
                          <a:prstGeom prst="rect">
                            <a:avLst/>
                          </a:prstGeom>
                        </p:spPr>
                      </p:pic>
                      <p:pic>
                        <p:nvPicPr>
                          <p:cNvPr id="403" name="Kuva 40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92031" y="4457973"/>
                            <a:ext cx="360521" cy="360045"/>
                          </a:xfrm>
                          <a:prstGeom prst="rect">
                            <a:avLst/>
                          </a:prstGeom>
                        </p:spPr>
                      </p:pic>
                      <p:grpSp>
                        <p:nvGrpSpPr>
                          <p:cNvPr id="404" name="Ryhmä 403"/>
                          <p:cNvGrpSpPr/>
                          <p:nvPr/>
                        </p:nvGrpSpPr>
                        <p:grpSpPr>
                          <a:xfrm>
                            <a:off x="4614581" y="1407831"/>
                            <a:ext cx="506254" cy="821704"/>
                            <a:chOff x="1742771" y="1407831"/>
                            <a:chExt cx="506254" cy="821704"/>
                          </a:xfrm>
                        </p:grpSpPr>
                        <p:pic>
                          <p:nvPicPr>
                            <p:cNvPr id="411" name="Kuva 4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811217" y="1407831"/>
                              <a:ext cx="360521" cy="360045"/>
                            </a:xfrm>
                            <a:prstGeom prst="rect">
                              <a:avLst/>
                            </a:prstGeom>
                          </p:spPr>
                        </p:pic>
                        <p:pic>
                          <p:nvPicPr>
                            <p:cNvPr id="412" name="Kuva 4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742771" y="1785194"/>
                              <a:ext cx="506254" cy="444341"/>
                            </a:xfrm>
                            <a:prstGeom prst="rect">
                              <a:avLst/>
                            </a:prstGeom>
                          </p:spPr>
                        </p:pic>
                      </p:grpSp>
                      <p:pic>
                        <p:nvPicPr>
                          <p:cNvPr id="407" name="Kuva 40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4610860" y="2597113"/>
                            <a:ext cx="506254" cy="444341"/>
                          </a:xfrm>
                          <a:prstGeom prst="rect">
                            <a:avLst/>
                          </a:prstGeom>
                        </p:spPr>
                      </p:pic>
                      <p:pic>
                        <p:nvPicPr>
                          <p:cNvPr id="406"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4778258" y="303596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grpSp>
            <p:pic>
              <p:nvPicPr>
                <p:cNvPr id="3" name="Kuv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749600" y="2440769"/>
                  <a:ext cx="507600" cy="141345"/>
                </a:xfrm>
                <a:prstGeom prst="rect">
                  <a:avLst/>
                </a:prstGeom>
              </p:spPr>
            </p:pic>
            <p:pic>
              <p:nvPicPr>
                <p:cNvPr id="171" name="Kuva 1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749600" y="3283200"/>
                  <a:ext cx="507600" cy="141345"/>
                </a:xfrm>
                <a:prstGeom prst="rect">
                  <a:avLst/>
                </a:prstGeom>
              </p:spPr>
            </p:pic>
            <p:pic>
              <p:nvPicPr>
                <p:cNvPr id="288" name="Kuva 2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622400" y="2440769"/>
                  <a:ext cx="507600" cy="141345"/>
                </a:xfrm>
                <a:prstGeom prst="rect">
                  <a:avLst/>
                </a:prstGeom>
              </p:spPr>
            </p:pic>
          </p:grpSp>
          <p:pic>
            <p:nvPicPr>
              <p:cNvPr id="2" name="Kuva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1778400" y="2278769"/>
                <a:ext cx="448395" cy="140400"/>
              </a:xfrm>
              <a:prstGeom prst="rect">
                <a:avLst/>
              </a:prstGeom>
            </p:spPr>
          </p:pic>
          <p:pic>
            <p:nvPicPr>
              <p:cNvPr id="159" name="Kuva 15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4651200" y="2278769"/>
                <a:ext cx="448395" cy="140400"/>
              </a:xfrm>
              <a:prstGeom prst="rect">
                <a:avLst/>
              </a:prstGeom>
            </p:spPr>
          </p:pic>
        </p:grpSp>
        <p:pic>
          <p:nvPicPr>
            <p:cNvPr id="160" name="Kuva 2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739540" y="1959758"/>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2986218" y="196127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Kuva 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3197113" y="447506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2989965" y="447668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 name="Ryhmä 163"/>
          <p:cNvGrpSpPr/>
          <p:nvPr/>
        </p:nvGrpSpPr>
        <p:grpSpPr>
          <a:xfrm rot="10800000">
            <a:off x="804662" y="5537403"/>
            <a:ext cx="5321701" cy="3674584"/>
            <a:chOff x="731838" y="1411672"/>
            <a:chExt cx="5321701" cy="3674584"/>
          </a:xfrm>
        </p:grpSpPr>
        <p:grpSp>
          <p:nvGrpSpPr>
            <p:cNvPr id="165" name="Ryhmä 164"/>
            <p:cNvGrpSpPr/>
            <p:nvPr/>
          </p:nvGrpSpPr>
          <p:grpSpPr>
            <a:xfrm>
              <a:off x="731838" y="1411672"/>
              <a:ext cx="5321701" cy="3410187"/>
              <a:chOff x="731838" y="1411672"/>
              <a:chExt cx="5321701" cy="3410187"/>
            </a:xfrm>
          </p:grpSpPr>
          <p:grpSp>
            <p:nvGrpSpPr>
              <p:cNvPr id="174" name="Ryhmä 173"/>
              <p:cNvGrpSpPr/>
              <p:nvPr/>
            </p:nvGrpSpPr>
            <p:grpSpPr>
              <a:xfrm>
                <a:off x="731838" y="1411672"/>
                <a:ext cx="5321701" cy="3410187"/>
                <a:chOff x="731838" y="1411672"/>
                <a:chExt cx="5321701" cy="3410187"/>
              </a:xfrm>
            </p:grpSpPr>
            <p:pic>
              <p:nvPicPr>
                <p:cNvPr id="177" name="Kuva 1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622400" y="3283200"/>
                  <a:ext cx="507600" cy="141345"/>
                </a:xfrm>
                <a:prstGeom prst="rect">
                  <a:avLst/>
                </a:prstGeom>
              </p:spPr>
            </p:pic>
            <p:grpSp>
              <p:nvGrpSpPr>
                <p:cNvPr id="178" name="Ryhmä 177"/>
                <p:cNvGrpSpPr/>
                <p:nvPr/>
              </p:nvGrpSpPr>
              <p:grpSpPr>
                <a:xfrm rot="10800000">
                  <a:off x="731838" y="1411672"/>
                  <a:ext cx="5321701" cy="3410187"/>
                  <a:chOff x="810374" y="5818116"/>
                  <a:chExt cx="5321701" cy="3410187"/>
                </a:xfrm>
              </p:grpSpPr>
              <p:grpSp>
                <p:nvGrpSpPr>
                  <p:cNvPr id="182" name="Ryhmä 181"/>
                  <p:cNvGrpSpPr/>
                  <p:nvPr/>
                </p:nvGrpSpPr>
                <p:grpSpPr>
                  <a:xfrm rot="10800000">
                    <a:off x="2836068" y="6514134"/>
                    <a:ext cx="1188249" cy="2519116"/>
                    <a:chOff x="2842418" y="1593926"/>
                    <a:chExt cx="1188249" cy="2519116"/>
                  </a:xfrm>
                </p:grpSpPr>
                <p:pic>
                  <p:nvPicPr>
                    <p:cNvPr id="235"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7272" y="40479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42419" y="374614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42419" y="302614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42418" y="194804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44010" y="1593926"/>
                      <a:ext cx="90487" cy="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937272" y="374932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937273" y="30262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940180" y="194526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937272" y="15939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3" name="Ryhmä 182"/>
                  <p:cNvGrpSpPr/>
                  <p:nvPr/>
                </p:nvGrpSpPr>
                <p:grpSpPr>
                  <a:xfrm>
                    <a:off x="1988199" y="6178161"/>
                    <a:ext cx="896021" cy="2855089"/>
                    <a:chOff x="1978871" y="6263676"/>
                    <a:chExt cx="896021" cy="2855089"/>
                  </a:xfrm>
                </p:grpSpPr>
                <p:cxnSp>
                  <p:nvCxnSpPr>
                    <p:cNvPr id="230" name="Suora yhdysviiva 229"/>
                    <p:cNvCxnSpPr>
                      <a:stCxn id="235" idx="2"/>
                      <a:endCxn id="195" idx="0"/>
                    </p:cNvCxnSpPr>
                    <p:nvPr/>
                  </p:nvCxnSpPr>
                  <p:spPr>
                    <a:xfrm flipH="1" flipV="1">
                      <a:off x="2174544" y="6263676"/>
                      <a:ext cx="700347" cy="33597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uora yhdysviiva 230"/>
                    <p:cNvCxnSpPr>
                      <a:stCxn id="241" idx="2"/>
                      <a:endCxn id="194" idx="3"/>
                    </p:cNvCxnSpPr>
                    <p:nvPr/>
                  </p:nvCxnSpPr>
                  <p:spPr>
                    <a:xfrm flipH="1">
                      <a:off x="2698599" y="7686465"/>
                      <a:ext cx="176292" cy="764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uora yhdysviiva 231"/>
                    <p:cNvCxnSpPr>
                      <a:stCxn id="240" idx="2"/>
                      <a:endCxn id="192" idx="2"/>
                    </p:cNvCxnSpPr>
                    <p:nvPr/>
                  </p:nvCxnSpPr>
                  <p:spPr>
                    <a:xfrm flipH="1">
                      <a:off x="1978871" y="6963370"/>
                      <a:ext cx="896021" cy="3178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uora yhdysviiva 232"/>
                    <p:cNvCxnSpPr>
                      <a:stCxn id="242" idx="2"/>
                      <a:endCxn id="197" idx="2"/>
                    </p:cNvCxnSpPr>
                    <p:nvPr/>
                  </p:nvCxnSpPr>
                  <p:spPr>
                    <a:xfrm rot="10800000">
                      <a:off x="1982849" y="8124536"/>
                      <a:ext cx="889135" cy="642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uora yhdysviiva 233"/>
                    <p:cNvCxnSpPr>
                      <a:stCxn id="243" idx="2"/>
                    </p:cNvCxnSpPr>
                    <p:nvPr/>
                  </p:nvCxnSpPr>
                  <p:spPr>
                    <a:xfrm flipH="1" flipV="1">
                      <a:off x="1988362" y="8929901"/>
                      <a:ext cx="886530" cy="18886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4" name="Ryhmä 183"/>
                  <p:cNvGrpSpPr/>
                  <p:nvPr/>
                </p:nvGrpSpPr>
                <p:grpSpPr>
                  <a:xfrm>
                    <a:off x="3977482" y="6881030"/>
                    <a:ext cx="883704" cy="2152220"/>
                    <a:chOff x="3969730" y="6967506"/>
                    <a:chExt cx="883704" cy="2152220"/>
                  </a:xfrm>
                </p:grpSpPr>
                <p:grpSp>
                  <p:nvGrpSpPr>
                    <p:cNvPr id="225" name="Ryhmä 224"/>
                    <p:cNvGrpSpPr/>
                    <p:nvPr/>
                  </p:nvGrpSpPr>
                  <p:grpSpPr>
                    <a:xfrm>
                      <a:off x="3971321" y="6967506"/>
                      <a:ext cx="882113" cy="1798102"/>
                      <a:chOff x="3971321" y="6967506"/>
                      <a:chExt cx="882113" cy="1798102"/>
                    </a:xfrm>
                  </p:grpSpPr>
                  <p:cxnSp>
                    <p:nvCxnSpPr>
                      <p:cNvPr id="227" name="Suora yhdysviiva 226"/>
                      <p:cNvCxnSpPr>
                        <a:stCxn id="237" idx="2"/>
                        <a:endCxn id="202" idx="1"/>
                      </p:cNvCxnSpPr>
                      <p:nvPr/>
                    </p:nvCxnSpPr>
                    <p:spPr>
                      <a:xfrm>
                        <a:off x="3971321" y="7687505"/>
                        <a:ext cx="169299" cy="7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uora yhdysviiva 227"/>
                      <p:cNvCxnSpPr>
                        <a:stCxn id="238" idx="2"/>
                        <a:endCxn id="203" idx="2"/>
                      </p:cNvCxnSpPr>
                      <p:nvPr/>
                    </p:nvCxnSpPr>
                    <p:spPr>
                      <a:xfrm rot="10800000" flipH="1">
                        <a:off x="3971322" y="8125497"/>
                        <a:ext cx="882112" cy="64011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uora yhdysviiva 228"/>
                      <p:cNvCxnSpPr>
                        <a:stCxn id="236" idx="2"/>
                        <a:endCxn id="204" idx="2"/>
                      </p:cNvCxnSpPr>
                      <p:nvPr/>
                    </p:nvCxnSpPr>
                    <p:spPr>
                      <a:xfrm rot="10800000" flipH="1" flipV="1">
                        <a:off x="3971321" y="6967506"/>
                        <a:ext cx="882113" cy="3146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6" name="Suora yhdysviiva 225"/>
                    <p:cNvCxnSpPr>
                      <a:stCxn id="239" idx="2"/>
                      <a:endCxn id="208" idx="2"/>
                    </p:cNvCxnSpPr>
                    <p:nvPr/>
                  </p:nvCxnSpPr>
                  <p:spPr>
                    <a:xfrm flipV="1">
                      <a:off x="3969730" y="8937416"/>
                      <a:ext cx="882784" cy="18231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5" name="Suora yhdysviiva 184"/>
                  <p:cNvCxnSpPr/>
                  <p:nvPr/>
                </p:nvCxnSpPr>
                <p:spPr>
                  <a:xfrm>
                    <a:off x="1355788" y="6158278"/>
                    <a:ext cx="4161209"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86" name="Ryhmä 185"/>
                  <p:cNvGrpSpPr/>
                  <p:nvPr/>
                </p:nvGrpSpPr>
                <p:grpSpPr>
                  <a:xfrm>
                    <a:off x="810374" y="5818116"/>
                    <a:ext cx="5321701" cy="3410187"/>
                    <a:chOff x="810374" y="5818116"/>
                    <a:chExt cx="5321701" cy="3410187"/>
                  </a:xfrm>
                </p:grpSpPr>
                <p:grpSp>
                  <p:nvGrpSpPr>
                    <p:cNvPr id="187" name="Ryhmä 186"/>
                    <p:cNvGrpSpPr/>
                    <p:nvPr/>
                  </p:nvGrpSpPr>
                  <p:grpSpPr>
                    <a:xfrm>
                      <a:off x="5516998" y="6083992"/>
                      <a:ext cx="615077" cy="3029107"/>
                      <a:chOff x="3357000" y="6316056"/>
                      <a:chExt cx="615077" cy="3029107"/>
                    </a:xfrm>
                  </p:grpSpPr>
                  <p:cxnSp>
                    <p:nvCxnSpPr>
                      <p:cNvPr id="214" name="Suora yhdysviiva 213"/>
                      <p:cNvCxnSpPr/>
                      <p:nvPr/>
                    </p:nvCxnSpPr>
                    <p:spPr>
                      <a:xfrm flipV="1">
                        <a:off x="3429000" y="6393000"/>
                        <a:ext cx="1266" cy="28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uora yhdysviiva 214"/>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uora yhdysviiva 215"/>
                      <p:cNvCxnSpPr/>
                      <p:nvPr/>
                    </p:nvCxnSpPr>
                    <p:spPr>
                      <a:xfrm rot="10800000">
                        <a:off x="3357000" y="711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uora yhdysviiva 216"/>
                      <p:cNvCxnSpPr/>
                      <p:nvPr/>
                    </p:nvCxnSpPr>
                    <p:spPr>
                      <a:xfrm rot="10800000">
                        <a:off x="3357000" y="783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uora yhdysviiva 217"/>
                      <p:cNvCxnSpPr/>
                      <p:nvPr/>
                    </p:nvCxnSpPr>
                    <p:spPr>
                      <a:xfrm rot="10800000">
                        <a:off x="3357000" y="891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uora yhdysviiva 218"/>
                      <p:cNvCxnSpPr/>
                      <p:nvPr/>
                    </p:nvCxnSpPr>
                    <p:spPr>
                      <a:xfrm rot="10800000">
                        <a:off x="3357000" y="926821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Tekstiruutu 219"/>
                      <p:cNvSpPr txBox="1"/>
                      <p:nvPr/>
                    </p:nvSpPr>
                    <p:spPr>
                      <a:xfrm>
                        <a:off x="3550622" y="631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21" name="Tekstiruutu 220"/>
                      <p:cNvSpPr txBox="1"/>
                      <p:nvPr/>
                    </p:nvSpPr>
                    <p:spPr>
                      <a:xfrm>
                        <a:off x="3550621" y="703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22" name="Tekstiruutu 221"/>
                      <p:cNvSpPr txBox="1"/>
                      <p:nvPr/>
                    </p:nvSpPr>
                    <p:spPr>
                      <a:xfrm>
                        <a:off x="3550620" y="77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sp>
                    <p:nvSpPr>
                      <p:cNvPr id="223" name="Tekstiruutu 222"/>
                      <p:cNvSpPr txBox="1"/>
                      <p:nvPr/>
                    </p:nvSpPr>
                    <p:spPr>
                      <a:xfrm>
                        <a:off x="3545726" y="8838731"/>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700 m</a:t>
                        </a:r>
                      </a:p>
                    </p:txBody>
                  </p:sp>
                  <p:sp>
                    <p:nvSpPr>
                      <p:cNvPr id="224" name="Tekstiruutu 223"/>
                      <p:cNvSpPr txBox="1"/>
                      <p:nvPr/>
                    </p:nvSpPr>
                    <p:spPr>
                      <a:xfrm>
                        <a:off x="3545725" y="9191275"/>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800 m</a:t>
                        </a:r>
                      </a:p>
                    </p:txBody>
                  </p:sp>
                </p:grpSp>
                <p:grpSp>
                  <p:nvGrpSpPr>
                    <p:cNvPr id="188" name="Ryhmä 187"/>
                    <p:cNvGrpSpPr/>
                    <p:nvPr/>
                  </p:nvGrpSpPr>
                  <p:grpSpPr>
                    <a:xfrm rot="10800000">
                      <a:off x="810374" y="6087898"/>
                      <a:ext cx="545697" cy="491324"/>
                      <a:chOff x="3357000" y="6332662"/>
                      <a:chExt cx="545697" cy="491324"/>
                    </a:xfrm>
                  </p:grpSpPr>
                  <p:cxnSp>
                    <p:nvCxnSpPr>
                      <p:cNvPr id="209" name="Suora yhdysviiva 208"/>
                      <p:cNvCxnSpPr/>
                      <p:nvPr/>
                    </p:nvCxnSpPr>
                    <p:spPr>
                      <a:xfrm flipV="1">
                        <a:off x="3429000" y="6393000"/>
                        <a:ext cx="1266"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uora yhdysviiva 209"/>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Tekstiruutu 210"/>
                      <p:cNvSpPr txBox="1"/>
                      <p:nvPr/>
                    </p:nvSpPr>
                    <p:spPr>
                      <a:xfrm>
                        <a:off x="3531816" y="6670098"/>
                        <a:ext cx="22967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cxnSp>
                    <p:nvCxnSpPr>
                      <p:cNvPr id="212" name="Suora yhdysviiva 211"/>
                      <p:cNvCxnSpPr/>
                      <p:nvPr/>
                    </p:nvCxnSpPr>
                    <p:spPr>
                      <a:xfrm rot="10800000">
                        <a:off x="3357283" y="675506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Tekstiruutu 212"/>
                      <p:cNvSpPr txBox="1"/>
                      <p:nvPr/>
                    </p:nvSpPr>
                    <p:spPr>
                      <a:xfrm>
                        <a:off x="3537567" y="6332662"/>
                        <a:ext cx="365130"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grpSp>
                <p:grpSp>
                  <p:nvGrpSpPr>
                    <p:cNvPr id="189" name="Ryhmä 188"/>
                    <p:cNvGrpSpPr/>
                    <p:nvPr/>
                  </p:nvGrpSpPr>
                  <p:grpSpPr>
                    <a:xfrm rot="10800000">
                      <a:off x="1735072" y="5818116"/>
                      <a:ext cx="3379241" cy="3410187"/>
                      <a:chOff x="1845788" y="3167905"/>
                      <a:chExt cx="3379241" cy="3410187"/>
                    </a:xfrm>
                  </p:grpSpPr>
                  <p:grpSp>
                    <p:nvGrpSpPr>
                      <p:cNvPr id="190" name="Ryhmä 189"/>
                      <p:cNvGrpSpPr/>
                      <p:nvPr/>
                    </p:nvGrpSpPr>
                    <p:grpSpPr>
                      <a:xfrm>
                        <a:off x="1845788" y="3167905"/>
                        <a:ext cx="965941" cy="2476944"/>
                        <a:chOff x="1741851" y="1407831"/>
                        <a:chExt cx="965941" cy="2476944"/>
                      </a:xfrm>
                    </p:grpSpPr>
                    <p:grpSp>
                      <p:nvGrpSpPr>
                        <p:cNvPr id="201" name="Ryhmä 200"/>
                        <p:cNvGrpSpPr/>
                        <p:nvPr/>
                      </p:nvGrpSpPr>
                      <p:grpSpPr>
                        <a:xfrm>
                          <a:off x="1742771" y="1407831"/>
                          <a:ext cx="506254" cy="821704"/>
                          <a:chOff x="1742771" y="1407831"/>
                          <a:chExt cx="506254" cy="821704"/>
                        </a:xfrm>
                      </p:grpSpPr>
                      <p:pic>
                        <p:nvPicPr>
                          <p:cNvPr id="207" name="Kuva 20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811217" y="1407831"/>
                            <a:ext cx="360521" cy="360045"/>
                          </a:xfrm>
                          <a:prstGeom prst="rect">
                            <a:avLst/>
                          </a:prstGeom>
                        </p:spPr>
                      </p:pic>
                      <p:pic>
                        <p:nvPicPr>
                          <p:cNvPr id="208" name="Kuva 20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742771" y="1785194"/>
                            <a:ext cx="506254" cy="444341"/>
                          </a:xfrm>
                          <a:prstGeom prst="rect">
                            <a:avLst/>
                          </a:prstGeom>
                        </p:spPr>
                      </p:pic>
                    </p:grpSp>
                    <p:pic>
                      <p:nvPicPr>
                        <p:cNvPr id="202" name="Kuva 20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2347271" y="2847759"/>
                          <a:ext cx="360521" cy="359569"/>
                        </a:xfrm>
                        <a:prstGeom prst="rect">
                          <a:avLst/>
                        </a:prstGeom>
                      </p:spPr>
                    </p:pic>
                    <p:pic>
                      <p:nvPicPr>
                        <p:cNvPr id="203" name="Kuva 20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741851" y="2597113"/>
                          <a:ext cx="506254" cy="444341"/>
                        </a:xfrm>
                        <a:prstGeom prst="rect">
                          <a:avLst/>
                        </a:prstGeom>
                      </p:spPr>
                    </p:pic>
                    <p:pic>
                      <p:nvPicPr>
                        <p:cNvPr id="204" name="Kuva 20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741851" y="3440434"/>
                          <a:ext cx="506254" cy="444341"/>
                        </a:xfrm>
                        <a:prstGeom prst="rect">
                          <a:avLst/>
                        </a:prstGeom>
                      </p:spPr>
                    </p:pic>
                    <p:cxnSp>
                      <p:nvCxnSpPr>
                        <p:cNvPr id="205" name="Suora yhdysviiva 204"/>
                        <p:cNvCxnSpPr/>
                        <p:nvPr/>
                      </p:nvCxnSpPr>
                      <p:spPr>
                        <a:xfrm>
                          <a:off x="1999680" y="3275476"/>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6"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909334" y="303596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1" name="Ryhmä 190"/>
                      <p:cNvGrpSpPr/>
                      <p:nvPr/>
                    </p:nvGrpSpPr>
                    <p:grpSpPr>
                      <a:xfrm>
                        <a:off x="4252174" y="3167905"/>
                        <a:ext cx="972855" cy="3410187"/>
                        <a:chOff x="4148237" y="1407831"/>
                        <a:chExt cx="972855" cy="3410187"/>
                      </a:xfrm>
                    </p:grpSpPr>
                    <p:pic>
                      <p:nvPicPr>
                        <p:cNvPr id="192" name="Kuva 19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4614838" y="3440434"/>
                          <a:ext cx="506254" cy="444341"/>
                        </a:xfrm>
                        <a:prstGeom prst="rect">
                          <a:avLst/>
                        </a:prstGeom>
                      </p:spPr>
                    </p:pic>
                    <p:grpSp>
                      <p:nvGrpSpPr>
                        <p:cNvPr id="193" name="Ryhmä 192"/>
                        <p:cNvGrpSpPr/>
                        <p:nvPr/>
                      </p:nvGrpSpPr>
                      <p:grpSpPr>
                        <a:xfrm>
                          <a:off x="4148237" y="1407831"/>
                          <a:ext cx="972598" cy="3410187"/>
                          <a:chOff x="4148237" y="1407831"/>
                          <a:chExt cx="972598" cy="3410187"/>
                        </a:xfrm>
                      </p:grpSpPr>
                      <p:pic>
                        <p:nvPicPr>
                          <p:cNvPr id="194" name="Kuva 19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4148237" y="2847758"/>
                            <a:ext cx="360521" cy="359569"/>
                          </a:xfrm>
                          <a:prstGeom prst="rect">
                            <a:avLst/>
                          </a:prstGeom>
                        </p:spPr>
                      </p:pic>
                      <p:pic>
                        <p:nvPicPr>
                          <p:cNvPr id="195" name="Kuva 19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92031" y="4457973"/>
                            <a:ext cx="360521" cy="360045"/>
                          </a:xfrm>
                          <a:prstGeom prst="rect">
                            <a:avLst/>
                          </a:prstGeom>
                        </p:spPr>
                      </p:pic>
                      <p:grpSp>
                        <p:nvGrpSpPr>
                          <p:cNvPr id="196" name="Ryhmä 195"/>
                          <p:cNvGrpSpPr/>
                          <p:nvPr/>
                        </p:nvGrpSpPr>
                        <p:grpSpPr>
                          <a:xfrm>
                            <a:off x="4614581" y="1407831"/>
                            <a:ext cx="506254" cy="821704"/>
                            <a:chOff x="1742771" y="1407831"/>
                            <a:chExt cx="506254" cy="821704"/>
                          </a:xfrm>
                        </p:grpSpPr>
                        <p:pic>
                          <p:nvPicPr>
                            <p:cNvPr id="199" name="Kuva 19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811217" y="1407831"/>
                              <a:ext cx="360521" cy="360045"/>
                            </a:xfrm>
                            <a:prstGeom prst="rect">
                              <a:avLst/>
                            </a:prstGeom>
                          </p:spPr>
                        </p:pic>
                        <p:pic>
                          <p:nvPicPr>
                            <p:cNvPr id="200" name="Kuva 19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742771" y="1785194"/>
                              <a:ext cx="506254" cy="444341"/>
                            </a:xfrm>
                            <a:prstGeom prst="rect">
                              <a:avLst/>
                            </a:prstGeom>
                          </p:spPr>
                        </p:pic>
                      </p:grpSp>
                      <p:pic>
                        <p:nvPicPr>
                          <p:cNvPr id="197" name="Kuva 19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4610860" y="2597113"/>
                            <a:ext cx="506254" cy="444341"/>
                          </a:xfrm>
                          <a:prstGeom prst="rect">
                            <a:avLst/>
                          </a:prstGeom>
                        </p:spPr>
                      </p:pic>
                      <p:pic>
                        <p:nvPicPr>
                          <p:cNvPr id="198" name="Picture 134" descr="T:\tie2014\1510014798_Liikenne tietyomaalla\Suunnittelu\Tienrakennustyömaat\Powerpoint\työ\png - värieroteltu\valo-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4778258" y="3035963"/>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grpSp>
            <p:pic>
              <p:nvPicPr>
                <p:cNvPr id="179" name="Kuva 1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749600" y="2440769"/>
                  <a:ext cx="507600" cy="141345"/>
                </a:xfrm>
                <a:prstGeom prst="rect">
                  <a:avLst/>
                </a:prstGeom>
              </p:spPr>
            </p:pic>
            <p:pic>
              <p:nvPicPr>
                <p:cNvPr id="180" name="Kuva 1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749600" y="3283200"/>
                  <a:ext cx="507600" cy="141345"/>
                </a:xfrm>
                <a:prstGeom prst="rect">
                  <a:avLst/>
                </a:prstGeom>
              </p:spPr>
            </p:pic>
            <p:pic>
              <p:nvPicPr>
                <p:cNvPr id="181" name="Kuva 1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622400" y="2440769"/>
                  <a:ext cx="507600" cy="141345"/>
                </a:xfrm>
                <a:prstGeom prst="rect">
                  <a:avLst/>
                </a:prstGeom>
              </p:spPr>
            </p:pic>
          </p:grpSp>
          <p:pic>
            <p:nvPicPr>
              <p:cNvPr id="175" name="Kuva 17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1778400" y="2278769"/>
                <a:ext cx="448395" cy="140400"/>
              </a:xfrm>
              <a:prstGeom prst="rect">
                <a:avLst/>
              </a:prstGeom>
            </p:spPr>
          </p:pic>
          <p:pic>
            <p:nvPicPr>
              <p:cNvPr id="176" name="Kuva 17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4651200" y="2278769"/>
                <a:ext cx="448395" cy="140400"/>
              </a:xfrm>
              <a:prstGeom prst="rect">
                <a:avLst/>
              </a:prstGeom>
            </p:spPr>
          </p:pic>
        </p:grpSp>
        <p:pic>
          <p:nvPicPr>
            <p:cNvPr id="166" name="Kuva 2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739540" y="1959758"/>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2986218" y="196127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Kuva 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3197113" y="447506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 name="Kuva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2989965" y="447668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4"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1.1</a:t>
            </a:r>
          </a:p>
        </p:txBody>
      </p:sp>
    </p:spTree>
    <p:extLst>
      <p:ext uri="{BB962C8B-B14F-4D97-AF65-F5344CB8AC3E}">
        <p14:creationId xmlns:p14="http://schemas.microsoft.com/office/powerpoint/2010/main" val="1901224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 r="-1000"/>
          </a:stretch>
        </a:blipFill>
        <a:effectLst/>
      </p:bgPr>
    </p:bg>
    <p:spTree>
      <p:nvGrpSpPr>
        <p:cNvPr id="1" name=""/>
        <p:cNvGrpSpPr/>
        <p:nvPr/>
      </p:nvGrpSpPr>
      <p:grpSpPr>
        <a:xfrm>
          <a:off x="0" y="0"/>
          <a:ext cx="0" cy="0"/>
          <a:chOff x="0" y="0"/>
          <a:chExt cx="0" cy="0"/>
        </a:xfrm>
      </p:grpSpPr>
      <p:sp>
        <p:nvSpPr>
          <p:cNvPr id="721" name="Text Box 3"/>
          <p:cNvSpPr txBox="1">
            <a:spLocks noChangeArrowheads="1"/>
          </p:cNvSpPr>
          <p:nvPr/>
        </p:nvSpPr>
        <p:spPr bwMode="auto">
          <a:xfrm>
            <a:off x="597563" y="78819"/>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Työ ajoradalla risteysalueella tai läheisyydessä</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60km/h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grpSp>
        <p:nvGrpSpPr>
          <p:cNvPr id="14" name="Ryhmä 13"/>
          <p:cNvGrpSpPr/>
          <p:nvPr/>
        </p:nvGrpSpPr>
        <p:grpSpPr>
          <a:xfrm>
            <a:off x="697659" y="3688794"/>
            <a:ext cx="2183682" cy="3278621"/>
            <a:chOff x="697659" y="3688794"/>
            <a:chExt cx="2183682" cy="3278621"/>
          </a:xfrm>
        </p:grpSpPr>
        <p:pic>
          <p:nvPicPr>
            <p:cNvPr id="245"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Ryhmä 6"/>
            <p:cNvGrpSpPr/>
            <p:nvPr/>
          </p:nvGrpSpPr>
          <p:grpSpPr>
            <a:xfrm>
              <a:off x="697659" y="3688794"/>
              <a:ext cx="1705743" cy="3278621"/>
              <a:chOff x="697659" y="3688794"/>
              <a:chExt cx="1705743" cy="3278621"/>
            </a:xfrm>
          </p:grpSpPr>
          <p:grpSp>
            <p:nvGrpSpPr>
              <p:cNvPr id="3" name="Ryhmä 2"/>
              <p:cNvGrpSpPr/>
              <p:nvPr/>
            </p:nvGrpSpPr>
            <p:grpSpPr>
              <a:xfrm>
                <a:off x="697659" y="3688794"/>
                <a:ext cx="1705743" cy="3278621"/>
                <a:chOff x="697659" y="3688794"/>
                <a:chExt cx="1705743" cy="3278621"/>
              </a:xfrm>
            </p:grpSpPr>
            <p:grpSp>
              <p:nvGrpSpPr>
                <p:cNvPr id="5" name="Ryhmä 4"/>
                <p:cNvGrpSpPr/>
                <p:nvPr/>
              </p:nvGrpSpPr>
              <p:grpSpPr>
                <a:xfrm>
                  <a:off x="697659" y="3688794"/>
                  <a:ext cx="1635133" cy="3278621"/>
                  <a:chOff x="697659" y="3688794"/>
                  <a:chExt cx="1635133" cy="3278621"/>
                </a:xfrm>
              </p:grpSpPr>
              <p:cxnSp>
                <p:nvCxnSpPr>
                  <p:cNvPr id="230" name="Suora yhdysviiva 229"/>
                  <p:cNvCxnSpPr/>
                  <p:nvPr/>
                </p:nvCxnSpPr>
                <p:spPr>
                  <a:xfrm flipV="1">
                    <a:off x="2270731" y="4225486"/>
                    <a:ext cx="0" cy="2157217"/>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69" name="Ryhmä 468"/>
                  <p:cNvGrpSpPr>
                    <a:grpSpLocks noChangeAspect="1"/>
                  </p:cNvGrpSpPr>
                  <p:nvPr/>
                </p:nvGrpSpPr>
                <p:grpSpPr>
                  <a:xfrm rot="16200000">
                    <a:off x="-124085" y="4510538"/>
                    <a:ext cx="3278621" cy="1635133"/>
                    <a:chOff x="1217000" y="1478891"/>
                    <a:chExt cx="3802344" cy="1896324"/>
                  </a:xfrm>
                </p:grpSpPr>
                <p:grpSp>
                  <p:nvGrpSpPr>
                    <p:cNvPr id="470" name="Ryhmä 469"/>
                    <p:cNvGrpSpPr/>
                    <p:nvPr/>
                  </p:nvGrpSpPr>
                  <p:grpSpPr>
                    <a:xfrm rot="10800000">
                      <a:off x="1217000" y="1703742"/>
                      <a:ext cx="650282" cy="1651189"/>
                      <a:chOff x="2832411" y="7023957"/>
                      <a:chExt cx="650282" cy="1651190"/>
                    </a:xfrm>
                  </p:grpSpPr>
                  <p:cxnSp>
                    <p:nvCxnSpPr>
                      <p:cNvPr id="502" name="Suora yhdysviiva 501"/>
                      <p:cNvCxnSpPr/>
                      <p:nvPr/>
                    </p:nvCxnSpPr>
                    <p:spPr>
                      <a:xfrm rot="16200000">
                        <a:off x="2149202" y="7835618"/>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Suora yhdysviiva 502"/>
                      <p:cNvCxnSpPr/>
                      <p:nvPr/>
                    </p:nvCxnSpPr>
                    <p:spPr>
                      <a:xfrm rot="10800000">
                        <a:off x="2832411" y="708003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Suora yhdysviiva 503"/>
                      <p:cNvCxnSpPr/>
                      <p:nvPr/>
                    </p:nvCxnSpPr>
                    <p:spPr>
                      <a:xfrm rot="10800000">
                        <a:off x="2833581" y="784311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uora yhdysviiva 504"/>
                      <p:cNvCxnSpPr/>
                      <p:nvPr/>
                    </p:nvCxnSpPr>
                    <p:spPr>
                      <a:xfrm rot="10800000">
                        <a:off x="2835638" y="858804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Tekstiruutu 505"/>
                      <p:cNvSpPr txBox="1"/>
                      <p:nvPr/>
                    </p:nvSpPr>
                    <p:spPr>
                      <a:xfrm>
                        <a:off x="2994837" y="7023957"/>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507" name="Tekstiruutu 506"/>
                      <p:cNvSpPr txBox="1"/>
                      <p:nvPr/>
                    </p:nvSpPr>
                    <p:spPr>
                      <a:xfrm>
                        <a:off x="2992148" y="7752932"/>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508" name="Tekstiruutu 507"/>
                      <p:cNvSpPr txBox="1"/>
                      <p:nvPr/>
                    </p:nvSpPr>
                    <p:spPr>
                      <a:xfrm>
                        <a:off x="3008126" y="8496677"/>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471" name="Ryhmä 470"/>
                    <p:cNvGrpSpPr/>
                    <p:nvPr/>
                  </p:nvGrpSpPr>
                  <p:grpSpPr>
                    <a:xfrm>
                      <a:off x="4396510" y="2846858"/>
                      <a:ext cx="622834" cy="528357"/>
                      <a:chOff x="2235763" y="6333914"/>
                      <a:chExt cx="622834" cy="528357"/>
                    </a:xfrm>
                  </p:grpSpPr>
                  <p:cxnSp>
                    <p:nvCxnSpPr>
                      <p:cNvPr id="497" name="Suora yhdysviiva 496"/>
                      <p:cNvCxnSpPr/>
                      <p:nvPr/>
                    </p:nvCxnSpPr>
                    <p:spPr>
                      <a:xfrm flipV="1">
                        <a:off x="2306382" y="6413756"/>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8" name="Suora yhdysviiva 497"/>
                      <p:cNvCxnSpPr/>
                      <p:nvPr/>
                    </p:nvCxnSpPr>
                    <p:spPr>
                      <a:xfrm rot="10800000">
                        <a:off x="2235763" y="641334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uora yhdysviiva 498"/>
                      <p:cNvCxnSpPr/>
                      <p:nvPr/>
                    </p:nvCxnSpPr>
                    <p:spPr>
                      <a:xfrm rot="10800000">
                        <a:off x="2236172" y="678467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0" name="Tekstiruutu 499"/>
                      <p:cNvSpPr txBox="1"/>
                      <p:nvPr/>
                    </p:nvSpPr>
                    <p:spPr>
                      <a:xfrm>
                        <a:off x="2429382" y="6333914"/>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501" name="Tekstiruutu 500"/>
                      <p:cNvSpPr txBox="1"/>
                      <p:nvPr/>
                    </p:nvSpPr>
                    <p:spPr>
                      <a:xfrm>
                        <a:off x="2437142" y="6708383"/>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472" name="Ryhmä 471"/>
                    <p:cNvGrpSpPr/>
                    <p:nvPr/>
                  </p:nvGrpSpPr>
                  <p:grpSpPr>
                    <a:xfrm rot="10800000">
                      <a:off x="1865374" y="1478891"/>
                      <a:ext cx="2546055" cy="1619728"/>
                      <a:chOff x="2446818" y="7640543"/>
                      <a:chExt cx="2546055" cy="1619728"/>
                    </a:xfrm>
                  </p:grpSpPr>
                  <p:pic>
                    <p:nvPicPr>
                      <p:cNvPr id="476" name="Kuva 4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0427" y="8893897"/>
                        <a:ext cx="360521" cy="359568"/>
                      </a:xfrm>
                      <a:prstGeom prst="rect">
                        <a:avLst/>
                      </a:prstGeom>
                    </p:spPr>
                  </p:pic>
                  <p:grpSp>
                    <p:nvGrpSpPr>
                      <p:cNvPr id="473" name="Ryhmä 472"/>
                      <p:cNvGrpSpPr/>
                      <p:nvPr/>
                    </p:nvGrpSpPr>
                    <p:grpSpPr>
                      <a:xfrm rot="10800000">
                        <a:off x="3274730" y="7804260"/>
                        <a:ext cx="899839" cy="1151437"/>
                        <a:chOff x="2690011" y="2022875"/>
                        <a:chExt cx="899839" cy="1151437"/>
                      </a:xfrm>
                    </p:grpSpPr>
                    <p:pic>
                      <p:nvPicPr>
                        <p:cNvPr id="492"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3"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4"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4" name="Ryhmä 473"/>
                      <p:cNvGrpSpPr/>
                      <p:nvPr/>
                    </p:nvGrpSpPr>
                    <p:grpSpPr>
                      <a:xfrm>
                        <a:off x="2699946" y="7640543"/>
                        <a:ext cx="622393" cy="1315153"/>
                        <a:chOff x="2706005" y="7298488"/>
                        <a:chExt cx="622393" cy="1315153"/>
                      </a:xfrm>
                    </p:grpSpPr>
                    <p:cxnSp>
                      <p:nvCxnSpPr>
                        <p:cNvPr id="489" name="Suora yhdysviiva 488"/>
                        <p:cNvCxnSpPr>
                          <a:stCxn id="492" idx="2"/>
                        </p:cNvCxnSpPr>
                        <p:nvPr/>
                      </p:nvCxnSpPr>
                      <p:spPr>
                        <a:xfrm rot="16200000" flipV="1">
                          <a:off x="2941210" y="7077381"/>
                          <a:ext cx="163715" cy="60593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uora yhdysviiva 489"/>
                        <p:cNvCxnSpPr>
                          <a:stCxn id="495" idx="2"/>
                          <a:endCxn id="485" idx="2"/>
                        </p:cNvCxnSpPr>
                        <p:nvPr/>
                      </p:nvCxnSpPr>
                      <p:spPr>
                        <a:xfrm rot="16200000" flipV="1">
                          <a:off x="2983897" y="7518819"/>
                          <a:ext cx="64617" cy="62040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uora yhdysviiva 490"/>
                        <p:cNvCxnSpPr>
                          <a:stCxn id="496" idx="2"/>
                          <a:endCxn id="487" idx="2"/>
                        </p:cNvCxnSpPr>
                        <p:nvPr/>
                      </p:nvCxnSpPr>
                      <p:spPr>
                        <a:xfrm rot="16200000" flipV="1">
                          <a:off x="2985138" y="8270380"/>
                          <a:ext cx="72314" cy="6142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5" name="Ryhmä 474"/>
                      <p:cNvGrpSpPr/>
                      <p:nvPr/>
                    </p:nvGrpSpPr>
                    <p:grpSpPr>
                      <a:xfrm rot="10800000">
                        <a:off x="2446818" y="7694426"/>
                        <a:ext cx="514442" cy="1565845"/>
                        <a:chOff x="1135020" y="4066884"/>
                        <a:chExt cx="514442" cy="1565845"/>
                      </a:xfrm>
                    </p:grpSpPr>
                    <p:pic>
                      <p:nvPicPr>
                        <p:cNvPr id="482" name="Kuva 4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201975" y="4066884"/>
                          <a:ext cx="360521" cy="359568"/>
                        </a:xfrm>
                        <a:prstGeom prst="rect">
                          <a:avLst/>
                        </a:prstGeom>
                      </p:spPr>
                    </p:pic>
                    <p:pic>
                      <p:nvPicPr>
                        <p:cNvPr id="487" name="Kuva 48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135020" y="4443772"/>
                          <a:ext cx="506254" cy="444340"/>
                        </a:xfrm>
                        <a:prstGeom prst="rect">
                          <a:avLst/>
                        </a:prstGeom>
                      </p:spPr>
                    </p:pic>
                    <p:pic>
                      <p:nvPicPr>
                        <p:cNvPr id="485" name="Kuva 48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143208" y="5188388"/>
                          <a:ext cx="506254" cy="444341"/>
                        </a:xfrm>
                        <a:prstGeom prst="rect">
                          <a:avLst/>
                        </a:prstGeom>
                      </p:spPr>
                    </p:pic>
                  </p:grpSp>
                  <p:pic>
                    <p:nvPicPr>
                      <p:cNvPr id="477" name="Kuva 47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6619" y="8435000"/>
                        <a:ext cx="506254" cy="444341"/>
                      </a:xfrm>
                      <a:prstGeom prst="rect">
                        <a:avLst/>
                      </a:prstGeom>
                    </p:spPr>
                  </p:pic>
                  <p:pic>
                    <p:nvPicPr>
                      <p:cNvPr id="478" name="Kuva 47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8430" y="7693956"/>
                        <a:ext cx="506254" cy="444341"/>
                      </a:xfrm>
                      <a:prstGeom prst="rect">
                        <a:avLst/>
                      </a:prstGeom>
                    </p:spPr>
                  </p:pic>
                  <p:cxnSp>
                    <p:nvCxnSpPr>
                      <p:cNvPr id="480" name="Suora yhdysviiva 479"/>
                      <p:cNvCxnSpPr>
                        <a:stCxn id="478" idx="2"/>
                        <a:endCxn id="493"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uora yhdysviiva 480"/>
                      <p:cNvCxnSpPr>
                        <a:stCxn id="477" idx="2"/>
                        <a:endCxn id="494" idx="2"/>
                      </p:cNvCxnSpPr>
                      <p:nvPr/>
                    </p:nvCxnSpPr>
                    <p:spPr>
                      <a:xfrm rot="16200000" flipH="1" flipV="1">
                        <a:off x="4396358" y="8612308"/>
                        <a:ext cx="76355"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28" name="Kuva 2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2093597" y="4288199"/>
                  <a:ext cx="310009" cy="309600"/>
                </a:xfrm>
                <a:prstGeom prst="rect">
                  <a:avLst/>
                </a:prstGeom>
              </p:spPr>
            </p:pic>
          </p:grpSp>
          <p:pic>
            <p:nvPicPr>
              <p:cNvPr id="234" name="Kuva 2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371600" y="4368012"/>
                <a:ext cx="435600" cy="121297"/>
              </a:xfrm>
              <a:prstGeom prst="rect">
                <a:avLst/>
              </a:prstGeom>
            </p:spPr>
          </p:pic>
          <p:pic>
            <p:nvPicPr>
              <p:cNvPr id="235" name="Kuva 2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1371600" y="6119831"/>
                <a:ext cx="435600" cy="121297"/>
              </a:xfrm>
              <a:prstGeom prst="rect">
                <a:avLst/>
              </a:prstGeom>
            </p:spPr>
          </p:pic>
        </p:grpSp>
      </p:grpSp>
      <p:grpSp>
        <p:nvGrpSpPr>
          <p:cNvPr id="15" name="Ryhmä 14"/>
          <p:cNvGrpSpPr/>
          <p:nvPr/>
        </p:nvGrpSpPr>
        <p:grpSpPr>
          <a:xfrm>
            <a:off x="1122193" y="1333075"/>
            <a:ext cx="4631791" cy="2685221"/>
            <a:chOff x="1122193" y="1333075"/>
            <a:chExt cx="4631791" cy="2685221"/>
          </a:xfrm>
        </p:grpSpPr>
        <p:pic>
          <p:nvPicPr>
            <p:cNvPr id="249"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04349" y="157406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16849" y="1574061"/>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00348" y="34071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36368" y="34071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Ryhmä 10"/>
            <p:cNvGrpSpPr/>
            <p:nvPr/>
          </p:nvGrpSpPr>
          <p:grpSpPr>
            <a:xfrm>
              <a:off x="1122193" y="1333075"/>
              <a:ext cx="4631791" cy="2147783"/>
              <a:chOff x="1122193" y="1333075"/>
              <a:chExt cx="4631791" cy="2147783"/>
            </a:xfrm>
          </p:grpSpPr>
          <p:pic>
            <p:nvPicPr>
              <p:cNvPr id="240" name="Kuva 23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01084" y="3115311"/>
                <a:ext cx="310009" cy="309600"/>
              </a:xfrm>
              <a:prstGeom prst="rect">
                <a:avLst/>
              </a:prstGeom>
            </p:spPr>
          </p:pic>
          <p:grpSp>
            <p:nvGrpSpPr>
              <p:cNvPr id="8" name="Ryhmä 7"/>
              <p:cNvGrpSpPr/>
              <p:nvPr/>
            </p:nvGrpSpPr>
            <p:grpSpPr>
              <a:xfrm>
                <a:off x="1122193" y="1333075"/>
                <a:ext cx="4631791" cy="2147783"/>
                <a:chOff x="1122193" y="1333075"/>
                <a:chExt cx="4631791" cy="2147783"/>
              </a:xfrm>
            </p:grpSpPr>
            <p:grpSp>
              <p:nvGrpSpPr>
                <p:cNvPr id="12" name="Ryhmä 11"/>
                <p:cNvGrpSpPr/>
                <p:nvPr/>
              </p:nvGrpSpPr>
              <p:grpSpPr>
                <a:xfrm>
                  <a:off x="1122193" y="1333075"/>
                  <a:ext cx="4631791" cy="2147783"/>
                  <a:chOff x="1122193" y="1333075"/>
                  <a:chExt cx="4631791" cy="2147783"/>
                </a:xfrm>
              </p:grpSpPr>
              <p:cxnSp>
                <p:nvCxnSpPr>
                  <p:cNvPr id="233" name="Suora yhdysviiva 232"/>
                  <p:cNvCxnSpPr/>
                  <p:nvPr/>
                </p:nvCxnSpPr>
                <p:spPr>
                  <a:xfrm flipH="1" flipV="1">
                    <a:off x="1661612" y="3403513"/>
                    <a:ext cx="3552154" cy="7919"/>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50" name="Ryhmä 249"/>
                  <p:cNvGrpSpPr>
                    <a:grpSpLocks noChangeAspect="1"/>
                  </p:cNvGrpSpPr>
                  <p:nvPr/>
                </p:nvGrpSpPr>
                <p:grpSpPr>
                  <a:xfrm>
                    <a:off x="1122193" y="1333075"/>
                    <a:ext cx="4631791" cy="2147783"/>
                    <a:chOff x="722679" y="1561893"/>
                    <a:chExt cx="5410144" cy="2508707"/>
                  </a:xfrm>
                </p:grpSpPr>
                <p:grpSp>
                  <p:nvGrpSpPr>
                    <p:cNvPr id="251" name="Ryhmä 250"/>
                    <p:cNvGrpSpPr/>
                    <p:nvPr/>
                  </p:nvGrpSpPr>
                  <p:grpSpPr>
                    <a:xfrm rot="10800000">
                      <a:off x="722679" y="1741676"/>
                      <a:ext cx="620014" cy="2328924"/>
                      <a:chOff x="3357000" y="6308288"/>
                      <a:chExt cx="620014" cy="2328924"/>
                    </a:xfrm>
                  </p:grpSpPr>
                  <p:cxnSp>
                    <p:nvCxnSpPr>
                      <p:cNvPr id="285" name="Suora yhdysviiva 284"/>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uora yhdysviiva 286"/>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uora yhdysviiva 287"/>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kstiruutu 288"/>
                      <p:cNvSpPr txBox="1"/>
                      <p:nvPr/>
                    </p:nvSpPr>
                    <p:spPr>
                      <a:xfrm>
                        <a:off x="3499823" y="6308288"/>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90" name="Tekstiruutu 289"/>
                      <p:cNvSpPr txBox="1"/>
                      <p:nvPr/>
                    </p:nvSpPr>
                    <p:spPr>
                      <a:xfrm>
                        <a:off x="3497544" y="7385706"/>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91" name="Tekstiruutu 290"/>
                      <p:cNvSpPr txBox="1"/>
                      <p:nvPr/>
                    </p:nvSpPr>
                    <p:spPr>
                      <a:xfrm>
                        <a:off x="3507768" y="8457464"/>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252" name="Ryhmä 251"/>
                    <p:cNvGrpSpPr/>
                    <p:nvPr/>
                  </p:nvGrpSpPr>
                  <p:grpSpPr>
                    <a:xfrm>
                      <a:off x="5510399" y="3369000"/>
                      <a:ext cx="622424" cy="693888"/>
                      <a:chOff x="3349652" y="6856056"/>
                      <a:chExt cx="622424" cy="693888"/>
                    </a:xfrm>
                  </p:grpSpPr>
                  <p:cxnSp>
                    <p:nvCxnSpPr>
                      <p:cNvPr id="280" name="Suora yhdysviiva 279"/>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uora yhdysviiva 280"/>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uora yhdysviiva 281"/>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Tekstiruutu 282"/>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284" name="Tekstiruutu 283"/>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53" name="Ryhmä 252"/>
                    <p:cNvGrpSpPr/>
                    <p:nvPr/>
                  </p:nvGrpSpPr>
                  <p:grpSpPr>
                    <a:xfrm rot="10800000">
                      <a:off x="1745720" y="1561893"/>
                      <a:ext cx="3370303" cy="2081202"/>
                      <a:chOff x="1742224" y="7096067"/>
                      <a:chExt cx="3370303" cy="2081202"/>
                    </a:xfrm>
                  </p:grpSpPr>
                  <p:grpSp>
                    <p:nvGrpSpPr>
                      <p:cNvPr id="256" name="Ryhmä 255"/>
                      <p:cNvGrpSpPr/>
                      <p:nvPr/>
                    </p:nvGrpSpPr>
                    <p:grpSpPr>
                      <a:xfrm rot="10800000">
                        <a:off x="2877130" y="7280630"/>
                        <a:ext cx="1103988" cy="1612911"/>
                        <a:chOff x="2883462" y="2085031"/>
                        <a:chExt cx="1103988" cy="1612911"/>
                      </a:xfrm>
                    </p:grpSpPr>
                    <p:pic>
                      <p:nvPicPr>
                        <p:cNvPr id="27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7" name="Ryhmä 256"/>
                      <p:cNvGrpSpPr/>
                      <p:nvPr/>
                    </p:nvGrpSpPr>
                    <p:grpSpPr>
                      <a:xfrm>
                        <a:off x="1995351" y="7096067"/>
                        <a:ext cx="932230" cy="1797474"/>
                        <a:chOff x="2001410" y="6754012"/>
                        <a:chExt cx="932230" cy="1797474"/>
                      </a:xfrm>
                    </p:grpSpPr>
                    <p:cxnSp>
                      <p:nvCxnSpPr>
                        <p:cNvPr id="272" name="Suora yhdysviiva 271"/>
                        <p:cNvCxnSpPr>
                          <a:stCxn id="275" idx="2"/>
                        </p:cNvCxnSpPr>
                        <p:nvPr/>
                      </p:nvCxnSpPr>
                      <p:spPr>
                        <a:xfrm flipH="1" flipV="1">
                          <a:off x="2015878" y="6754012"/>
                          <a:ext cx="917760" cy="1845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uora yhdysviiva 272"/>
                        <p:cNvCxnSpPr>
                          <a:stCxn id="278" idx="2"/>
                          <a:endCxn id="26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uora yhdysviiva 273"/>
                        <p:cNvCxnSpPr>
                          <a:stCxn id="279" idx="2"/>
                          <a:endCxn id="270"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 name="Ryhmä 257"/>
                      <p:cNvGrpSpPr/>
                      <p:nvPr/>
                    </p:nvGrpSpPr>
                    <p:grpSpPr>
                      <a:xfrm rot="10800000">
                        <a:off x="1742224" y="7291897"/>
                        <a:ext cx="507243" cy="1885372"/>
                        <a:chOff x="1846813" y="4149886"/>
                        <a:chExt cx="507243" cy="1885372"/>
                      </a:xfrm>
                    </p:grpSpPr>
                    <p:pic>
                      <p:nvPicPr>
                        <p:cNvPr id="265" name="Kuva 26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pic>
                      <p:nvPicPr>
                        <p:cNvPr id="270" name="Kuva 26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268" name="Kuva 26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259" name="Kuva 2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260" name="Kuva 2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261" name="Kuva 26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263" name="Suora yhdysviiva 262"/>
                      <p:cNvCxnSpPr>
                        <a:stCxn id="261" idx="2"/>
                        <a:endCxn id="276"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a:stCxn id="260" idx="2"/>
                        <a:endCxn id="277"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36" name="Kuva 2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4449600" y="2433600"/>
                  <a:ext cx="435600" cy="121297"/>
                </a:xfrm>
                <a:prstGeom prst="rect">
                  <a:avLst/>
                </a:prstGeom>
              </p:spPr>
            </p:pic>
            <p:pic>
              <p:nvPicPr>
                <p:cNvPr id="237" name="Kuva 2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1997342" y="2433600"/>
                  <a:ext cx="435600" cy="121297"/>
                </a:xfrm>
                <a:prstGeom prst="rect">
                  <a:avLst/>
                </a:prstGeom>
              </p:spPr>
            </p:pic>
          </p:grpSp>
        </p:grpSp>
      </p:grpSp>
      <p:grpSp>
        <p:nvGrpSpPr>
          <p:cNvPr id="13" name="Ryhmä 12"/>
          <p:cNvGrpSpPr/>
          <p:nvPr/>
        </p:nvGrpSpPr>
        <p:grpSpPr>
          <a:xfrm>
            <a:off x="4018840" y="3676089"/>
            <a:ext cx="2180503" cy="3255851"/>
            <a:chOff x="3985747" y="3673536"/>
            <a:chExt cx="2180503" cy="3255851"/>
          </a:xfrm>
        </p:grpSpPr>
        <p:pic>
          <p:nvPicPr>
            <p:cNvPr id="241"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668779" y="5383818"/>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667370" y="484686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325047" y="4841385"/>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110366" y="4952451"/>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Ryhmä 9"/>
            <p:cNvGrpSpPr/>
            <p:nvPr/>
          </p:nvGrpSpPr>
          <p:grpSpPr>
            <a:xfrm>
              <a:off x="4528398" y="3673536"/>
              <a:ext cx="1637852" cy="3255851"/>
              <a:chOff x="4528398" y="3673536"/>
              <a:chExt cx="1637852" cy="3255851"/>
            </a:xfrm>
          </p:grpSpPr>
          <p:grpSp>
            <p:nvGrpSpPr>
              <p:cNvPr id="6" name="Ryhmä 5"/>
              <p:cNvGrpSpPr/>
              <p:nvPr/>
            </p:nvGrpSpPr>
            <p:grpSpPr>
              <a:xfrm>
                <a:off x="4528398" y="3673536"/>
                <a:ext cx="1637852" cy="3255851"/>
                <a:chOff x="4528398" y="3673536"/>
                <a:chExt cx="1637852" cy="3255851"/>
              </a:xfrm>
            </p:grpSpPr>
            <p:grpSp>
              <p:nvGrpSpPr>
                <p:cNvPr id="4" name="Ryhmä 3"/>
                <p:cNvGrpSpPr/>
                <p:nvPr/>
              </p:nvGrpSpPr>
              <p:grpSpPr>
                <a:xfrm>
                  <a:off x="4531117" y="3673536"/>
                  <a:ext cx="1635133" cy="3255851"/>
                  <a:chOff x="4531117" y="3673536"/>
                  <a:chExt cx="1635133" cy="3255851"/>
                </a:xfrm>
              </p:grpSpPr>
              <p:cxnSp>
                <p:nvCxnSpPr>
                  <p:cNvPr id="229" name="Suora yhdysviiva 228"/>
                  <p:cNvCxnSpPr/>
                  <p:nvPr/>
                </p:nvCxnSpPr>
                <p:spPr>
                  <a:xfrm flipV="1">
                    <a:off x="4593214" y="4234250"/>
                    <a:ext cx="0" cy="2157217"/>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59" name="Ryhmä 658"/>
                  <p:cNvGrpSpPr>
                    <a:grpSpLocks noChangeAspect="1"/>
                  </p:cNvGrpSpPr>
                  <p:nvPr/>
                </p:nvGrpSpPr>
                <p:grpSpPr>
                  <a:xfrm rot="5400000">
                    <a:off x="3720758" y="4483895"/>
                    <a:ext cx="3255851" cy="1635133"/>
                    <a:chOff x="1243408" y="1478891"/>
                    <a:chExt cx="3775936" cy="1896324"/>
                  </a:xfrm>
                </p:grpSpPr>
                <p:grpSp>
                  <p:nvGrpSpPr>
                    <p:cNvPr id="662" name="Ryhmä 661"/>
                    <p:cNvGrpSpPr/>
                    <p:nvPr/>
                  </p:nvGrpSpPr>
                  <p:grpSpPr>
                    <a:xfrm rot="10800000">
                      <a:off x="1243408" y="1706545"/>
                      <a:ext cx="650282" cy="1651187"/>
                      <a:chOff x="2806003" y="7021156"/>
                      <a:chExt cx="650282" cy="1651188"/>
                    </a:xfrm>
                  </p:grpSpPr>
                  <p:cxnSp>
                    <p:nvCxnSpPr>
                      <p:cNvPr id="694" name="Suora yhdysviiva 693"/>
                      <p:cNvCxnSpPr/>
                      <p:nvPr/>
                    </p:nvCxnSpPr>
                    <p:spPr>
                      <a:xfrm rot="16200000">
                        <a:off x="2122793" y="7832816"/>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5" name="Suora yhdysviiva 694"/>
                      <p:cNvCxnSpPr/>
                      <p:nvPr/>
                    </p:nvCxnSpPr>
                    <p:spPr>
                      <a:xfrm rot="10800000">
                        <a:off x="2806003" y="707723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6" name="Suora yhdysviiva 695"/>
                      <p:cNvCxnSpPr/>
                      <p:nvPr/>
                    </p:nvCxnSpPr>
                    <p:spPr>
                      <a:xfrm rot="10800000">
                        <a:off x="2830652" y="7838778"/>
                        <a:ext cx="1377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7" name="Suora yhdysviiva 696"/>
                      <p:cNvCxnSpPr/>
                      <p:nvPr/>
                    </p:nvCxnSpPr>
                    <p:spPr>
                      <a:xfrm rot="10800000">
                        <a:off x="2809230" y="858524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8" name="Tekstiruutu 697"/>
                      <p:cNvSpPr txBox="1"/>
                      <p:nvPr/>
                    </p:nvSpPr>
                    <p:spPr>
                      <a:xfrm>
                        <a:off x="2968429" y="7021156"/>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699" name="Tekstiruutu 698"/>
                      <p:cNvSpPr txBox="1"/>
                      <p:nvPr/>
                    </p:nvSpPr>
                    <p:spPr>
                      <a:xfrm>
                        <a:off x="2965740" y="7750131"/>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700" name="Tekstiruutu 699"/>
                      <p:cNvSpPr txBox="1"/>
                      <p:nvPr/>
                    </p:nvSpPr>
                    <p:spPr>
                      <a:xfrm>
                        <a:off x="2981718" y="8493874"/>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663" name="Ryhmä 662"/>
                    <p:cNvGrpSpPr/>
                    <p:nvPr/>
                  </p:nvGrpSpPr>
                  <p:grpSpPr>
                    <a:xfrm>
                      <a:off x="4396510" y="2846858"/>
                      <a:ext cx="622834" cy="528357"/>
                      <a:chOff x="2235763" y="6333914"/>
                      <a:chExt cx="622834" cy="528357"/>
                    </a:xfrm>
                  </p:grpSpPr>
                  <p:cxnSp>
                    <p:nvCxnSpPr>
                      <p:cNvPr id="689" name="Suora yhdysviiva 688"/>
                      <p:cNvCxnSpPr/>
                      <p:nvPr/>
                    </p:nvCxnSpPr>
                    <p:spPr>
                      <a:xfrm flipV="1">
                        <a:off x="2306382" y="6413756"/>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0" name="Suora yhdysviiva 689"/>
                      <p:cNvCxnSpPr/>
                      <p:nvPr/>
                    </p:nvCxnSpPr>
                    <p:spPr>
                      <a:xfrm rot="10800000">
                        <a:off x="2235763" y="641334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1" name="Suora yhdysviiva 690"/>
                      <p:cNvCxnSpPr/>
                      <p:nvPr/>
                    </p:nvCxnSpPr>
                    <p:spPr>
                      <a:xfrm rot="10800000">
                        <a:off x="2236172" y="678467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2" name="Tekstiruutu 691"/>
                      <p:cNvSpPr txBox="1"/>
                      <p:nvPr/>
                    </p:nvSpPr>
                    <p:spPr>
                      <a:xfrm>
                        <a:off x="2429382" y="6333914"/>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693" name="Tekstiruutu 692"/>
                      <p:cNvSpPr txBox="1"/>
                      <p:nvPr/>
                    </p:nvSpPr>
                    <p:spPr>
                      <a:xfrm>
                        <a:off x="2437142" y="6708383"/>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664" name="Ryhmä 663"/>
                    <p:cNvGrpSpPr/>
                    <p:nvPr/>
                  </p:nvGrpSpPr>
                  <p:grpSpPr>
                    <a:xfrm rot="10800000">
                      <a:off x="1865374" y="1478891"/>
                      <a:ext cx="2546056" cy="1566315"/>
                      <a:chOff x="2446817" y="7693956"/>
                      <a:chExt cx="2546056" cy="1566315"/>
                    </a:xfrm>
                  </p:grpSpPr>
                  <p:pic>
                    <p:nvPicPr>
                      <p:cNvPr id="665" name="Kuva 66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0427" y="8893897"/>
                        <a:ext cx="360521" cy="359568"/>
                      </a:xfrm>
                      <a:prstGeom prst="rect">
                        <a:avLst/>
                      </a:prstGeom>
                    </p:spPr>
                  </p:pic>
                  <p:grpSp>
                    <p:nvGrpSpPr>
                      <p:cNvPr id="666" name="Ryhmä 665"/>
                      <p:cNvGrpSpPr/>
                      <p:nvPr/>
                    </p:nvGrpSpPr>
                    <p:grpSpPr>
                      <a:xfrm rot="10800000">
                        <a:off x="3274730" y="7804260"/>
                        <a:ext cx="899839" cy="1151437"/>
                        <a:chOff x="2690011" y="2022875"/>
                        <a:chExt cx="899839" cy="1151437"/>
                      </a:xfrm>
                    </p:grpSpPr>
                    <p:pic>
                      <p:nvPicPr>
                        <p:cNvPr id="684"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8"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7" name="Ryhmä 666"/>
                      <p:cNvGrpSpPr/>
                      <p:nvPr/>
                    </p:nvGrpSpPr>
                    <p:grpSpPr>
                      <a:xfrm>
                        <a:off x="2699943" y="7719387"/>
                        <a:ext cx="643406" cy="1236309"/>
                        <a:chOff x="2706002" y="7377332"/>
                        <a:chExt cx="643406" cy="1236309"/>
                      </a:xfrm>
                    </p:grpSpPr>
                    <p:cxnSp>
                      <p:nvCxnSpPr>
                        <p:cNvPr id="681" name="Suora yhdysviiva 680"/>
                        <p:cNvCxnSpPr/>
                        <p:nvPr/>
                      </p:nvCxnSpPr>
                      <p:spPr>
                        <a:xfrm rot="5400000" flipH="1">
                          <a:off x="3115465" y="7263531"/>
                          <a:ext cx="120141" cy="34774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2" name="Suora yhdysviiva 681"/>
                        <p:cNvCxnSpPr>
                          <a:stCxn id="687" idx="2"/>
                          <a:endCxn id="677" idx="2"/>
                        </p:cNvCxnSpPr>
                        <p:nvPr/>
                      </p:nvCxnSpPr>
                      <p:spPr>
                        <a:xfrm rot="16200000" flipV="1">
                          <a:off x="2985681" y="7520605"/>
                          <a:ext cx="61045" cy="6204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uora yhdysviiva 682"/>
                        <p:cNvCxnSpPr>
                          <a:stCxn id="688" idx="2"/>
                          <a:endCxn id="679" idx="2"/>
                        </p:cNvCxnSpPr>
                        <p:nvPr/>
                      </p:nvCxnSpPr>
                      <p:spPr>
                        <a:xfrm rot="16200000" flipV="1">
                          <a:off x="2985138" y="8270380"/>
                          <a:ext cx="72314" cy="6142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8" name="Ryhmä 667"/>
                      <p:cNvGrpSpPr/>
                      <p:nvPr/>
                    </p:nvGrpSpPr>
                    <p:grpSpPr>
                      <a:xfrm rot="10800000">
                        <a:off x="2446817" y="7697998"/>
                        <a:ext cx="514441" cy="1562273"/>
                        <a:chOff x="1135022" y="4066884"/>
                        <a:chExt cx="514441" cy="1562273"/>
                      </a:xfrm>
                    </p:grpSpPr>
                    <p:pic>
                      <p:nvPicPr>
                        <p:cNvPr id="674" name="Kuva 67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201975" y="4066884"/>
                          <a:ext cx="360521" cy="359568"/>
                        </a:xfrm>
                        <a:prstGeom prst="rect">
                          <a:avLst/>
                        </a:prstGeom>
                      </p:spPr>
                    </p:pic>
                    <p:pic>
                      <p:nvPicPr>
                        <p:cNvPr id="679" name="Kuva 67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135022" y="4443771"/>
                          <a:ext cx="506254" cy="444340"/>
                        </a:xfrm>
                        <a:prstGeom prst="rect">
                          <a:avLst/>
                        </a:prstGeom>
                      </p:spPr>
                    </p:pic>
                    <p:pic>
                      <p:nvPicPr>
                        <p:cNvPr id="677" name="Kuva 67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143209" y="5184815"/>
                          <a:ext cx="506254" cy="444342"/>
                        </a:xfrm>
                        <a:prstGeom prst="rect">
                          <a:avLst/>
                        </a:prstGeom>
                      </p:spPr>
                    </p:pic>
                  </p:grpSp>
                  <p:pic>
                    <p:nvPicPr>
                      <p:cNvPr id="669" name="Kuva 66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6619" y="8435000"/>
                        <a:ext cx="506254" cy="444341"/>
                      </a:xfrm>
                      <a:prstGeom prst="rect">
                        <a:avLst/>
                      </a:prstGeom>
                    </p:spPr>
                  </p:pic>
                  <p:pic>
                    <p:nvPicPr>
                      <p:cNvPr id="670" name="Kuva 66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8430" y="7693956"/>
                        <a:ext cx="506254" cy="444341"/>
                      </a:xfrm>
                      <a:prstGeom prst="rect">
                        <a:avLst/>
                      </a:prstGeom>
                    </p:spPr>
                  </p:pic>
                  <p:cxnSp>
                    <p:nvCxnSpPr>
                      <p:cNvPr id="672" name="Suora yhdysviiva 671"/>
                      <p:cNvCxnSpPr>
                        <a:stCxn id="670" idx="2"/>
                        <a:endCxn id="685"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3" name="Suora yhdysviiva 672"/>
                      <p:cNvCxnSpPr>
                        <a:stCxn id="669" idx="2"/>
                        <a:endCxn id="686" idx="2"/>
                      </p:cNvCxnSpPr>
                      <p:nvPr/>
                    </p:nvCxnSpPr>
                    <p:spPr>
                      <a:xfrm rot="16200000" flipH="1" flipV="1">
                        <a:off x="4396358" y="8612308"/>
                        <a:ext cx="76355"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31" name="Kuva 2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4528193" y="5779505"/>
                  <a:ext cx="310009" cy="309600"/>
                </a:xfrm>
                <a:prstGeom prst="rect">
                  <a:avLst/>
                </a:prstGeom>
              </p:spPr>
            </p:pic>
          </p:grpSp>
          <p:pic>
            <p:nvPicPr>
              <p:cNvPr id="238" name="Kuva 2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6200000">
                <a:off x="5054755" y="6127758"/>
                <a:ext cx="435600" cy="121297"/>
              </a:xfrm>
              <a:prstGeom prst="rect">
                <a:avLst/>
              </a:prstGeom>
            </p:spPr>
          </p:pic>
          <p:pic>
            <p:nvPicPr>
              <p:cNvPr id="239" name="Kuva 23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6200000">
                <a:off x="5051107" y="4375939"/>
                <a:ext cx="435600" cy="121297"/>
              </a:xfrm>
              <a:prstGeom prst="rect">
                <a:avLst/>
              </a:prstGeom>
            </p:spPr>
          </p:pic>
        </p:grpSp>
      </p:grpSp>
      <p:grpSp>
        <p:nvGrpSpPr>
          <p:cNvPr id="379" name="Ryhmä 378"/>
          <p:cNvGrpSpPr/>
          <p:nvPr/>
        </p:nvGrpSpPr>
        <p:grpSpPr>
          <a:xfrm rot="10800000">
            <a:off x="1111818" y="6632265"/>
            <a:ext cx="4631791" cy="2685221"/>
            <a:chOff x="1122193" y="1333075"/>
            <a:chExt cx="4631791" cy="2685221"/>
          </a:xfrm>
        </p:grpSpPr>
        <p:pic>
          <p:nvPicPr>
            <p:cNvPr id="380"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04349" y="157406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1"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16849" y="1574061"/>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2"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00348" y="34071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36368" y="34071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4" name="Ryhmä 383"/>
            <p:cNvGrpSpPr/>
            <p:nvPr/>
          </p:nvGrpSpPr>
          <p:grpSpPr>
            <a:xfrm>
              <a:off x="1122193" y="1333075"/>
              <a:ext cx="4631791" cy="2147783"/>
              <a:chOff x="1122193" y="1333075"/>
              <a:chExt cx="4631791" cy="2147783"/>
            </a:xfrm>
          </p:grpSpPr>
          <p:grpSp>
            <p:nvGrpSpPr>
              <p:cNvPr id="386" name="Ryhmä 385"/>
              <p:cNvGrpSpPr/>
              <p:nvPr/>
            </p:nvGrpSpPr>
            <p:grpSpPr>
              <a:xfrm>
                <a:off x="1122193" y="1333075"/>
                <a:ext cx="4631791" cy="2147783"/>
                <a:chOff x="1122193" y="1333075"/>
                <a:chExt cx="4631791" cy="2147783"/>
              </a:xfrm>
            </p:grpSpPr>
            <p:grpSp>
              <p:nvGrpSpPr>
                <p:cNvPr id="387" name="Ryhmä 386"/>
                <p:cNvGrpSpPr/>
                <p:nvPr/>
              </p:nvGrpSpPr>
              <p:grpSpPr>
                <a:xfrm>
                  <a:off x="1122193" y="1333075"/>
                  <a:ext cx="4631791" cy="2147783"/>
                  <a:chOff x="1122193" y="1333075"/>
                  <a:chExt cx="4631791" cy="2147783"/>
                </a:xfrm>
              </p:grpSpPr>
              <p:cxnSp>
                <p:nvCxnSpPr>
                  <p:cNvPr id="390" name="Suora yhdysviiva 389"/>
                  <p:cNvCxnSpPr/>
                  <p:nvPr/>
                </p:nvCxnSpPr>
                <p:spPr>
                  <a:xfrm flipH="1" flipV="1">
                    <a:off x="1661612" y="3403513"/>
                    <a:ext cx="3552154" cy="7919"/>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91" name="Ryhmä 390"/>
                  <p:cNvGrpSpPr>
                    <a:grpSpLocks noChangeAspect="1"/>
                  </p:cNvGrpSpPr>
                  <p:nvPr/>
                </p:nvGrpSpPr>
                <p:grpSpPr>
                  <a:xfrm>
                    <a:off x="1122193" y="1333075"/>
                    <a:ext cx="4631791" cy="2147783"/>
                    <a:chOff x="722679" y="1561893"/>
                    <a:chExt cx="5410144" cy="2508707"/>
                  </a:xfrm>
                </p:grpSpPr>
                <p:grpSp>
                  <p:nvGrpSpPr>
                    <p:cNvPr id="392" name="Ryhmä 391"/>
                    <p:cNvGrpSpPr/>
                    <p:nvPr/>
                  </p:nvGrpSpPr>
                  <p:grpSpPr>
                    <a:xfrm rot="10800000">
                      <a:off x="722679" y="1741676"/>
                      <a:ext cx="620014" cy="2328924"/>
                      <a:chOff x="3357000" y="6308288"/>
                      <a:chExt cx="620014" cy="2328924"/>
                    </a:xfrm>
                  </p:grpSpPr>
                  <p:cxnSp>
                    <p:nvCxnSpPr>
                      <p:cNvPr id="419" name="Suora yhdysviiva 418"/>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uora yhdysviiva 419"/>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uora yhdysviiva 420"/>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uora yhdysviiva 421"/>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3" name="Tekstiruutu 422"/>
                      <p:cNvSpPr txBox="1"/>
                      <p:nvPr/>
                    </p:nvSpPr>
                    <p:spPr>
                      <a:xfrm>
                        <a:off x="3499823" y="6308288"/>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424" name="Tekstiruutu 423"/>
                      <p:cNvSpPr txBox="1"/>
                      <p:nvPr/>
                    </p:nvSpPr>
                    <p:spPr>
                      <a:xfrm>
                        <a:off x="3497544" y="7385706"/>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425" name="Tekstiruutu 424"/>
                      <p:cNvSpPr txBox="1"/>
                      <p:nvPr/>
                    </p:nvSpPr>
                    <p:spPr>
                      <a:xfrm>
                        <a:off x="3507768" y="8457464"/>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393" name="Ryhmä 392"/>
                    <p:cNvGrpSpPr/>
                    <p:nvPr/>
                  </p:nvGrpSpPr>
                  <p:grpSpPr>
                    <a:xfrm>
                      <a:off x="5510399" y="3369000"/>
                      <a:ext cx="622424" cy="693888"/>
                      <a:chOff x="3349652" y="6856056"/>
                      <a:chExt cx="622424" cy="693888"/>
                    </a:xfrm>
                  </p:grpSpPr>
                  <p:cxnSp>
                    <p:nvCxnSpPr>
                      <p:cNvPr id="414" name="Suora yhdysviiva 413"/>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uora yhdysviiva 414"/>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uora yhdysviiva 415"/>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7" name="Tekstiruutu 416"/>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418" name="Tekstiruutu 417"/>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394" name="Ryhmä 393"/>
                    <p:cNvGrpSpPr/>
                    <p:nvPr/>
                  </p:nvGrpSpPr>
                  <p:grpSpPr>
                    <a:xfrm rot="10800000">
                      <a:off x="1745720" y="1561893"/>
                      <a:ext cx="3370303" cy="2081202"/>
                      <a:chOff x="1742224" y="7096067"/>
                      <a:chExt cx="3370303" cy="2081202"/>
                    </a:xfrm>
                  </p:grpSpPr>
                  <p:grpSp>
                    <p:nvGrpSpPr>
                      <p:cNvPr id="395" name="Ryhmä 394"/>
                      <p:cNvGrpSpPr/>
                      <p:nvPr/>
                    </p:nvGrpSpPr>
                    <p:grpSpPr>
                      <a:xfrm rot="10800000">
                        <a:off x="2877130" y="7280630"/>
                        <a:ext cx="1103988" cy="1612911"/>
                        <a:chOff x="2883462" y="2085031"/>
                        <a:chExt cx="1103988" cy="1612911"/>
                      </a:xfrm>
                    </p:grpSpPr>
                    <p:pic>
                      <p:nvPicPr>
                        <p:cNvPr id="409"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6" name="Ryhmä 395"/>
                      <p:cNvGrpSpPr/>
                      <p:nvPr/>
                    </p:nvGrpSpPr>
                    <p:grpSpPr>
                      <a:xfrm>
                        <a:off x="1995351" y="7096067"/>
                        <a:ext cx="932230" cy="1797474"/>
                        <a:chOff x="2001410" y="6754012"/>
                        <a:chExt cx="932230" cy="1797474"/>
                      </a:xfrm>
                    </p:grpSpPr>
                    <p:cxnSp>
                      <p:nvCxnSpPr>
                        <p:cNvPr id="406" name="Suora yhdysviiva 405"/>
                        <p:cNvCxnSpPr>
                          <a:stCxn id="409" idx="2"/>
                        </p:cNvCxnSpPr>
                        <p:nvPr/>
                      </p:nvCxnSpPr>
                      <p:spPr>
                        <a:xfrm flipH="1" flipV="1">
                          <a:off x="2015878" y="6754012"/>
                          <a:ext cx="917760" cy="18456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uora yhdysviiva 406"/>
                        <p:cNvCxnSpPr>
                          <a:stCxn id="412" idx="2"/>
                          <a:endCxn id="405"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uora yhdysviiva 407"/>
                        <p:cNvCxnSpPr>
                          <a:stCxn id="413" idx="2"/>
                          <a:endCxn id="404"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7" name="Ryhmä 396"/>
                      <p:cNvGrpSpPr/>
                      <p:nvPr/>
                    </p:nvGrpSpPr>
                    <p:grpSpPr>
                      <a:xfrm rot="10800000">
                        <a:off x="1742224" y="7291897"/>
                        <a:ext cx="507243" cy="1885372"/>
                        <a:chOff x="1846813" y="4149886"/>
                        <a:chExt cx="507243" cy="1885372"/>
                      </a:xfrm>
                    </p:grpSpPr>
                    <p:pic>
                      <p:nvPicPr>
                        <p:cNvPr id="403" name="Kuva 40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pic>
                      <p:nvPicPr>
                        <p:cNvPr id="404" name="Kuva 40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405" name="Kuva 40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398" name="Kuva 39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399" name="Kuva 3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400" name="Kuva 39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401" name="Suora yhdysviiva 400"/>
                      <p:cNvCxnSpPr>
                        <a:stCxn id="400" idx="2"/>
                        <a:endCxn id="410"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uora yhdysviiva 401"/>
                      <p:cNvCxnSpPr>
                        <a:stCxn id="399" idx="2"/>
                        <a:endCxn id="411"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388" name="Kuva 38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4449600" y="2433600"/>
                  <a:ext cx="435600" cy="121297"/>
                </a:xfrm>
                <a:prstGeom prst="rect">
                  <a:avLst/>
                </a:prstGeom>
              </p:spPr>
            </p:pic>
            <p:pic>
              <p:nvPicPr>
                <p:cNvPr id="389" name="Kuva 38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1997342" y="2433600"/>
                  <a:ext cx="435600" cy="121297"/>
                </a:xfrm>
                <a:prstGeom prst="rect">
                  <a:avLst/>
                </a:prstGeom>
              </p:spPr>
            </p:pic>
          </p:grpSp>
          <p:pic>
            <p:nvPicPr>
              <p:cNvPr id="385" name="Kuva 38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01084" y="3115311"/>
                <a:ext cx="310009" cy="309600"/>
              </a:xfrm>
              <a:prstGeom prst="rect">
                <a:avLst/>
              </a:prstGeom>
            </p:spPr>
          </p:pic>
        </p:grpSp>
      </p:grpSp>
      <p:sp>
        <p:nvSpPr>
          <p:cNvPr id="364"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1.19</a:t>
            </a:r>
          </a:p>
        </p:txBody>
      </p:sp>
      <p:grpSp>
        <p:nvGrpSpPr>
          <p:cNvPr id="254" name="Ryhmä 253"/>
          <p:cNvGrpSpPr/>
          <p:nvPr/>
        </p:nvGrpSpPr>
        <p:grpSpPr>
          <a:xfrm>
            <a:off x="2783466" y="5322323"/>
            <a:ext cx="1742582" cy="1345565"/>
            <a:chOff x="2783466" y="5322323"/>
            <a:chExt cx="1742582" cy="1345565"/>
          </a:xfrm>
        </p:grpSpPr>
        <p:grpSp>
          <p:nvGrpSpPr>
            <p:cNvPr id="255" name="Ryhmä 254"/>
            <p:cNvGrpSpPr>
              <a:grpSpLocks noChangeAspect="1"/>
            </p:cNvGrpSpPr>
            <p:nvPr/>
          </p:nvGrpSpPr>
          <p:grpSpPr>
            <a:xfrm>
              <a:off x="3819350" y="5677843"/>
              <a:ext cx="706698" cy="775753"/>
              <a:chOff x="7026467" y="5923712"/>
              <a:chExt cx="844726" cy="927268"/>
            </a:xfrm>
          </p:grpSpPr>
          <p:pic>
            <p:nvPicPr>
              <p:cNvPr id="319" name="Kuva 3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54228" y="6022980"/>
                <a:ext cx="816965" cy="828000"/>
              </a:xfrm>
              <a:prstGeom prst="rect">
                <a:avLst/>
              </a:prstGeom>
            </p:spPr>
          </p:pic>
          <p:pic>
            <p:nvPicPr>
              <p:cNvPr id="320" name="Picture 134" descr="T:\tie2014\1510014798_Liikenne tietyomaalla\Suunnittelu\Tienrakennustyömaat\Powerpoint\työ\png - värieroteltu\valo-0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20000">
                <a:off x="7079111" y="5923714"/>
                <a:ext cx="120294" cy="1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134" descr="T:\tie2014\1510014798_Liikenne tietyomaalla\Suunnittelu\Tienrakennustyömaat\Powerpoint\työ\png - värieroteltu\valo-0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20000">
                <a:off x="7715504" y="5923712"/>
                <a:ext cx="120294" cy="1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Kuva 3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026467" y="6186442"/>
                <a:ext cx="244836" cy="2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9" name="Ryhmä 268"/>
            <p:cNvGrpSpPr/>
            <p:nvPr/>
          </p:nvGrpSpPr>
          <p:grpSpPr>
            <a:xfrm>
              <a:off x="2783466" y="5322323"/>
              <a:ext cx="1401217" cy="1345565"/>
              <a:chOff x="2783466" y="5322323"/>
              <a:chExt cx="1401217" cy="1345565"/>
            </a:xfrm>
          </p:grpSpPr>
          <p:grpSp>
            <p:nvGrpSpPr>
              <p:cNvPr id="271" name="Ryhmä 270"/>
              <p:cNvGrpSpPr/>
              <p:nvPr/>
            </p:nvGrpSpPr>
            <p:grpSpPr>
              <a:xfrm>
                <a:off x="2783466" y="5322323"/>
                <a:ext cx="1401217" cy="1345565"/>
                <a:chOff x="2783466" y="5322323"/>
                <a:chExt cx="1401217" cy="1345565"/>
              </a:xfrm>
            </p:grpSpPr>
            <p:pic>
              <p:nvPicPr>
                <p:cNvPr id="29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3466" y="627188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4" name="Ryhmä 293"/>
                <p:cNvGrpSpPr/>
                <p:nvPr/>
              </p:nvGrpSpPr>
              <p:grpSpPr>
                <a:xfrm>
                  <a:off x="2892423" y="5322323"/>
                  <a:ext cx="1292260" cy="1173040"/>
                  <a:chOff x="2892423" y="5322323"/>
                  <a:chExt cx="1292260" cy="1173040"/>
                </a:xfrm>
              </p:grpSpPr>
              <p:grpSp>
                <p:nvGrpSpPr>
                  <p:cNvPr id="295" name="Ryhmä 294"/>
                  <p:cNvGrpSpPr/>
                  <p:nvPr/>
                </p:nvGrpSpPr>
                <p:grpSpPr>
                  <a:xfrm>
                    <a:off x="2892423" y="5322323"/>
                    <a:ext cx="1022605" cy="1173040"/>
                    <a:chOff x="3056662" y="4879718"/>
                    <a:chExt cx="1022602" cy="1173040"/>
                  </a:xfrm>
                </p:grpSpPr>
                <p:cxnSp>
                  <p:nvCxnSpPr>
                    <p:cNvPr id="300" name="Suora yhdysviiva 387"/>
                    <p:cNvCxnSpPr>
                      <a:cxnSpLocks noChangeShapeType="1"/>
                      <a:endCxn id="292" idx="0"/>
                    </p:cNvCxnSpPr>
                    <p:nvPr/>
                  </p:nvCxnSpPr>
                  <p:spPr bwMode="auto">
                    <a:xfrm flipH="1">
                      <a:off x="3881710" y="5870814"/>
                      <a:ext cx="197554" cy="181944"/>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301" name="Suorakulmio 211"/>
                    <p:cNvSpPr>
                      <a:spLocks noChangeArrowheads="1"/>
                    </p:cNvSpPr>
                    <p:nvPr/>
                  </p:nvSpPr>
                  <p:spPr bwMode="auto">
                    <a:xfrm>
                      <a:off x="3221249" y="5231920"/>
                      <a:ext cx="429591"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5,5 m</a:t>
                      </a:r>
                    </a:p>
                  </p:txBody>
                </p:sp>
                <p:sp>
                  <p:nvSpPr>
                    <p:cNvPr id="302"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03"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04"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05"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06"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07"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08"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09"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10" name="Suorakulmio 100"/>
                    <p:cNvSpPr>
                      <a:spLocks noChangeAspect="1" noChangeArrowheads="1"/>
                    </p:cNvSpPr>
                    <p:nvPr/>
                  </p:nvSpPr>
                  <p:spPr bwMode="auto">
                    <a:xfrm>
                      <a:off x="3699398" y="487971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11" name="Suorakulmio 100"/>
                    <p:cNvSpPr>
                      <a:spLocks noChangeAspect="1" noChangeArrowheads="1"/>
                    </p:cNvSpPr>
                    <p:nvPr/>
                  </p:nvSpPr>
                  <p:spPr bwMode="auto">
                    <a:xfrm>
                      <a:off x="3809178" y="488115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312" name="Suora yhdysviiva 387"/>
                    <p:cNvCxnSpPr>
                      <a:cxnSpLocks noChangeShapeType="1"/>
                      <a:stCxn id="303" idx="2"/>
                    </p:cNvCxnSpPr>
                    <p:nvPr/>
                  </p:nvCxnSpPr>
                  <p:spPr bwMode="auto">
                    <a:xfrm flipH="1">
                      <a:off x="3056662" y="5876848"/>
                      <a:ext cx="642852" cy="122622"/>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313" name="Suora yhdysviiva 387"/>
                    <p:cNvCxnSpPr>
                      <a:cxnSpLocks noChangeShapeType="1"/>
                    </p:cNvCxnSpPr>
                    <p:nvPr/>
                  </p:nvCxnSpPr>
                  <p:spPr bwMode="auto">
                    <a:xfrm flipV="1">
                      <a:off x="3221249" y="5436394"/>
                      <a:ext cx="448257" cy="21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14" name="Suora yhdysviiva 387"/>
                    <p:cNvCxnSpPr>
                      <a:cxnSpLocks noChangeShapeType="1"/>
                    </p:cNvCxnSpPr>
                    <p:nvPr/>
                  </p:nvCxnSpPr>
                  <p:spPr bwMode="auto">
                    <a:xfrm flipV="1">
                      <a:off x="3193468" y="5410032"/>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315" name="Suora yhdysviiva 387"/>
                    <p:cNvCxnSpPr>
                      <a:cxnSpLocks noChangeShapeType="1"/>
                    </p:cNvCxnSpPr>
                    <p:nvPr/>
                  </p:nvCxnSpPr>
                  <p:spPr bwMode="auto">
                    <a:xfrm flipV="1">
                      <a:off x="3641725" y="5412319"/>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316" name="Suorakulmio 100"/>
                    <p:cNvSpPr>
                      <a:spLocks noChangeAspect="1" noChangeArrowheads="1"/>
                    </p:cNvSpPr>
                    <p:nvPr/>
                  </p:nvSpPr>
                  <p:spPr bwMode="auto">
                    <a:xfrm>
                      <a:off x="3698147" y="508333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17"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318" name="Suorakulmio 100"/>
                    <p:cNvSpPr>
                      <a:spLocks noChangeAspect="1" noChangeArrowheads="1"/>
                    </p:cNvSpPr>
                    <p:nvPr/>
                  </p:nvSpPr>
                  <p:spPr bwMode="auto">
                    <a:xfrm>
                      <a:off x="3905825" y="488316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sp>
                <p:nvSpPr>
                  <p:cNvPr id="296" name="Suorakulmio 100"/>
                  <p:cNvSpPr>
                    <a:spLocks noChangeAspect="1" noChangeArrowheads="1"/>
                  </p:cNvSpPr>
                  <p:nvPr/>
                </p:nvSpPr>
                <p:spPr bwMode="auto">
                  <a:xfrm>
                    <a:off x="3834255" y="535713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97" name="Suorakulmio 100"/>
                  <p:cNvSpPr>
                    <a:spLocks noChangeAspect="1" noChangeArrowheads="1"/>
                  </p:cNvSpPr>
                  <p:nvPr/>
                </p:nvSpPr>
                <p:spPr bwMode="auto">
                  <a:xfrm>
                    <a:off x="3935689" y="540262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98" name="Suorakulmio 100"/>
                  <p:cNvSpPr>
                    <a:spLocks noChangeAspect="1" noChangeArrowheads="1"/>
                  </p:cNvSpPr>
                  <p:nvPr/>
                </p:nvSpPr>
                <p:spPr bwMode="auto">
                  <a:xfrm>
                    <a:off x="4036462" y="54472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99" name="Suorakulmio 100"/>
                  <p:cNvSpPr>
                    <a:spLocks noChangeAspect="1" noChangeArrowheads="1"/>
                  </p:cNvSpPr>
                  <p:nvPr/>
                </p:nvSpPr>
                <p:spPr bwMode="auto">
                  <a:xfrm>
                    <a:off x="4141485" y="549949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grpSp>
          <p:pic>
            <p:nvPicPr>
              <p:cNvPr id="292" name="Kuva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496812" y="649536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209734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 r="-1000"/>
          </a:stretch>
        </a:blipFill>
        <a:effectLst/>
      </p:bgPr>
    </p:bg>
    <p:spTree>
      <p:nvGrpSpPr>
        <p:cNvPr id="1" name=""/>
        <p:cNvGrpSpPr/>
        <p:nvPr/>
      </p:nvGrpSpPr>
      <p:grpSpPr>
        <a:xfrm>
          <a:off x="0" y="0"/>
          <a:ext cx="0" cy="0"/>
          <a:chOff x="0" y="0"/>
          <a:chExt cx="0" cy="0"/>
        </a:xfrm>
      </p:grpSpPr>
      <p:sp>
        <p:nvSpPr>
          <p:cNvPr id="721" name="Text Box 3"/>
          <p:cNvSpPr txBox="1">
            <a:spLocks noChangeArrowheads="1"/>
          </p:cNvSpPr>
          <p:nvPr/>
        </p:nvSpPr>
        <p:spPr bwMode="auto">
          <a:xfrm>
            <a:off x="597563" y="78819"/>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Työ ajoradalla risteysalueella tai läheisyydessä</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enintään 50 km/h</a:t>
            </a:r>
          </a:p>
        </p:txBody>
      </p:sp>
      <p:grpSp>
        <p:nvGrpSpPr>
          <p:cNvPr id="14" name="Ryhmä 13"/>
          <p:cNvGrpSpPr/>
          <p:nvPr/>
        </p:nvGrpSpPr>
        <p:grpSpPr>
          <a:xfrm>
            <a:off x="891541" y="4210861"/>
            <a:ext cx="1989800" cy="2756555"/>
            <a:chOff x="891541" y="4210861"/>
            <a:chExt cx="1989800" cy="2756555"/>
          </a:xfrm>
        </p:grpSpPr>
        <p:pic>
          <p:nvPicPr>
            <p:cNvPr id="245"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Ryhmä 6"/>
            <p:cNvGrpSpPr/>
            <p:nvPr/>
          </p:nvGrpSpPr>
          <p:grpSpPr>
            <a:xfrm>
              <a:off x="891541" y="4210861"/>
              <a:ext cx="1423762" cy="2756555"/>
              <a:chOff x="891541" y="4210861"/>
              <a:chExt cx="1423762" cy="2756555"/>
            </a:xfrm>
          </p:grpSpPr>
          <p:grpSp>
            <p:nvGrpSpPr>
              <p:cNvPr id="5" name="Ryhmä 4"/>
              <p:cNvGrpSpPr/>
              <p:nvPr/>
            </p:nvGrpSpPr>
            <p:grpSpPr>
              <a:xfrm>
                <a:off x="891541" y="4212978"/>
                <a:ext cx="1423762" cy="2754438"/>
                <a:chOff x="891541" y="4212978"/>
                <a:chExt cx="1423762" cy="2754438"/>
              </a:xfrm>
            </p:grpSpPr>
            <p:cxnSp>
              <p:nvCxnSpPr>
                <p:cNvPr id="230" name="Suora yhdysviiva 229"/>
                <p:cNvCxnSpPr/>
                <p:nvPr/>
              </p:nvCxnSpPr>
              <p:spPr>
                <a:xfrm flipV="1">
                  <a:off x="2270731" y="4225486"/>
                  <a:ext cx="0" cy="2157217"/>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69" name="Ryhmä 468"/>
                <p:cNvGrpSpPr>
                  <a:grpSpLocks noChangeAspect="1"/>
                </p:cNvGrpSpPr>
                <p:nvPr/>
              </p:nvGrpSpPr>
              <p:grpSpPr>
                <a:xfrm rot="16200000">
                  <a:off x="226203" y="4878316"/>
                  <a:ext cx="2754438" cy="1423762"/>
                  <a:chOff x="1217000" y="1703742"/>
                  <a:chExt cx="3194429" cy="1651189"/>
                </a:xfrm>
              </p:grpSpPr>
              <p:grpSp>
                <p:nvGrpSpPr>
                  <p:cNvPr id="470" name="Ryhmä 469"/>
                  <p:cNvGrpSpPr/>
                  <p:nvPr/>
                </p:nvGrpSpPr>
                <p:grpSpPr>
                  <a:xfrm rot="10800000">
                    <a:off x="1217000" y="1703742"/>
                    <a:ext cx="650282" cy="1651189"/>
                    <a:chOff x="2832411" y="7023957"/>
                    <a:chExt cx="650282" cy="1651190"/>
                  </a:xfrm>
                </p:grpSpPr>
                <p:cxnSp>
                  <p:nvCxnSpPr>
                    <p:cNvPr id="502" name="Suora yhdysviiva 501"/>
                    <p:cNvCxnSpPr/>
                    <p:nvPr/>
                  </p:nvCxnSpPr>
                  <p:spPr>
                    <a:xfrm rot="16200000">
                      <a:off x="2149202" y="7835618"/>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Suora yhdysviiva 502"/>
                    <p:cNvCxnSpPr/>
                    <p:nvPr/>
                  </p:nvCxnSpPr>
                  <p:spPr>
                    <a:xfrm rot="10800000">
                      <a:off x="2832411" y="708003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Suora yhdysviiva 503"/>
                    <p:cNvCxnSpPr/>
                    <p:nvPr/>
                  </p:nvCxnSpPr>
                  <p:spPr>
                    <a:xfrm rot="10800000">
                      <a:off x="2833638" y="784311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uora yhdysviiva 504"/>
                    <p:cNvCxnSpPr/>
                    <p:nvPr/>
                  </p:nvCxnSpPr>
                  <p:spPr>
                    <a:xfrm rot="10800000">
                      <a:off x="2835638" y="858804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Tekstiruutu 505"/>
                    <p:cNvSpPr txBox="1"/>
                    <p:nvPr/>
                  </p:nvSpPr>
                  <p:spPr>
                    <a:xfrm>
                      <a:off x="2994837" y="7023957"/>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507" name="Tekstiruutu 506"/>
                    <p:cNvSpPr txBox="1"/>
                    <p:nvPr/>
                  </p:nvSpPr>
                  <p:spPr>
                    <a:xfrm>
                      <a:off x="2992148" y="7752932"/>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508" name="Tekstiruutu 507"/>
                    <p:cNvSpPr txBox="1"/>
                    <p:nvPr/>
                  </p:nvSpPr>
                  <p:spPr>
                    <a:xfrm>
                      <a:off x="3008126" y="8496677"/>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472" name="Ryhmä 471"/>
                  <p:cNvGrpSpPr/>
                  <p:nvPr/>
                </p:nvGrpSpPr>
                <p:grpSpPr>
                  <a:xfrm rot="10800000">
                    <a:off x="1865374" y="1783465"/>
                    <a:ext cx="2546055" cy="1315154"/>
                    <a:chOff x="2446818" y="7640543"/>
                    <a:chExt cx="2546055" cy="1315154"/>
                  </a:xfrm>
                </p:grpSpPr>
                <p:grpSp>
                  <p:nvGrpSpPr>
                    <p:cNvPr id="473" name="Ryhmä 472"/>
                    <p:cNvGrpSpPr/>
                    <p:nvPr/>
                  </p:nvGrpSpPr>
                  <p:grpSpPr>
                    <a:xfrm rot="10800000">
                      <a:off x="3274730" y="7804260"/>
                      <a:ext cx="899839" cy="1151437"/>
                      <a:chOff x="2690011" y="2022875"/>
                      <a:chExt cx="899839" cy="1151437"/>
                    </a:xfrm>
                  </p:grpSpPr>
                  <p:pic>
                    <p:nvPicPr>
                      <p:cNvPr id="492"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3"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4"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4" name="Ryhmä 473"/>
                    <p:cNvGrpSpPr/>
                    <p:nvPr/>
                  </p:nvGrpSpPr>
                  <p:grpSpPr>
                    <a:xfrm>
                      <a:off x="2699946" y="7640543"/>
                      <a:ext cx="622393" cy="1315153"/>
                      <a:chOff x="2706005" y="7298488"/>
                      <a:chExt cx="622393" cy="1315153"/>
                    </a:xfrm>
                  </p:grpSpPr>
                  <p:cxnSp>
                    <p:nvCxnSpPr>
                      <p:cNvPr id="489" name="Suora yhdysviiva 488"/>
                      <p:cNvCxnSpPr>
                        <a:stCxn id="492" idx="2"/>
                      </p:cNvCxnSpPr>
                      <p:nvPr/>
                    </p:nvCxnSpPr>
                    <p:spPr>
                      <a:xfrm rot="16200000" flipV="1">
                        <a:off x="2941210" y="7077381"/>
                        <a:ext cx="163715" cy="60593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uora yhdysviiva 489"/>
                      <p:cNvCxnSpPr>
                        <a:stCxn id="495" idx="2"/>
                        <a:endCxn id="485" idx="2"/>
                      </p:cNvCxnSpPr>
                      <p:nvPr/>
                    </p:nvCxnSpPr>
                    <p:spPr>
                      <a:xfrm rot="16200000" flipV="1">
                        <a:off x="2983897" y="7518819"/>
                        <a:ext cx="64617" cy="62040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uora yhdysviiva 490"/>
                      <p:cNvCxnSpPr>
                        <a:stCxn id="496" idx="2"/>
                        <a:endCxn id="487" idx="2"/>
                      </p:cNvCxnSpPr>
                      <p:nvPr/>
                    </p:nvCxnSpPr>
                    <p:spPr>
                      <a:xfrm rot="16200000" flipV="1">
                        <a:off x="2985138" y="8270380"/>
                        <a:ext cx="72314" cy="6142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5" name="Ryhmä 474"/>
                    <p:cNvGrpSpPr/>
                    <p:nvPr/>
                  </p:nvGrpSpPr>
                  <p:grpSpPr>
                    <a:xfrm rot="10800000">
                      <a:off x="2446818" y="7694426"/>
                      <a:ext cx="514442" cy="1188957"/>
                      <a:chOff x="1135020" y="4443772"/>
                      <a:chExt cx="514442" cy="1188957"/>
                    </a:xfrm>
                  </p:grpSpPr>
                  <p:pic>
                    <p:nvPicPr>
                      <p:cNvPr id="487" name="Kuva 48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135020" y="4443772"/>
                        <a:ext cx="506254" cy="444340"/>
                      </a:xfrm>
                      <a:prstGeom prst="rect">
                        <a:avLst/>
                      </a:prstGeom>
                    </p:spPr>
                  </p:pic>
                  <p:pic>
                    <p:nvPicPr>
                      <p:cNvPr id="485" name="Kuva 48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143208" y="5188388"/>
                        <a:ext cx="506254" cy="444341"/>
                      </a:xfrm>
                      <a:prstGeom prst="rect">
                        <a:avLst/>
                      </a:prstGeom>
                    </p:spPr>
                  </p:pic>
                </p:grpSp>
                <p:pic>
                  <p:nvPicPr>
                    <p:cNvPr id="477" name="Kuva 4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6619" y="8435000"/>
                      <a:ext cx="506254" cy="444341"/>
                    </a:xfrm>
                    <a:prstGeom prst="rect">
                      <a:avLst/>
                    </a:prstGeom>
                  </p:spPr>
                </p:pic>
                <p:pic>
                  <p:nvPicPr>
                    <p:cNvPr id="478" name="Kuva 4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8430" y="7693956"/>
                      <a:ext cx="506254" cy="444341"/>
                    </a:xfrm>
                    <a:prstGeom prst="rect">
                      <a:avLst/>
                    </a:prstGeom>
                  </p:spPr>
                </p:pic>
                <p:cxnSp>
                  <p:nvCxnSpPr>
                    <p:cNvPr id="480" name="Suora yhdysviiva 479"/>
                    <p:cNvCxnSpPr>
                      <a:stCxn id="478" idx="2"/>
                      <a:endCxn id="493"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uora yhdysviiva 480"/>
                    <p:cNvCxnSpPr>
                      <a:stCxn id="477" idx="2"/>
                      <a:endCxn id="494" idx="2"/>
                    </p:cNvCxnSpPr>
                    <p:nvPr/>
                  </p:nvCxnSpPr>
                  <p:spPr>
                    <a:xfrm rot="16200000" flipH="1" flipV="1">
                      <a:off x="4396358" y="8612308"/>
                      <a:ext cx="76355"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34" name="Kuva 2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1371600" y="4368012"/>
                <a:ext cx="435600" cy="121297"/>
              </a:xfrm>
              <a:prstGeom prst="rect">
                <a:avLst/>
              </a:prstGeom>
            </p:spPr>
          </p:pic>
          <p:pic>
            <p:nvPicPr>
              <p:cNvPr id="235" name="Kuva 2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1371600" y="6119831"/>
                <a:ext cx="435600" cy="121297"/>
              </a:xfrm>
              <a:prstGeom prst="rect">
                <a:avLst/>
              </a:prstGeom>
            </p:spPr>
          </p:pic>
        </p:grpSp>
      </p:grpSp>
      <p:grpSp>
        <p:nvGrpSpPr>
          <p:cNvPr id="15" name="Ryhmä 14"/>
          <p:cNvGrpSpPr/>
          <p:nvPr/>
        </p:nvGrpSpPr>
        <p:grpSpPr>
          <a:xfrm>
            <a:off x="1122193" y="1486993"/>
            <a:ext cx="4091573" cy="2531303"/>
            <a:chOff x="1122193" y="1486993"/>
            <a:chExt cx="4091573" cy="2531303"/>
          </a:xfrm>
        </p:grpSpPr>
        <p:pic>
          <p:nvPicPr>
            <p:cNvPr id="249"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04349" y="157406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16849" y="1574061"/>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00348" y="34071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36368" y="34071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Ryhmä 7"/>
            <p:cNvGrpSpPr/>
            <p:nvPr/>
          </p:nvGrpSpPr>
          <p:grpSpPr>
            <a:xfrm>
              <a:off x="1122193" y="1486993"/>
              <a:ext cx="4091573" cy="1993865"/>
              <a:chOff x="1122193" y="1486993"/>
              <a:chExt cx="4091573" cy="1993865"/>
            </a:xfrm>
          </p:grpSpPr>
          <p:grpSp>
            <p:nvGrpSpPr>
              <p:cNvPr id="12" name="Ryhmä 11"/>
              <p:cNvGrpSpPr/>
              <p:nvPr/>
            </p:nvGrpSpPr>
            <p:grpSpPr>
              <a:xfrm>
                <a:off x="1122193" y="1486993"/>
                <a:ext cx="4091573" cy="1993865"/>
                <a:chOff x="1122193" y="1486993"/>
                <a:chExt cx="4091573" cy="1993865"/>
              </a:xfrm>
            </p:grpSpPr>
            <p:cxnSp>
              <p:nvCxnSpPr>
                <p:cNvPr id="233" name="Suora yhdysviiva 232"/>
                <p:cNvCxnSpPr/>
                <p:nvPr/>
              </p:nvCxnSpPr>
              <p:spPr>
                <a:xfrm flipH="1" flipV="1">
                  <a:off x="1661612" y="3403513"/>
                  <a:ext cx="3552154" cy="7919"/>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50" name="Ryhmä 249"/>
                <p:cNvGrpSpPr>
                  <a:grpSpLocks noChangeAspect="1"/>
                </p:cNvGrpSpPr>
                <p:nvPr/>
              </p:nvGrpSpPr>
              <p:grpSpPr>
                <a:xfrm>
                  <a:off x="1122193" y="1486993"/>
                  <a:ext cx="3761277" cy="1993865"/>
                  <a:chOff x="722679" y="1741676"/>
                  <a:chExt cx="4393344" cy="2328924"/>
                </a:xfrm>
              </p:grpSpPr>
              <p:grpSp>
                <p:nvGrpSpPr>
                  <p:cNvPr id="251" name="Ryhmä 250"/>
                  <p:cNvGrpSpPr/>
                  <p:nvPr/>
                </p:nvGrpSpPr>
                <p:grpSpPr>
                  <a:xfrm rot="10800000">
                    <a:off x="722679" y="1741676"/>
                    <a:ext cx="620014" cy="2328924"/>
                    <a:chOff x="3357000" y="6308288"/>
                    <a:chExt cx="620014" cy="2328924"/>
                  </a:xfrm>
                </p:grpSpPr>
                <p:cxnSp>
                  <p:nvCxnSpPr>
                    <p:cNvPr id="285" name="Suora yhdysviiva 284"/>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uora yhdysviiva 286"/>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uora yhdysviiva 287"/>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kstiruutu 288"/>
                    <p:cNvSpPr txBox="1"/>
                    <p:nvPr/>
                  </p:nvSpPr>
                  <p:spPr>
                    <a:xfrm>
                      <a:off x="3499823" y="6308288"/>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90" name="Tekstiruutu 289"/>
                    <p:cNvSpPr txBox="1"/>
                    <p:nvPr/>
                  </p:nvSpPr>
                  <p:spPr>
                    <a:xfrm>
                      <a:off x="3497544" y="7385706"/>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91" name="Tekstiruutu 290"/>
                    <p:cNvSpPr txBox="1"/>
                    <p:nvPr/>
                  </p:nvSpPr>
                  <p:spPr>
                    <a:xfrm>
                      <a:off x="3507768" y="8457464"/>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253" name="Ryhmä 252"/>
                  <p:cNvGrpSpPr/>
                  <p:nvPr/>
                </p:nvGrpSpPr>
                <p:grpSpPr>
                  <a:xfrm rot="10800000">
                    <a:off x="1745720" y="1845621"/>
                    <a:ext cx="3370303" cy="1601644"/>
                    <a:chOff x="1742224" y="7291897"/>
                    <a:chExt cx="3370303" cy="1601644"/>
                  </a:xfrm>
                </p:grpSpPr>
                <p:grpSp>
                  <p:nvGrpSpPr>
                    <p:cNvPr id="256" name="Ryhmä 255"/>
                    <p:cNvGrpSpPr/>
                    <p:nvPr/>
                  </p:nvGrpSpPr>
                  <p:grpSpPr>
                    <a:xfrm rot="10800000">
                      <a:off x="2877130" y="7753042"/>
                      <a:ext cx="1103988" cy="1140499"/>
                      <a:chOff x="2883462" y="2085031"/>
                      <a:chExt cx="1103988" cy="1140499"/>
                    </a:xfrm>
                  </p:grpSpPr>
                  <p:pic>
                    <p:nvPicPr>
                      <p:cNvPr id="27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7" name="Ryhmä 256"/>
                    <p:cNvGrpSpPr/>
                    <p:nvPr/>
                  </p:nvGrpSpPr>
                  <p:grpSpPr>
                    <a:xfrm>
                      <a:off x="1995351" y="7736238"/>
                      <a:ext cx="932230" cy="1157303"/>
                      <a:chOff x="2001410" y="7394183"/>
                      <a:chExt cx="932230" cy="1157303"/>
                    </a:xfrm>
                  </p:grpSpPr>
                  <p:cxnSp>
                    <p:nvCxnSpPr>
                      <p:cNvPr id="273" name="Suora yhdysviiva 272"/>
                      <p:cNvCxnSpPr>
                        <a:stCxn id="278" idx="2"/>
                        <a:endCxn id="26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uora yhdysviiva 273"/>
                      <p:cNvCxnSpPr>
                        <a:stCxn id="279" idx="2"/>
                        <a:endCxn id="270"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 name="Ryhmä 257"/>
                    <p:cNvGrpSpPr/>
                    <p:nvPr/>
                  </p:nvGrpSpPr>
                  <p:grpSpPr>
                    <a:xfrm rot="10800000">
                      <a:off x="1742224" y="7291897"/>
                      <a:ext cx="507243" cy="1508485"/>
                      <a:chOff x="1846813" y="4526773"/>
                      <a:chExt cx="507243" cy="1508485"/>
                    </a:xfrm>
                  </p:grpSpPr>
                  <p:pic>
                    <p:nvPicPr>
                      <p:cNvPr id="270" name="Kuva 26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268" name="Kuva 26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260" name="Kuva 25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261" name="Kuva 26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263" name="Suora yhdysviiva 262"/>
                    <p:cNvCxnSpPr>
                      <a:stCxn id="261" idx="2"/>
                      <a:endCxn id="276"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a:stCxn id="260" idx="2"/>
                      <a:endCxn id="277"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36" name="Kuva 2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4449600" y="2433600"/>
                <a:ext cx="435600" cy="121297"/>
              </a:xfrm>
              <a:prstGeom prst="rect">
                <a:avLst/>
              </a:prstGeom>
            </p:spPr>
          </p:pic>
          <p:pic>
            <p:nvPicPr>
              <p:cNvPr id="237" name="Kuva 2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997342" y="2433600"/>
                <a:ext cx="435600" cy="121297"/>
              </a:xfrm>
              <a:prstGeom prst="rect">
                <a:avLst/>
              </a:prstGeom>
            </p:spPr>
          </p:pic>
        </p:grpSp>
      </p:grpSp>
      <p:grpSp>
        <p:nvGrpSpPr>
          <p:cNvPr id="13" name="Ryhmä 12"/>
          <p:cNvGrpSpPr/>
          <p:nvPr/>
        </p:nvGrpSpPr>
        <p:grpSpPr>
          <a:xfrm>
            <a:off x="4018840" y="3676089"/>
            <a:ext cx="1984206" cy="2732671"/>
            <a:chOff x="3985747" y="3673536"/>
            <a:chExt cx="1984206" cy="2732671"/>
          </a:xfrm>
        </p:grpSpPr>
        <p:pic>
          <p:nvPicPr>
            <p:cNvPr id="241"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668779" y="5383818"/>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667370" y="484686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325047" y="4841385"/>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110366" y="4952451"/>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Ryhmä 9"/>
            <p:cNvGrpSpPr/>
            <p:nvPr/>
          </p:nvGrpSpPr>
          <p:grpSpPr>
            <a:xfrm>
              <a:off x="4546193" y="3673536"/>
              <a:ext cx="1423760" cy="2732671"/>
              <a:chOff x="4546193" y="3673536"/>
              <a:chExt cx="1423760" cy="2732671"/>
            </a:xfrm>
          </p:grpSpPr>
          <p:grpSp>
            <p:nvGrpSpPr>
              <p:cNvPr id="4" name="Ryhmä 3"/>
              <p:cNvGrpSpPr/>
              <p:nvPr/>
            </p:nvGrpSpPr>
            <p:grpSpPr>
              <a:xfrm>
                <a:off x="4546193" y="3673536"/>
                <a:ext cx="1423760" cy="2731669"/>
                <a:chOff x="4546193" y="3673536"/>
                <a:chExt cx="1423760" cy="2731669"/>
              </a:xfrm>
            </p:grpSpPr>
            <p:cxnSp>
              <p:nvCxnSpPr>
                <p:cNvPr id="229" name="Suora yhdysviiva 228"/>
                <p:cNvCxnSpPr/>
                <p:nvPr/>
              </p:nvCxnSpPr>
              <p:spPr>
                <a:xfrm flipV="1">
                  <a:off x="4593214" y="4234250"/>
                  <a:ext cx="0" cy="2157217"/>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59" name="Ryhmä 658"/>
                <p:cNvGrpSpPr>
                  <a:grpSpLocks noChangeAspect="1"/>
                </p:cNvGrpSpPr>
                <p:nvPr/>
              </p:nvGrpSpPr>
              <p:grpSpPr>
                <a:xfrm rot="5400000">
                  <a:off x="3892238" y="4327491"/>
                  <a:ext cx="2731669" cy="1423760"/>
                  <a:chOff x="1243408" y="1706545"/>
                  <a:chExt cx="3168022" cy="1651187"/>
                </a:xfrm>
              </p:grpSpPr>
              <p:grpSp>
                <p:nvGrpSpPr>
                  <p:cNvPr id="662" name="Ryhmä 661"/>
                  <p:cNvGrpSpPr/>
                  <p:nvPr/>
                </p:nvGrpSpPr>
                <p:grpSpPr>
                  <a:xfrm rot="10800000">
                    <a:off x="1243408" y="1706545"/>
                    <a:ext cx="650282" cy="1651187"/>
                    <a:chOff x="2806003" y="7021156"/>
                    <a:chExt cx="650282" cy="1651188"/>
                  </a:xfrm>
                </p:grpSpPr>
                <p:cxnSp>
                  <p:nvCxnSpPr>
                    <p:cNvPr id="694" name="Suora yhdysviiva 693"/>
                    <p:cNvCxnSpPr/>
                    <p:nvPr/>
                  </p:nvCxnSpPr>
                  <p:spPr>
                    <a:xfrm rot="16200000">
                      <a:off x="2122793" y="7832816"/>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5" name="Suora yhdysviiva 694"/>
                    <p:cNvCxnSpPr/>
                    <p:nvPr/>
                  </p:nvCxnSpPr>
                  <p:spPr>
                    <a:xfrm rot="10800000">
                      <a:off x="2806003" y="707723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6" name="Suora yhdysviiva 695"/>
                    <p:cNvCxnSpPr/>
                    <p:nvPr/>
                  </p:nvCxnSpPr>
                  <p:spPr>
                    <a:xfrm rot="10800000">
                      <a:off x="2826131" y="784311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7" name="Suora yhdysviiva 696"/>
                    <p:cNvCxnSpPr/>
                    <p:nvPr/>
                  </p:nvCxnSpPr>
                  <p:spPr>
                    <a:xfrm rot="10800000">
                      <a:off x="2809230" y="858524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8" name="Tekstiruutu 697"/>
                    <p:cNvSpPr txBox="1"/>
                    <p:nvPr/>
                  </p:nvSpPr>
                  <p:spPr>
                    <a:xfrm>
                      <a:off x="2968429" y="7021156"/>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699" name="Tekstiruutu 698"/>
                    <p:cNvSpPr txBox="1"/>
                    <p:nvPr/>
                  </p:nvSpPr>
                  <p:spPr>
                    <a:xfrm>
                      <a:off x="2965740" y="7750131"/>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700" name="Tekstiruutu 699"/>
                    <p:cNvSpPr txBox="1"/>
                    <p:nvPr/>
                  </p:nvSpPr>
                  <p:spPr>
                    <a:xfrm>
                      <a:off x="2981718" y="8493874"/>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664" name="Ryhmä 663"/>
                  <p:cNvGrpSpPr/>
                  <p:nvPr/>
                </p:nvGrpSpPr>
                <p:grpSpPr>
                  <a:xfrm rot="10800000">
                    <a:off x="1865374" y="1783465"/>
                    <a:ext cx="2546056" cy="1261741"/>
                    <a:chOff x="2446817" y="7693956"/>
                    <a:chExt cx="2546056" cy="1261741"/>
                  </a:xfrm>
                </p:grpSpPr>
                <p:grpSp>
                  <p:nvGrpSpPr>
                    <p:cNvPr id="666" name="Ryhmä 665"/>
                    <p:cNvGrpSpPr/>
                    <p:nvPr/>
                  </p:nvGrpSpPr>
                  <p:grpSpPr>
                    <a:xfrm rot="10800000">
                      <a:off x="3275103" y="8138297"/>
                      <a:ext cx="899466" cy="817400"/>
                      <a:chOff x="2690011" y="2022875"/>
                      <a:chExt cx="899466" cy="817400"/>
                    </a:xfrm>
                  </p:grpSpPr>
                  <p:pic>
                    <p:nvPicPr>
                      <p:cNvPr id="685"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8"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7" name="Ryhmä 666"/>
                    <p:cNvGrpSpPr/>
                    <p:nvPr/>
                  </p:nvGrpSpPr>
                  <p:grpSpPr>
                    <a:xfrm>
                      <a:off x="2699943" y="8142339"/>
                      <a:ext cx="622396" cy="813357"/>
                      <a:chOff x="2706002" y="7800284"/>
                      <a:chExt cx="622396" cy="813357"/>
                    </a:xfrm>
                  </p:grpSpPr>
                  <p:cxnSp>
                    <p:nvCxnSpPr>
                      <p:cNvPr id="682" name="Suora yhdysviiva 681"/>
                      <p:cNvCxnSpPr>
                        <a:stCxn id="687" idx="2"/>
                        <a:endCxn id="677" idx="2"/>
                      </p:cNvCxnSpPr>
                      <p:nvPr/>
                    </p:nvCxnSpPr>
                    <p:spPr>
                      <a:xfrm rot="16200000" flipV="1">
                        <a:off x="2985681" y="7520605"/>
                        <a:ext cx="61045" cy="6204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uora yhdysviiva 682"/>
                      <p:cNvCxnSpPr>
                        <a:stCxn id="688" idx="2"/>
                        <a:endCxn id="679" idx="2"/>
                      </p:cNvCxnSpPr>
                      <p:nvPr/>
                    </p:nvCxnSpPr>
                    <p:spPr>
                      <a:xfrm rot="16200000" flipV="1">
                        <a:off x="2985138" y="8270380"/>
                        <a:ext cx="72314" cy="6142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8" name="Ryhmä 667"/>
                    <p:cNvGrpSpPr/>
                    <p:nvPr/>
                  </p:nvGrpSpPr>
                  <p:grpSpPr>
                    <a:xfrm rot="10800000">
                      <a:off x="2446817" y="7697998"/>
                      <a:ext cx="514440" cy="1185387"/>
                      <a:chOff x="1135023" y="4443770"/>
                      <a:chExt cx="514440" cy="1185387"/>
                    </a:xfrm>
                  </p:grpSpPr>
                  <p:pic>
                    <p:nvPicPr>
                      <p:cNvPr id="679" name="Kuva 6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135023" y="4443770"/>
                        <a:ext cx="506254" cy="444340"/>
                      </a:xfrm>
                      <a:prstGeom prst="rect">
                        <a:avLst/>
                      </a:prstGeom>
                    </p:spPr>
                  </p:pic>
                  <p:pic>
                    <p:nvPicPr>
                      <p:cNvPr id="677" name="Kuva 67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143209" y="5184815"/>
                        <a:ext cx="506254" cy="444342"/>
                      </a:xfrm>
                      <a:prstGeom prst="rect">
                        <a:avLst/>
                      </a:prstGeom>
                    </p:spPr>
                  </p:pic>
                </p:grpSp>
                <p:pic>
                  <p:nvPicPr>
                    <p:cNvPr id="669" name="Kuva 66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6619" y="8435000"/>
                      <a:ext cx="506254" cy="444341"/>
                    </a:xfrm>
                    <a:prstGeom prst="rect">
                      <a:avLst/>
                    </a:prstGeom>
                  </p:spPr>
                </p:pic>
                <p:pic>
                  <p:nvPicPr>
                    <p:cNvPr id="670" name="Kuva 66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8430" y="7693956"/>
                      <a:ext cx="506254" cy="444341"/>
                    </a:xfrm>
                    <a:prstGeom prst="rect">
                      <a:avLst/>
                    </a:prstGeom>
                  </p:spPr>
                </p:pic>
                <p:cxnSp>
                  <p:nvCxnSpPr>
                    <p:cNvPr id="672" name="Suora yhdysviiva 671"/>
                    <p:cNvCxnSpPr>
                      <a:stCxn id="670" idx="2"/>
                      <a:endCxn id="685"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3" name="Suora yhdysviiva 672"/>
                    <p:cNvCxnSpPr>
                      <a:stCxn id="669" idx="2"/>
                      <a:endCxn id="686" idx="2"/>
                    </p:cNvCxnSpPr>
                    <p:nvPr/>
                  </p:nvCxnSpPr>
                  <p:spPr>
                    <a:xfrm rot="16200000" flipH="1" flipV="1">
                      <a:off x="4396358" y="8612308"/>
                      <a:ext cx="76355"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38" name="Kuva 2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5054755" y="6127758"/>
                <a:ext cx="435600" cy="121297"/>
              </a:xfrm>
              <a:prstGeom prst="rect">
                <a:avLst/>
              </a:prstGeom>
            </p:spPr>
          </p:pic>
          <p:pic>
            <p:nvPicPr>
              <p:cNvPr id="239" name="Kuva 2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5051107" y="4375939"/>
                <a:ext cx="435600" cy="121297"/>
              </a:xfrm>
              <a:prstGeom prst="rect">
                <a:avLst/>
              </a:prstGeom>
            </p:spPr>
          </p:pic>
        </p:grpSp>
      </p:grpSp>
      <p:grpSp>
        <p:nvGrpSpPr>
          <p:cNvPr id="379" name="Ryhmä 378"/>
          <p:cNvGrpSpPr/>
          <p:nvPr/>
        </p:nvGrpSpPr>
        <p:grpSpPr>
          <a:xfrm rot="10800000">
            <a:off x="1652036" y="6632265"/>
            <a:ext cx="4091573" cy="2531303"/>
            <a:chOff x="1122193" y="1486993"/>
            <a:chExt cx="4091573" cy="2531303"/>
          </a:xfrm>
        </p:grpSpPr>
        <p:pic>
          <p:nvPicPr>
            <p:cNvPr id="380"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04349" y="157406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1"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16849" y="1574061"/>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2"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00348" y="34071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36368" y="340710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6" name="Ryhmä 385"/>
            <p:cNvGrpSpPr/>
            <p:nvPr/>
          </p:nvGrpSpPr>
          <p:grpSpPr>
            <a:xfrm>
              <a:off x="1122193" y="1486993"/>
              <a:ext cx="4091573" cy="1993865"/>
              <a:chOff x="1122193" y="1486993"/>
              <a:chExt cx="4091573" cy="1993865"/>
            </a:xfrm>
          </p:grpSpPr>
          <p:grpSp>
            <p:nvGrpSpPr>
              <p:cNvPr id="387" name="Ryhmä 386"/>
              <p:cNvGrpSpPr/>
              <p:nvPr/>
            </p:nvGrpSpPr>
            <p:grpSpPr>
              <a:xfrm>
                <a:off x="1122193" y="1486993"/>
                <a:ext cx="4091573" cy="1993865"/>
                <a:chOff x="1122193" y="1486993"/>
                <a:chExt cx="4091573" cy="1993865"/>
              </a:xfrm>
            </p:grpSpPr>
            <p:cxnSp>
              <p:nvCxnSpPr>
                <p:cNvPr id="390" name="Suora yhdysviiva 389"/>
                <p:cNvCxnSpPr/>
                <p:nvPr/>
              </p:nvCxnSpPr>
              <p:spPr>
                <a:xfrm flipH="1" flipV="1">
                  <a:off x="1661612" y="3403513"/>
                  <a:ext cx="3552154" cy="7919"/>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91" name="Ryhmä 390"/>
                <p:cNvGrpSpPr>
                  <a:grpSpLocks noChangeAspect="1"/>
                </p:cNvGrpSpPr>
                <p:nvPr/>
              </p:nvGrpSpPr>
              <p:grpSpPr>
                <a:xfrm>
                  <a:off x="1122193" y="1486993"/>
                  <a:ext cx="3761277" cy="1993865"/>
                  <a:chOff x="722679" y="1741676"/>
                  <a:chExt cx="4393344" cy="2328924"/>
                </a:xfrm>
              </p:grpSpPr>
              <p:grpSp>
                <p:nvGrpSpPr>
                  <p:cNvPr id="392" name="Ryhmä 391"/>
                  <p:cNvGrpSpPr/>
                  <p:nvPr/>
                </p:nvGrpSpPr>
                <p:grpSpPr>
                  <a:xfrm rot="10800000">
                    <a:off x="722679" y="1741676"/>
                    <a:ext cx="620014" cy="2328924"/>
                    <a:chOff x="3357000" y="6308288"/>
                    <a:chExt cx="620014" cy="2328924"/>
                  </a:xfrm>
                </p:grpSpPr>
                <p:cxnSp>
                  <p:nvCxnSpPr>
                    <p:cNvPr id="419" name="Suora yhdysviiva 418"/>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uora yhdysviiva 419"/>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uora yhdysviiva 420"/>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uora yhdysviiva 421"/>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3" name="Tekstiruutu 422"/>
                    <p:cNvSpPr txBox="1"/>
                    <p:nvPr/>
                  </p:nvSpPr>
                  <p:spPr>
                    <a:xfrm>
                      <a:off x="3499823" y="6308288"/>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424" name="Tekstiruutu 423"/>
                    <p:cNvSpPr txBox="1"/>
                    <p:nvPr/>
                  </p:nvSpPr>
                  <p:spPr>
                    <a:xfrm>
                      <a:off x="3497544" y="7385706"/>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425" name="Tekstiruutu 424"/>
                    <p:cNvSpPr txBox="1"/>
                    <p:nvPr/>
                  </p:nvSpPr>
                  <p:spPr>
                    <a:xfrm>
                      <a:off x="3507768" y="8457464"/>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394" name="Ryhmä 393"/>
                  <p:cNvGrpSpPr/>
                  <p:nvPr/>
                </p:nvGrpSpPr>
                <p:grpSpPr>
                  <a:xfrm rot="10800000">
                    <a:off x="1745720" y="1845621"/>
                    <a:ext cx="3370303" cy="1601644"/>
                    <a:chOff x="1742224" y="7291897"/>
                    <a:chExt cx="3370303" cy="1601644"/>
                  </a:xfrm>
                </p:grpSpPr>
                <p:grpSp>
                  <p:nvGrpSpPr>
                    <p:cNvPr id="395" name="Ryhmä 394"/>
                    <p:cNvGrpSpPr/>
                    <p:nvPr/>
                  </p:nvGrpSpPr>
                  <p:grpSpPr>
                    <a:xfrm rot="10800000">
                      <a:off x="2877130" y="7753042"/>
                      <a:ext cx="1103988" cy="1140499"/>
                      <a:chOff x="2883462" y="2085031"/>
                      <a:chExt cx="1103988" cy="1140499"/>
                    </a:xfrm>
                  </p:grpSpPr>
                  <p:pic>
                    <p:nvPicPr>
                      <p:cNvPr id="410"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Kuva 1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6" name="Ryhmä 395"/>
                    <p:cNvGrpSpPr/>
                    <p:nvPr/>
                  </p:nvGrpSpPr>
                  <p:grpSpPr>
                    <a:xfrm>
                      <a:off x="1995351" y="7736238"/>
                      <a:ext cx="932230" cy="1157303"/>
                      <a:chOff x="2001410" y="7394183"/>
                      <a:chExt cx="932230" cy="1157303"/>
                    </a:xfrm>
                  </p:grpSpPr>
                  <p:cxnSp>
                    <p:nvCxnSpPr>
                      <p:cNvPr id="407" name="Suora yhdysviiva 406"/>
                      <p:cNvCxnSpPr>
                        <a:stCxn id="412" idx="2"/>
                        <a:endCxn id="405"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uora yhdysviiva 407"/>
                      <p:cNvCxnSpPr>
                        <a:stCxn id="413" idx="2"/>
                        <a:endCxn id="404"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7" name="Ryhmä 396"/>
                    <p:cNvGrpSpPr/>
                    <p:nvPr/>
                  </p:nvGrpSpPr>
                  <p:grpSpPr>
                    <a:xfrm rot="10800000">
                      <a:off x="1742224" y="7291897"/>
                      <a:ext cx="507243" cy="1508485"/>
                      <a:chOff x="1846813" y="4526773"/>
                      <a:chExt cx="507243" cy="1508485"/>
                    </a:xfrm>
                  </p:grpSpPr>
                  <p:pic>
                    <p:nvPicPr>
                      <p:cNvPr id="404" name="Kuva 40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405" name="Kuva 40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399" name="Kuva 39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400" name="Kuva 39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401" name="Suora yhdysviiva 400"/>
                    <p:cNvCxnSpPr>
                      <a:stCxn id="400" idx="2"/>
                      <a:endCxn id="410"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uora yhdysviiva 401"/>
                    <p:cNvCxnSpPr>
                      <a:stCxn id="399" idx="2"/>
                      <a:endCxn id="411"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388" name="Kuva 38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4449600" y="2433600"/>
                <a:ext cx="435600" cy="121297"/>
              </a:xfrm>
              <a:prstGeom prst="rect">
                <a:avLst/>
              </a:prstGeom>
            </p:spPr>
          </p:pic>
          <p:pic>
            <p:nvPicPr>
              <p:cNvPr id="389" name="Kuva 38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997342" y="2433600"/>
                <a:ext cx="435600" cy="121297"/>
              </a:xfrm>
              <a:prstGeom prst="rect">
                <a:avLst/>
              </a:prstGeom>
            </p:spPr>
          </p:pic>
        </p:grpSp>
      </p:grpSp>
      <p:sp>
        <p:nvSpPr>
          <p:cNvPr id="223"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1.20</a:t>
            </a:r>
          </a:p>
        </p:txBody>
      </p:sp>
      <p:grpSp>
        <p:nvGrpSpPr>
          <p:cNvPr id="187" name="Ryhmä 186"/>
          <p:cNvGrpSpPr/>
          <p:nvPr/>
        </p:nvGrpSpPr>
        <p:grpSpPr>
          <a:xfrm>
            <a:off x="2783466" y="5322323"/>
            <a:ext cx="1742582" cy="1345565"/>
            <a:chOff x="2783466" y="5322323"/>
            <a:chExt cx="1742582" cy="1345565"/>
          </a:xfrm>
        </p:grpSpPr>
        <p:grpSp>
          <p:nvGrpSpPr>
            <p:cNvPr id="188" name="Ryhmä 187"/>
            <p:cNvGrpSpPr>
              <a:grpSpLocks noChangeAspect="1"/>
            </p:cNvGrpSpPr>
            <p:nvPr/>
          </p:nvGrpSpPr>
          <p:grpSpPr>
            <a:xfrm>
              <a:off x="3819350" y="5677843"/>
              <a:ext cx="706698" cy="775753"/>
              <a:chOff x="7026467" y="5923712"/>
              <a:chExt cx="844726" cy="927268"/>
            </a:xfrm>
          </p:grpSpPr>
          <p:pic>
            <p:nvPicPr>
              <p:cNvPr id="218" name="Kuva 2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54228" y="6022980"/>
                <a:ext cx="816965" cy="828000"/>
              </a:xfrm>
              <a:prstGeom prst="rect">
                <a:avLst/>
              </a:prstGeom>
            </p:spPr>
          </p:pic>
          <p:pic>
            <p:nvPicPr>
              <p:cNvPr id="219"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20000">
                <a:off x="7079111" y="5923714"/>
                <a:ext cx="120294" cy="1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20000">
                <a:off x="7715504" y="5923712"/>
                <a:ext cx="120294" cy="1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Kuva 3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026467" y="6186442"/>
                <a:ext cx="244836" cy="2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9" name="Ryhmä 188"/>
            <p:cNvGrpSpPr/>
            <p:nvPr/>
          </p:nvGrpSpPr>
          <p:grpSpPr>
            <a:xfrm>
              <a:off x="2783466" y="5322323"/>
              <a:ext cx="1401217" cy="1345565"/>
              <a:chOff x="2783466" y="5322323"/>
              <a:chExt cx="1401217" cy="1345565"/>
            </a:xfrm>
          </p:grpSpPr>
          <p:grpSp>
            <p:nvGrpSpPr>
              <p:cNvPr id="190" name="Ryhmä 189"/>
              <p:cNvGrpSpPr/>
              <p:nvPr/>
            </p:nvGrpSpPr>
            <p:grpSpPr>
              <a:xfrm>
                <a:off x="2783466" y="5322323"/>
                <a:ext cx="1401217" cy="1345565"/>
                <a:chOff x="2783466" y="5322323"/>
                <a:chExt cx="1401217" cy="1345565"/>
              </a:xfrm>
            </p:grpSpPr>
            <p:pic>
              <p:nvPicPr>
                <p:cNvPr id="19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3466" y="627188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3" name="Ryhmä 192"/>
                <p:cNvGrpSpPr/>
                <p:nvPr/>
              </p:nvGrpSpPr>
              <p:grpSpPr>
                <a:xfrm>
                  <a:off x="2892423" y="5322323"/>
                  <a:ext cx="1292260" cy="1173040"/>
                  <a:chOff x="2892423" y="5322323"/>
                  <a:chExt cx="1292260" cy="1173040"/>
                </a:xfrm>
              </p:grpSpPr>
              <p:grpSp>
                <p:nvGrpSpPr>
                  <p:cNvPr id="194" name="Ryhmä 193"/>
                  <p:cNvGrpSpPr/>
                  <p:nvPr/>
                </p:nvGrpSpPr>
                <p:grpSpPr>
                  <a:xfrm>
                    <a:off x="2892423" y="5322323"/>
                    <a:ext cx="1022605" cy="1173040"/>
                    <a:chOff x="3056662" y="4879718"/>
                    <a:chExt cx="1022602" cy="1173040"/>
                  </a:xfrm>
                </p:grpSpPr>
                <p:cxnSp>
                  <p:nvCxnSpPr>
                    <p:cNvPr id="199" name="Suora yhdysviiva 387"/>
                    <p:cNvCxnSpPr>
                      <a:cxnSpLocks noChangeShapeType="1"/>
                      <a:endCxn id="191" idx="0"/>
                    </p:cNvCxnSpPr>
                    <p:nvPr/>
                  </p:nvCxnSpPr>
                  <p:spPr bwMode="auto">
                    <a:xfrm flipH="1">
                      <a:off x="3881710" y="5870814"/>
                      <a:ext cx="197554" cy="181944"/>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sp>
                  <p:nvSpPr>
                    <p:cNvPr id="200" name="Suorakulmio 211"/>
                    <p:cNvSpPr>
                      <a:spLocks noChangeArrowheads="1"/>
                    </p:cNvSpPr>
                    <p:nvPr/>
                  </p:nvSpPr>
                  <p:spPr bwMode="auto">
                    <a:xfrm>
                      <a:off x="3221249" y="5231920"/>
                      <a:ext cx="429591"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5,5 m</a:t>
                      </a:r>
                    </a:p>
                  </p:txBody>
                </p:sp>
                <p:sp>
                  <p:nvSpPr>
                    <p:cNvPr id="201" name="Suorakulmio 100"/>
                    <p:cNvSpPr>
                      <a:spLocks noChangeAspect="1" noChangeArrowheads="1"/>
                    </p:cNvSpPr>
                    <p:nvPr/>
                  </p:nvSpPr>
                  <p:spPr bwMode="auto">
                    <a:xfrm>
                      <a:off x="3676548" y="594181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2" name="Suorakulmio 100"/>
                    <p:cNvSpPr>
                      <a:spLocks noChangeAspect="1" noChangeArrowheads="1"/>
                    </p:cNvSpPr>
                    <p:nvPr/>
                  </p:nvSpPr>
                  <p:spPr bwMode="auto">
                    <a:xfrm>
                      <a:off x="3677915" y="583364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3" name="Suorakulmio 100"/>
                    <p:cNvSpPr>
                      <a:spLocks noChangeAspect="1" noChangeArrowheads="1"/>
                    </p:cNvSpPr>
                    <p:nvPr/>
                  </p:nvSpPr>
                  <p:spPr bwMode="auto">
                    <a:xfrm>
                      <a:off x="3677799" y="572996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4" name="Suorakulmio 100"/>
                    <p:cNvSpPr>
                      <a:spLocks noChangeAspect="1" noChangeArrowheads="1"/>
                    </p:cNvSpPr>
                    <p:nvPr/>
                  </p:nvSpPr>
                  <p:spPr bwMode="auto">
                    <a:xfrm>
                      <a:off x="3676548" y="562179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5" name="Suorakulmio 100"/>
                    <p:cNvSpPr>
                      <a:spLocks noChangeAspect="1" noChangeArrowheads="1"/>
                    </p:cNvSpPr>
                    <p:nvPr/>
                  </p:nvSpPr>
                  <p:spPr bwMode="auto">
                    <a:xfrm>
                      <a:off x="3677915" y="5513624"/>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6" name="Suorakulmio 100"/>
                    <p:cNvSpPr>
                      <a:spLocks noChangeAspect="1" noChangeArrowheads="1"/>
                    </p:cNvSpPr>
                    <p:nvPr/>
                  </p:nvSpPr>
                  <p:spPr bwMode="auto">
                    <a:xfrm>
                      <a:off x="3677799" y="540614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7" name="Suorakulmio 100"/>
                    <p:cNvSpPr>
                      <a:spLocks noChangeAspect="1" noChangeArrowheads="1"/>
                    </p:cNvSpPr>
                    <p:nvPr/>
                  </p:nvSpPr>
                  <p:spPr bwMode="auto">
                    <a:xfrm>
                      <a:off x="3676548" y="529797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8" name="Suorakulmio 100"/>
                    <p:cNvSpPr>
                      <a:spLocks noChangeAspect="1" noChangeArrowheads="1"/>
                    </p:cNvSpPr>
                    <p:nvPr/>
                  </p:nvSpPr>
                  <p:spPr bwMode="auto">
                    <a:xfrm>
                      <a:off x="3677915" y="5189805"/>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9" name="Suorakulmio 100"/>
                    <p:cNvSpPr>
                      <a:spLocks noChangeAspect="1" noChangeArrowheads="1"/>
                    </p:cNvSpPr>
                    <p:nvPr/>
                  </p:nvSpPr>
                  <p:spPr bwMode="auto">
                    <a:xfrm>
                      <a:off x="3699398" y="4879718"/>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0" name="Suorakulmio 100"/>
                    <p:cNvSpPr>
                      <a:spLocks noChangeAspect="1" noChangeArrowheads="1"/>
                    </p:cNvSpPr>
                    <p:nvPr/>
                  </p:nvSpPr>
                  <p:spPr bwMode="auto">
                    <a:xfrm>
                      <a:off x="3809178" y="488115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211" name="Suora yhdysviiva 387"/>
                    <p:cNvCxnSpPr>
                      <a:cxnSpLocks noChangeShapeType="1"/>
                      <a:stCxn id="202" idx="2"/>
                    </p:cNvCxnSpPr>
                    <p:nvPr/>
                  </p:nvCxnSpPr>
                  <p:spPr bwMode="auto">
                    <a:xfrm flipH="1">
                      <a:off x="3056662" y="5876848"/>
                      <a:ext cx="642852" cy="122622"/>
                    </a:xfrm>
                    <a:prstGeom prst="line">
                      <a:avLst/>
                    </a:prstGeom>
                    <a:noFill/>
                    <a:ln w="3175" algn="ctr">
                      <a:solidFill>
                        <a:schemeClr val="tx1"/>
                      </a:solidFill>
                      <a:round/>
                      <a:headEnd/>
                      <a:tailEnd/>
                    </a:ln>
                    <a:extLst>
                      <a:ext uri="{909E8E84-426E-40DD-AFC4-6F175D3DCCD1}">
                        <a14:hiddenFill xmlns:a14="http://schemas.microsoft.com/office/drawing/2010/main">
                          <a:noFill/>
                        </a14:hiddenFill>
                      </a:ext>
                    </a:extLst>
                  </p:spPr>
                </p:cxnSp>
                <p:cxnSp>
                  <p:nvCxnSpPr>
                    <p:cNvPr id="212" name="Suora yhdysviiva 387"/>
                    <p:cNvCxnSpPr>
                      <a:cxnSpLocks noChangeShapeType="1"/>
                    </p:cNvCxnSpPr>
                    <p:nvPr/>
                  </p:nvCxnSpPr>
                  <p:spPr bwMode="auto">
                    <a:xfrm flipV="1">
                      <a:off x="3221249" y="5436394"/>
                      <a:ext cx="448257" cy="21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13" name="Suora yhdysviiva 387"/>
                    <p:cNvCxnSpPr>
                      <a:cxnSpLocks noChangeShapeType="1"/>
                    </p:cNvCxnSpPr>
                    <p:nvPr/>
                  </p:nvCxnSpPr>
                  <p:spPr bwMode="auto">
                    <a:xfrm flipV="1">
                      <a:off x="3193468" y="5410032"/>
                      <a:ext cx="55563"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14" name="Suora yhdysviiva 387"/>
                    <p:cNvCxnSpPr>
                      <a:cxnSpLocks noChangeShapeType="1"/>
                    </p:cNvCxnSpPr>
                    <p:nvPr/>
                  </p:nvCxnSpPr>
                  <p:spPr bwMode="auto">
                    <a:xfrm flipV="1">
                      <a:off x="3641725" y="5412319"/>
                      <a:ext cx="55562" cy="5080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15" name="Suorakulmio 100"/>
                    <p:cNvSpPr>
                      <a:spLocks noChangeAspect="1" noChangeArrowheads="1"/>
                    </p:cNvSpPr>
                    <p:nvPr/>
                  </p:nvSpPr>
                  <p:spPr bwMode="auto">
                    <a:xfrm>
                      <a:off x="3698147" y="5083331"/>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6" name="Suorakulmio 100"/>
                    <p:cNvSpPr>
                      <a:spLocks noChangeAspect="1" noChangeArrowheads="1"/>
                    </p:cNvSpPr>
                    <p:nvPr/>
                  </p:nvSpPr>
                  <p:spPr bwMode="auto">
                    <a:xfrm>
                      <a:off x="3697700" y="49800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7" name="Suorakulmio 100"/>
                    <p:cNvSpPr>
                      <a:spLocks noChangeAspect="1" noChangeArrowheads="1"/>
                    </p:cNvSpPr>
                    <p:nvPr/>
                  </p:nvSpPr>
                  <p:spPr bwMode="auto">
                    <a:xfrm>
                      <a:off x="3905825" y="488316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sp>
                <p:nvSpPr>
                  <p:cNvPr id="195" name="Suorakulmio 100"/>
                  <p:cNvSpPr>
                    <a:spLocks noChangeAspect="1" noChangeArrowheads="1"/>
                  </p:cNvSpPr>
                  <p:nvPr/>
                </p:nvSpPr>
                <p:spPr bwMode="auto">
                  <a:xfrm>
                    <a:off x="3834255" y="5357136"/>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6" name="Suorakulmio 100"/>
                  <p:cNvSpPr>
                    <a:spLocks noChangeAspect="1" noChangeArrowheads="1"/>
                  </p:cNvSpPr>
                  <p:nvPr/>
                </p:nvSpPr>
                <p:spPr bwMode="auto">
                  <a:xfrm>
                    <a:off x="3935689" y="5402620"/>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7" name="Suorakulmio 100"/>
                  <p:cNvSpPr>
                    <a:spLocks noChangeAspect="1" noChangeArrowheads="1"/>
                  </p:cNvSpPr>
                  <p:nvPr/>
                </p:nvSpPr>
                <p:spPr bwMode="auto">
                  <a:xfrm>
                    <a:off x="4036462" y="5447289"/>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8" name="Suorakulmio 100"/>
                  <p:cNvSpPr>
                    <a:spLocks noChangeAspect="1" noChangeArrowheads="1"/>
                  </p:cNvSpPr>
                  <p:nvPr/>
                </p:nvSpPr>
                <p:spPr bwMode="auto">
                  <a:xfrm>
                    <a:off x="4141485" y="5499497"/>
                    <a:ext cx="43198" cy="432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grpSp>
          </p:grpSp>
          <p:pic>
            <p:nvPicPr>
              <p:cNvPr id="191"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96812" y="649536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916908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6" name="Text Box 3"/>
          <p:cNvSpPr txBox="1">
            <a:spLocks noChangeArrowheads="1"/>
          </p:cNvSpPr>
          <p:nvPr/>
        </p:nvSpPr>
        <p:spPr bwMode="auto">
          <a:xfrm>
            <a:off x="597563" y="78819"/>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Työ jalankulku- ja pyörätiellä, </a:t>
            </a:r>
            <a:r>
              <a:rPr lang="fi-FI" altLang="fi-FI" sz="1300" dirty="0" err="1">
                <a:latin typeface="Arial" panose="020B0604020202020204" pitchFamily="34" charset="0"/>
                <a:cs typeface="Arial" panose="020B0604020202020204" pitchFamily="34" charset="0"/>
              </a:rPr>
              <a:t>jkpp</a:t>
            </a:r>
            <a:r>
              <a:rPr lang="fi-FI" altLang="fi-FI" sz="1300" dirty="0">
                <a:latin typeface="Arial" panose="020B0604020202020204" pitchFamily="34" charset="0"/>
                <a:cs typeface="Arial" panose="020B0604020202020204" pitchFamily="34" charset="0"/>
              </a:rPr>
              <a:t>-väylä siirretty väliaikaisesti ajoradan reunaan</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80km/h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grpSp>
        <p:nvGrpSpPr>
          <p:cNvPr id="11" name="Ryhmä 10"/>
          <p:cNvGrpSpPr/>
          <p:nvPr/>
        </p:nvGrpSpPr>
        <p:grpSpPr>
          <a:xfrm>
            <a:off x="733373" y="1478476"/>
            <a:ext cx="5389985" cy="3048499"/>
            <a:chOff x="733373" y="1478476"/>
            <a:chExt cx="5389985" cy="3048499"/>
          </a:xfrm>
        </p:grpSpPr>
        <p:grpSp>
          <p:nvGrpSpPr>
            <p:cNvPr id="2" name="Ryhmä 1"/>
            <p:cNvGrpSpPr/>
            <p:nvPr/>
          </p:nvGrpSpPr>
          <p:grpSpPr>
            <a:xfrm>
              <a:off x="733373" y="1478476"/>
              <a:ext cx="5389985" cy="2528221"/>
              <a:chOff x="733373" y="1478476"/>
              <a:chExt cx="5389985" cy="2528221"/>
            </a:xfrm>
          </p:grpSpPr>
          <p:grpSp>
            <p:nvGrpSpPr>
              <p:cNvPr id="141" name="Ryhmä 140"/>
              <p:cNvGrpSpPr/>
              <p:nvPr/>
            </p:nvGrpSpPr>
            <p:grpSpPr>
              <a:xfrm rot="10800000">
                <a:off x="733373" y="1478476"/>
                <a:ext cx="5389985" cy="2528221"/>
                <a:chOff x="738867" y="6660468"/>
                <a:chExt cx="5389985" cy="2528221"/>
              </a:xfrm>
            </p:grpSpPr>
            <p:cxnSp>
              <p:nvCxnSpPr>
                <p:cNvPr id="142" name="Suora yhdysviiva 141"/>
                <p:cNvCxnSpPr/>
                <p:nvPr/>
              </p:nvCxnSpPr>
              <p:spPr>
                <a:xfrm flipV="1">
                  <a:off x="1268975" y="6753225"/>
                  <a:ext cx="4318783" cy="9224"/>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43" name="Ryhmä 142"/>
                <p:cNvGrpSpPr/>
                <p:nvPr/>
              </p:nvGrpSpPr>
              <p:grpSpPr>
                <a:xfrm>
                  <a:off x="738867" y="6660468"/>
                  <a:ext cx="5389985" cy="2528221"/>
                  <a:chOff x="832813" y="6636285"/>
                  <a:chExt cx="5389985" cy="2528221"/>
                </a:xfrm>
              </p:grpSpPr>
              <p:grpSp>
                <p:nvGrpSpPr>
                  <p:cNvPr id="144" name="Ryhmä 143"/>
                  <p:cNvGrpSpPr/>
                  <p:nvPr/>
                </p:nvGrpSpPr>
                <p:grpSpPr>
                  <a:xfrm>
                    <a:off x="5681705" y="6653742"/>
                    <a:ext cx="541093" cy="2308881"/>
                    <a:chOff x="3528305" y="6318002"/>
                    <a:chExt cx="541093" cy="2308881"/>
                  </a:xfrm>
                </p:grpSpPr>
                <p:cxnSp>
                  <p:nvCxnSpPr>
                    <p:cNvPr id="182" name="Suora yhdysviiva 181"/>
                    <p:cNvCxnSpPr/>
                    <p:nvPr/>
                  </p:nvCxnSpPr>
                  <p:spPr>
                    <a:xfrm flipV="1">
                      <a:off x="3600305" y="6388488"/>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uora yhdysviiva 182"/>
                    <p:cNvCxnSpPr/>
                    <p:nvPr/>
                  </p:nvCxnSpPr>
                  <p:spPr>
                    <a:xfrm rot="10800000">
                      <a:off x="3528305" y="639096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uora yhdysviiva 183"/>
                    <p:cNvCxnSpPr/>
                    <p:nvPr/>
                  </p:nvCxnSpPr>
                  <p:spPr>
                    <a:xfrm rot="10800000">
                      <a:off x="3528305" y="746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uora yhdysviiva 184"/>
                    <p:cNvCxnSpPr/>
                    <p:nvPr/>
                  </p:nvCxnSpPr>
                  <p:spPr>
                    <a:xfrm rot="10800000">
                      <a:off x="3528305" y="854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kstiruutu 185"/>
                    <p:cNvSpPr txBox="1"/>
                    <p:nvPr/>
                  </p:nvSpPr>
                  <p:spPr>
                    <a:xfrm>
                      <a:off x="3700022" y="6318002"/>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87" name="Tekstiruutu 186"/>
                    <p:cNvSpPr txBox="1"/>
                    <p:nvPr/>
                  </p:nvSpPr>
                  <p:spPr>
                    <a:xfrm>
                      <a:off x="3704819" y="7401239"/>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88" name="Tekstiruutu 187"/>
                    <p:cNvSpPr txBox="1"/>
                    <p:nvPr/>
                  </p:nvSpPr>
                  <p:spPr>
                    <a:xfrm>
                      <a:off x="3715045" y="8472995"/>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145" name="Ryhmä 144"/>
                  <p:cNvGrpSpPr/>
                  <p:nvPr/>
                </p:nvGrpSpPr>
                <p:grpSpPr>
                  <a:xfrm rot="10800000">
                    <a:off x="832813" y="6636285"/>
                    <a:ext cx="530108" cy="709399"/>
                    <a:chOff x="3336202" y="6856090"/>
                    <a:chExt cx="530108" cy="709399"/>
                  </a:xfrm>
                </p:grpSpPr>
                <p:cxnSp>
                  <p:nvCxnSpPr>
                    <p:cNvPr id="177" name="Suora yhdysviiva 176"/>
                    <p:cNvCxnSpPr/>
                    <p:nvPr/>
                  </p:nvCxnSpPr>
                  <p:spPr>
                    <a:xfrm flipV="1">
                      <a:off x="3408202" y="6933034"/>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uora yhdysviiva 177"/>
                    <p:cNvCxnSpPr/>
                    <p:nvPr/>
                  </p:nvCxnSpPr>
                  <p:spPr>
                    <a:xfrm rot="10800000">
                      <a:off x="3336202" y="6935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uora yhdysviiva 178"/>
                    <p:cNvCxnSpPr/>
                    <p:nvPr/>
                  </p:nvCxnSpPr>
                  <p:spPr>
                    <a:xfrm rot="10800000">
                      <a:off x="3336202" y="747303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kstiruutu 179"/>
                    <p:cNvSpPr txBox="1"/>
                    <p:nvPr/>
                  </p:nvSpPr>
                  <p:spPr>
                    <a:xfrm rot="10800000">
                      <a:off x="3502266" y="6856090"/>
                      <a:ext cx="364044" cy="153888"/>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100 m</a:t>
                      </a:r>
                    </a:p>
                  </p:txBody>
                </p:sp>
                <p:sp>
                  <p:nvSpPr>
                    <p:cNvPr id="181" name="Tekstiruutu 180"/>
                    <p:cNvSpPr txBox="1"/>
                    <p:nvPr/>
                  </p:nvSpPr>
                  <p:spPr>
                    <a:xfrm rot="10800000">
                      <a:off x="3507063" y="7411601"/>
                      <a:ext cx="359247" cy="153888"/>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grpSp>
              <p:grpSp>
                <p:nvGrpSpPr>
                  <p:cNvPr id="150" name="Ryhmä 149"/>
                  <p:cNvGrpSpPr/>
                  <p:nvPr/>
                </p:nvGrpSpPr>
                <p:grpSpPr>
                  <a:xfrm>
                    <a:off x="1502235" y="6721651"/>
                    <a:ext cx="3773626" cy="2442855"/>
                    <a:chOff x="1502235" y="6721651"/>
                    <a:chExt cx="3773626" cy="2442855"/>
                  </a:xfrm>
                </p:grpSpPr>
                <p:grpSp>
                  <p:nvGrpSpPr>
                    <p:cNvPr id="153" name="Ryhmä 152"/>
                    <p:cNvGrpSpPr/>
                    <p:nvPr/>
                  </p:nvGrpSpPr>
                  <p:grpSpPr>
                    <a:xfrm rot="10800000">
                      <a:off x="2903089" y="7268139"/>
                      <a:ext cx="1408047" cy="1612911"/>
                      <a:chOff x="2553444" y="2097522"/>
                      <a:chExt cx="1408047" cy="1612911"/>
                    </a:xfrm>
                  </p:grpSpPr>
                  <p:pic>
                    <p:nvPicPr>
                      <p:cNvPr id="172"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1004" y="364534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53444" y="317304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53444" y="209763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71003" y="317293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71003" y="209752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4" name="Ryhmä 153"/>
                    <p:cNvGrpSpPr/>
                    <p:nvPr/>
                  </p:nvGrpSpPr>
                  <p:grpSpPr>
                    <a:xfrm>
                      <a:off x="1755362" y="7081696"/>
                      <a:ext cx="1192972" cy="1799354"/>
                      <a:chOff x="1761421" y="6739641"/>
                      <a:chExt cx="1192972" cy="1799354"/>
                    </a:xfrm>
                  </p:grpSpPr>
                  <p:cxnSp>
                    <p:nvCxnSpPr>
                      <p:cNvPr id="169" name="Suora yhdysviiva 168"/>
                      <p:cNvCxnSpPr>
                        <a:stCxn id="172" idx="2"/>
                        <a:endCxn id="168" idx="0"/>
                      </p:cNvCxnSpPr>
                      <p:nvPr/>
                    </p:nvCxnSpPr>
                    <p:spPr>
                      <a:xfrm rot="10800000">
                        <a:off x="1775889" y="6739641"/>
                        <a:ext cx="1178502" cy="18644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uora yhdysviiva 169"/>
                      <p:cNvCxnSpPr>
                        <a:stCxn id="175" idx="2"/>
                        <a:endCxn id="165" idx="2"/>
                      </p:cNvCxnSpPr>
                      <p:nvPr/>
                    </p:nvCxnSpPr>
                    <p:spPr>
                      <a:xfrm rot="10800000">
                        <a:off x="1761421" y="7379812"/>
                        <a:ext cx="1192972" cy="8377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uora yhdysviiva 170"/>
                      <p:cNvCxnSpPr>
                        <a:stCxn id="176" idx="2"/>
                        <a:endCxn id="167" idx="2"/>
                      </p:cNvCxnSpPr>
                      <p:nvPr/>
                    </p:nvCxnSpPr>
                    <p:spPr>
                      <a:xfrm rot="10800000">
                        <a:off x="1762410" y="8443956"/>
                        <a:ext cx="1191983" cy="9503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5" name="Ryhmä 154"/>
                    <p:cNvGrpSpPr/>
                    <p:nvPr/>
                  </p:nvGrpSpPr>
                  <p:grpSpPr>
                    <a:xfrm rot="10800000">
                      <a:off x="1502235" y="6721651"/>
                      <a:ext cx="507243" cy="2441247"/>
                      <a:chOff x="2086802" y="4164257"/>
                      <a:chExt cx="507243" cy="2441247"/>
                    </a:xfrm>
                  </p:grpSpPr>
                  <p:pic>
                    <p:nvPicPr>
                      <p:cNvPr id="162" name="Kuva 1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153759" y="4164257"/>
                        <a:ext cx="360521" cy="359569"/>
                      </a:xfrm>
                      <a:prstGeom prst="rect">
                        <a:avLst/>
                      </a:prstGeom>
                    </p:spPr>
                  </p:pic>
                  <p:grpSp>
                    <p:nvGrpSpPr>
                      <p:cNvPr id="163" name="Ryhmä 162"/>
                      <p:cNvGrpSpPr/>
                      <p:nvPr/>
                    </p:nvGrpSpPr>
                    <p:grpSpPr>
                      <a:xfrm>
                        <a:off x="2086802" y="4541144"/>
                        <a:ext cx="506254" cy="2064360"/>
                        <a:chOff x="1978051" y="2185624"/>
                        <a:chExt cx="506254" cy="2064360"/>
                      </a:xfrm>
                    </p:grpSpPr>
                    <p:pic>
                      <p:nvPicPr>
                        <p:cNvPr id="167" name="Kuva 1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978051" y="2185624"/>
                          <a:ext cx="506254" cy="444341"/>
                        </a:xfrm>
                        <a:prstGeom prst="rect">
                          <a:avLst/>
                        </a:prstGeom>
                      </p:spPr>
                    </p:pic>
                    <p:pic>
                      <p:nvPicPr>
                        <p:cNvPr id="168" name="Kuva 1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7438" y="3889939"/>
                          <a:ext cx="360521" cy="360045"/>
                        </a:xfrm>
                        <a:prstGeom prst="rect">
                          <a:avLst/>
                        </a:prstGeom>
                      </p:spPr>
                    </p:pic>
                  </p:grpSp>
                  <p:pic>
                    <p:nvPicPr>
                      <p:cNvPr id="165" name="Kuva 1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2087791" y="5605288"/>
                        <a:ext cx="506254" cy="444341"/>
                      </a:xfrm>
                      <a:prstGeom prst="rect">
                        <a:avLst/>
                      </a:prstGeom>
                    </p:spPr>
                  </p:pic>
                </p:grpSp>
                <p:pic>
                  <p:nvPicPr>
                    <p:cNvPr id="156" name="Kuva 1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8383" y="8804937"/>
                      <a:ext cx="360521" cy="359569"/>
                    </a:xfrm>
                    <a:prstGeom prst="rect">
                      <a:avLst/>
                    </a:prstGeom>
                  </p:spPr>
                </p:pic>
                <p:pic>
                  <p:nvPicPr>
                    <p:cNvPr id="157" name="Kuva 1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9607" y="8343278"/>
                      <a:ext cx="506254" cy="444341"/>
                    </a:xfrm>
                    <a:prstGeom prst="rect">
                      <a:avLst/>
                    </a:prstGeom>
                  </p:spPr>
                </p:pic>
                <p:pic>
                  <p:nvPicPr>
                    <p:cNvPr id="158" name="Kuva 1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8618" y="7279134"/>
                      <a:ext cx="506254" cy="444341"/>
                    </a:xfrm>
                    <a:prstGeom prst="rect">
                      <a:avLst/>
                    </a:prstGeom>
                  </p:spPr>
                </p:pic>
                <p:cxnSp>
                  <p:nvCxnSpPr>
                    <p:cNvPr id="160" name="Suora yhdysviiva 159"/>
                    <p:cNvCxnSpPr>
                      <a:stCxn id="158" idx="2"/>
                      <a:endCxn id="173" idx="2"/>
                    </p:cNvCxnSpPr>
                    <p:nvPr/>
                  </p:nvCxnSpPr>
                  <p:spPr>
                    <a:xfrm rot="10800000" flipV="1">
                      <a:off x="4265893" y="7723475"/>
                      <a:ext cx="755852" cy="8204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uora yhdysviiva 160"/>
                    <p:cNvCxnSpPr>
                      <a:stCxn id="157" idx="2"/>
                      <a:endCxn id="174" idx="2"/>
                    </p:cNvCxnSpPr>
                    <p:nvPr/>
                  </p:nvCxnSpPr>
                  <p:spPr>
                    <a:xfrm rot="10800000" flipV="1">
                      <a:off x="4265893" y="8787619"/>
                      <a:ext cx="756841" cy="9331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138" name="Kuva 1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681200" y="2761200"/>
                <a:ext cx="507600" cy="141345"/>
              </a:xfrm>
              <a:prstGeom prst="rect">
                <a:avLst/>
              </a:prstGeom>
            </p:spPr>
          </p:pic>
          <p:pic>
            <p:nvPicPr>
              <p:cNvPr id="139" name="Kuva 1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4946400" y="2761200"/>
                <a:ext cx="507600" cy="141345"/>
              </a:xfrm>
              <a:prstGeom prst="rect">
                <a:avLst/>
              </a:prstGeom>
            </p:spPr>
          </p:pic>
        </p:grpSp>
        <p:pic>
          <p:nvPicPr>
            <p:cNvPr id="211" name="Kuva 2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843190" y="176381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Kuva 2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742375" y="176381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Kuva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978243" y="391578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 name="Kuva 2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738315" y="3916317"/>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4" name="Ryhmä 243"/>
          <p:cNvGrpSpPr/>
          <p:nvPr/>
        </p:nvGrpSpPr>
        <p:grpSpPr>
          <a:xfrm rot="10800000">
            <a:off x="744485" y="6225231"/>
            <a:ext cx="5389985" cy="3043821"/>
            <a:chOff x="733373" y="1478476"/>
            <a:chExt cx="5389985" cy="3043821"/>
          </a:xfrm>
        </p:grpSpPr>
        <p:grpSp>
          <p:nvGrpSpPr>
            <p:cNvPr id="245" name="Ryhmä 244"/>
            <p:cNvGrpSpPr/>
            <p:nvPr/>
          </p:nvGrpSpPr>
          <p:grpSpPr>
            <a:xfrm>
              <a:off x="733373" y="1478476"/>
              <a:ext cx="5389985" cy="2528221"/>
              <a:chOff x="733373" y="1478476"/>
              <a:chExt cx="5389985" cy="2528221"/>
            </a:xfrm>
          </p:grpSpPr>
          <p:grpSp>
            <p:nvGrpSpPr>
              <p:cNvPr id="252" name="Ryhmä 251"/>
              <p:cNvGrpSpPr/>
              <p:nvPr/>
            </p:nvGrpSpPr>
            <p:grpSpPr>
              <a:xfrm rot="10800000">
                <a:off x="733373" y="1478476"/>
                <a:ext cx="5389985" cy="2528221"/>
                <a:chOff x="738867" y="6660468"/>
                <a:chExt cx="5389985" cy="2528221"/>
              </a:xfrm>
            </p:grpSpPr>
            <p:cxnSp>
              <p:nvCxnSpPr>
                <p:cNvPr id="253" name="Suora yhdysviiva 252"/>
                <p:cNvCxnSpPr/>
                <p:nvPr/>
              </p:nvCxnSpPr>
              <p:spPr>
                <a:xfrm flipV="1">
                  <a:off x="1268975" y="6753225"/>
                  <a:ext cx="4318783" cy="9224"/>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54" name="Ryhmä 253"/>
                <p:cNvGrpSpPr/>
                <p:nvPr/>
              </p:nvGrpSpPr>
              <p:grpSpPr>
                <a:xfrm>
                  <a:off x="738867" y="6660468"/>
                  <a:ext cx="5389985" cy="2528221"/>
                  <a:chOff x="832813" y="6636285"/>
                  <a:chExt cx="5389985" cy="2528221"/>
                </a:xfrm>
              </p:grpSpPr>
              <p:grpSp>
                <p:nvGrpSpPr>
                  <p:cNvPr id="255" name="Ryhmä 254"/>
                  <p:cNvGrpSpPr/>
                  <p:nvPr/>
                </p:nvGrpSpPr>
                <p:grpSpPr>
                  <a:xfrm>
                    <a:off x="5681705" y="6653742"/>
                    <a:ext cx="541093" cy="2308881"/>
                    <a:chOff x="3528305" y="6318002"/>
                    <a:chExt cx="541093" cy="2308881"/>
                  </a:xfrm>
                </p:grpSpPr>
                <p:cxnSp>
                  <p:nvCxnSpPr>
                    <p:cNvPr id="284" name="Suora yhdysviiva 283"/>
                    <p:cNvCxnSpPr/>
                    <p:nvPr/>
                  </p:nvCxnSpPr>
                  <p:spPr>
                    <a:xfrm flipV="1">
                      <a:off x="3600305" y="6388488"/>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uora yhdysviiva 284"/>
                    <p:cNvCxnSpPr/>
                    <p:nvPr/>
                  </p:nvCxnSpPr>
                  <p:spPr>
                    <a:xfrm rot="10800000">
                      <a:off x="3528305" y="639096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p:nvPr/>
                  </p:nvCxnSpPr>
                  <p:spPr>
                    <a:xfrm rot="10800000">
                      <a:off x="3528305" y="746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uora yhdysviiva 286"/>
                    <p:cNvCxnSpPr/>
                    <p:nvPr/>
                  </p:nvCxnSpPr>
                  <p:spPr>
                    <a:xfrm rot="10800000">
                      <a:off x="3528305" y="854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Tekstiruutu 287"/>
                    <p:cNvSpPr txBox="1"/>
                    <p:nvPr/>
                  </p:nvSpPr>
                  <p:spPr>
                    <a:xfrm>
                      <a:off x="3700022" y="6318002"/>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89" name="Tekstiruutu 288"/>
                    <p:cNvSpPr txBox="1"/>
                    <p:nvPr/>
                  </p:nvSpPr>
                  <p:spPr>
                    <a:xfrm>
                      <a:off x="3704819" y="7401239"/>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90" name="Tekstiruutu 289"/>
                    <p:cNvSpPr txBox="1"/>
                    <p:nvPr/>
                  </p:nvSpPr>
                  <p:spPr>
                    <a:xfrm>
                      <a:off x="3715045" y="8472995"/>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256" name="Ryhmä 255"/>
                  <p:cNvGrpSpPr/>
                  <p:nvPr/>
                </p:nvGrpSpPr>
                <p:grpSpPr>
                  <a:xfrm rot="10800000">
                    <a:off x="832813" y="6636285"/>
                    <a:ext cx="530108" cy="709399"/>
                    <a:chOff x="3336202" y="6856090"/>
                    <a:chExt cx="530108" cy="709399"/>
                  </a:xfrm>
                </p:grpSpPr>
                <p:cxnSp>
                  <p:nvCxnSpPr>
                    <p:cNvPr id="279" name="Suora yhdysviiva 278"/>
                    <p:cNvCxnSpPr/>
                    <p:nvPr/>
                  </p:nvCxnSpPr>
                  <p:spPr>
                    <a:xfrm flipV="1">
                      <a:off x="3408202" y="6933034"/>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uora yhdysviiva 279"/>
                    <p:cNvCxnSpPr/>
                    <p:nvPr/>
                  </p:nvCxnSpPr>
                  <p:spPr>
                    <a:xfrm rot="10800000">
                      <a:off x="3336202" y="6935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uora yhdysviiva 280"/>
                    <p:cNvCxnSpPr/>
                    <p:nvPr/>
                  </p:nvCxnSpPr>
                  <p:spPr>
                    <a:xfrm rot="10800000">
                      <a:off x="3336202" y="747303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Tekstiruutu 281"/>
                    <p:cNvSpPr txBox="1"/>
                    <p:nvPr/>
                  </p:nvSpPr>
                  <p:spPr>
                    <a:xfrm rot="10800000">
                      <a:off x="3502266" y="6856090"/>
                      <a:ext cx="364044" cy="153888"/>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100 m</a:t>
                      </a:r>
                    </a:p>
                  </p:txBody>
                </p:sp>
                <p:sp>
                  <p:nvSpPr>
                    <p:cNvPr id="283" name="Tekstiruutu 282"/>
                    <p:cNvSpPr txBox="1"/>
                    <p:nvPr/>
                  </p:nvSpPr>
                  <p:spPr>
                    <a:xfrm rot="10800000">
                      <a:off x="3507063" y="7411601"/>
                      <a:ext cx="359247" cy="153888"/>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grpSp>
              <p:grpSp>
                <p:nvGrpSpPr>
                  <p:cNvPr id="257" name="Ryhmä 256"/>
                  <p:cNvGrpSpPr/>
                  <p:nvPr/>
                </p:nvGrpSpPr>
                <p:grpSpPr>
                  <a:xfrm>
                    <a:off x="1502235" y="6721651"/>
                    <a:ext cx="3773626" cy="2442855"/>
                    <a:chOff x="1502235" y="6721651"/>
                    <a:chExt cx="3773626" cy="2442855"/>
                  </a:xfrm>
                </p:grpSpPr>
                <p:grpSp>
                  <p:nvGrpSpPr>
                    <p:cNvPr id="258" name="Ryhmä 257"/>
                    <p:cNvGrpSpPr/>
                    <p:nvPr/>
                  </p:nvGrpSpPr>
                  <p:grpSpPr>
                    <a:xfrm rot="10800000">
                      <a:off x="2701069" y="7266258"/>
                      <a:ext cx="1459579" cy="1612911"/>
                      <a:chOff x="2703932" y="2099403"/>
                      <a:chExt cx="1459579" cy="1612911"/>
                    </a:xfrm>
                  </p:grpSpPr>
                  <p:pic>
                    <p:nvPicPr>
                      <p:cNvPr id="274"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3024" y="36472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745080" y="317650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703932" y="210109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73023" y="317481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73023" y="209940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9" name="Ryhmä 258"/>
                    <p:cNvGrpSpPr/>
                    <p:nvPr/>
                  </p:nvGrpSpPr>
                  <p:grpSpPr>
                    <a:xfrm>
                      <a:off x="1755362" y="7081696"/>
                      <a:ext cx="990952" cy="1797473"/>
                      <a:chOff x="1761421" y="6739641"/>
                      <a:chExt cx="990952" cy="1797473"/>
                    </a:xfrm>
                  </p:grpSpPr>
                  <p:cxnSp>
                    <p:nvCxnSpPr>
                      <p:cNvPr id="271" name="Suora yhdysviiva 270"/>
                      <p:cNvCxnSpPr>
                        <a:stCxn id="274" idx="2"/>
                        <a:endCxn id="270" idx="0"/>
                      </p:cNvCxnSpPr>
                      <p:nvPr/>
                    </p:nvCxnSpPr>
                    <p:spPr>
                      <a:xfrm flipH="1" flipV="1">
                        <a:off x="1775889" y="6739641"/>
                        <a:ext cx="976482" cy="184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uora yhdysviiva 271"/>
                      <p:cNvCxnSpPr>
                        <a:stCxn id="277" idx="2"/>
                        <a:endCxn id="268" idx="2"/>
                      </p:cNvCxnSpPr>
                      <p:nvPr/>
                    </p:nvCxnSpPr>
                    <p:spPr>
                      <a:xfrm flipH="1" flipV="1">
                        <a:off x="1761421" y="7379812"/>
                        <a:ext cx="990952" cy="8189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uora yhdysviiva 272"/>
                      <p:cNvCxnSpPr>
                        <a:stCxn id="278" idx="2"/>
                        <a:endCxn id="269" idx="2"/>
                      </p:cNvCxnSpPr>
                      <p:nvPr/>
                    </p:nvCxnSpPr>
                    <p:spPr>
                      <a:xfrm flipH="1" flipV="1">
                        <a:off x="1762410" y="8443956"/>
                        <a:ext cx="989963" cy="931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0" name="Ryhmä 259"/>
                    <p:cNvGrpSpPr/>
                    <p:nvPr/>
                  </p:nvGrpSpPr>
                  <p:grpSpPr>
                    <a:xfrm rot="10800000">
                      <a:off x="1502235" y="6721651"/>
                      <a:ext cx="507243" cy="2441247"/>
                      <a:chOff x="2086802" y="4164257"/>
                      <a:chExt cx="507243" cy="2441247"/>
                    </a:xfrm>
                  </p:grpSpPr>
                  <p:pic>
                    <p:nvPicPr>
                      <p:cNvPr id="266" name="Kuva 2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153759" y="4164257"/>
                        <a:ext cx="360521" cy="359569"/>
                      </a:xfrm>
                      <a:prstGeom prst="rect">
                        <a:avLst/>
                      </a:prstGeom>
                    </p:spPr>
                  </p:pic>
                  <p:grpSp>
                    <p:nvGrpSpPr>
                      <p:cNvPr id="267" name="Ryhmä 266"/>
                      <p:cNvGrpSpPr/>
                      <p:nvPr/>
                    </p:nvGrpSpPr>
                    <p:grpSpPr>
                      <a:xfrm>
                        <a:off x="2086802" y="4541144"/>
                        <a:ext cx="506254" cy="2064360"/>
                        <a:chOff x="1978051" y="2185624"/>
                        <a:chExt cx="506254" cy="2064360"/>
                      </a:xfrm>
                    </p:grpSpPr>
                    <p:pic>
                      <p:nvPicPr>
                        <p:cNvPr id="269" name="Kuva 26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978051" y="2185624"/>
                          <a:ext cx="506254" cy="444341"/>
                        </a:xfrm>
                        <a:prstGeom prst="rect">
                          <a:avLst/>
                        </a:prstGeom>
                      </p:spPr>
                    </p:pic>
                    <p:pic>
                      <p:nvPicPr>
                        <p:cNvPr id="270" name="Kuva 26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7438" y="3889939"/>
                          <a:ext cx="360521" cy="360045"/>
                        </a:xfrm>
                        <a:prstGeom prst="rect">
                          <a:avLst/>
                        </a:prstGeom>
                      </p:spPr>
                    </p:pic>
                  </p:grpSp>
                  <p:pic>
                    <p:nvPicPr>
                      <p:cNvPr id="268" name="Kuva 2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2087791" y="5605288"/>
                        <a:ext cx="506254" cy="444341"/>
                      </a:xfrm>
                      <a:prstGeom prst="rect">
                        <a:avLst/>
                      </a:prstGeom>
                    </p:spPr>
                  </p:pic>
                </p:grpSp>
                <p:pic>
                  <p:nvPicPr>
                    <p:cNvPr id="261" name="Kuva 2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8383" y="8804937"/>
                      <a:ext cx="360521" cy="359569"/>
                    </a:xfrm>
                    <a:prstGeom prst="rect">
                      <a:avLst/>
                    </a:prstGeom>
                  </p:spPr>
                </p:pic>
                <p:pic>
                  <p:nvPicPr>
                    <p:cNvPr id="262" name="Kuva 26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9607" y="8343278"/>
                      <a:ext cx="506254" cy="444341"/>
                    </a:xfrm>
                    <a:prstGeom prst="rect">
                      <a:avLst/>
                    </a:prstGeom>
                  </p:spPr>
                </p:pic>
                <p:pic>
                  <p:nvPicPr>
                    <p:cNvPr id="263" name="Kuva 2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8618" y="7279134"/>
                      <a:ext cx="506254" cy="444341"/>
                    </a:xfrm>
                    <a:prstGeom prst="rect">
                      <a:avLst/>
                    </a:prstGeom>
                  </p:spPr>
                </p:pic>
                <p:cxnSp>
                  <p:nvCxnSpPr>
                    <p:cNvPr id="264" name="Suora yhdysviiva 263"/>
                    <p:cNvCxnSpPr>
                      <a:stCxn id="263" idx="2"/>
                      <a:endCxn id="275" idx="2"/>
                    </p:cNvCxnSpPr>
                    <p:nvPr/>
                  </p:nvCxnSpPr>
                  <p:spPr>
                    <a:xfrm flipH="1">
                      <a:off x="4074257" y="7723475"/>
                      <a:ext cx="947488" cy="785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uora yhdysviiva 264"/>
                    <p:cNvCxnSpPr>
                      <a:stCxn id="262" idx="2"/>
                      <a:endCxn id="276" idx="2"/>
                    </p:cNvCxnSpPr>
                    <p:nvPr/>
                  </p:nvCxnSpPr>
                  <p:spPr>
                    <a:xfrm flipH="1">
                      <a:off x="4115405" y="8787619"/>
                      <a:ext cx="907329" cy="898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50" name="Kuva 2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681200" y="2761200"/>
                <a:ext cx="507600" cy="141345"/>
              </a:xfrm>
              <a:prstGeom prst="rect">
                <a:avLst/>
              </a:prstGeom>
            </p:spPr>
          </p:pic>
          <p:pic>
            <p:nvPicPr>
              <p:cNvPr id="251" name="Kuva 2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4946400" y="2761200"/>
                <a:ext cx="507600" cy="141345"/>
              </a:xfrm>
              <a:prstGeom prst="rect">
                <a:avLst/>
              </a:prstGeom>
            </p:spPr>
          </p:pic>
        </p:grpSp>
        <p:pic>
          <p:nvPicPr>
            <p:cNvPr id="246" name="Kuva 2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4014442" y="176381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Kuva 2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879882" y="17638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Kuva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076579" y="391111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 name="Kuva 2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898747" y="391424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5" name="Suorakulmio 244"/>
          <p:cNvSpPr>
            <a:spLocks noChangeArrowheads="1"/>
          </p:cNvSpPr>
          <p:nvPr/>
        </p:nvSpPr>
        <p:spPr bwMode="auto">
          <a:xfrm>
            <a:off x="4635090" y="4165020"/>
            <a:ext cx="146557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sulkuaita, suoja-aita tai työmaa-aita. Sulkemiskohdan näkyvyys pimeällä on varmistettava.</a:t>
            </a:r>
          </a:p>
        </p:txBody>
      </p:sp>
      <p:pic>
        <p:nvPicPr>
          <p:cNvPr id="3" name="Kuva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34994" y="4949556"/>
            <a:ext cx="1298580" cy="612000"/>
          </a:xfrm>
          <a:prstGeom prst="rect">
            <a:avLst/>
          </a:prstGeom>
        </p:spPr>
      </p:pic>
      <p:cxnSp>
        <p:nvCxnSpPr>
          <p:cNvPr id="137" name="Suora yhdysviiva 136"/>
          <p:cNvCxnSpPr>
            <a:endCxn id="233" idx="3"/>
          </p:cNvCxnSpPr>
          <p:nvPr/>
        </p:nvCxnSpPr>
        <p:spPr>
          <a:xfrm flipH="1">
            <a:off x="4256146" y="5501640"/>
            <a:ext cx="1016894" cy="505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Suorakulmio 244"/>
          <p:cNvSpPr>
            <a:spLocks noChangeArrowheads="1"/>
          </p:cNvSpPr>
          <p:nvPr/>
        </p:nvSpPr>
        <p:spPr bwMode="auto">
          <a:xfrm>
            <a:off x="4690808" y="6269233"/>
            <a:ext cx="1465571"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Kaide ja kaiteen kulma valitaan ohjeen Sulku- ja varoituslaitteet mukaan.</a:t>
            </a:r>
          </a:p>
        </p:txBody>
      </p:sp>
      <p:cxnSp>
        <p:nvCxnSpPr>
          <p:cNvPr id="146" name="Suora yhdysviiva 145"/>
          <p:cNvCxnSpPr>
            <a:stCxn id="140" idx="1"/>
            <a:endCxn id="189" idx="0"/>
          </p:cNvCxnSpPr>
          <p:nvPr/>
        </p:nvCxnSpPr>
        <p:spPr>
          <a:xfrm flipH="1" flipV="1">
            <a:off x="3826796" y="5963781"/>
            <a:ext cx="864012" cy="53628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7" name="Ryhmä 146"/>
          <p:cNvGrpSpPr/>
          <p:nvPr/>
        </p:nvGrpSpPr>
        <p:grpSpPr>
          <a:xfrm>
            <a:off x="2460307" y="4057681"/>
            <a:ext cx="1910179" cy="2349731"/>
            <a:chOff x="2460307" y="4057681"/>
            <a:chExt cx="1910179" cy="2349731"/>
          </a:xfrm>
        </p:grpSpPr>
        <p:grpSp>
          <p:nvGrpSpPr>
            <p:cNvPr id="148" name="Ryhmä 147"/>
            <p:cNvGrpSpPr/>
            <p:nvPr/>
          </p:nvGrpSpPr>
          <p:grpSpPr>
            <a:xfrm>
              <a:off x="3991004" y="4109810"/>
              <a:ext cx="379482" cy="2255306"/>
              <a:chOff x="4377385" y="4126620"/>
              <a:chExt cx="379482" cy="2255306"/>
            </a:xfrm>
          </p:grpSpPr>
          <p:pic>
            <p:nvPicPr>
              <p:cNvPr id="300"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3310038">
                <a:off x="4517451" y="6143007"/>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3310038">
                <a:off x="4295826" y="5824889"/>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4174979" y="543259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4175439" y="503452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7500000">
                <a:off x="4296323" y="46476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7500000">
                <a:off x="4517948" y="4329026"/>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9" name="Ryhmä 148"/>
            <p:cNvGrpSpPr/>
            <p:nvPr/>
          </p:nvGrpSpPr>
          <p:grpSpPr>
            <a:xfrm>
              <a:off x="2460307" y="4057681"/>
              <a:ext cx="1577088" cy="2349731"/>
              <a:chOff x="2460307" y="4057681"/>
              <a:chExt cx="1577088" cy="2349731"/>
            </a:xfrm>
          </p:grpSpPr>
          <p:grpSp>
            <p:nvGrpSpPr>
              <p:cNvPr id="151" name="Ryhmä 150"/>
              <p:cNvGrpSpPr/>
              <p:nvPr/>
            </p:nvGrpSpPr>
            <p:grpSpPr>
              <a:xfrm>
                <a:off x="2559050" y="4057681"/>
                <a:ext cx="1478345" cy="2349203"/>
                <a:chOff x="2559050" y="4057681"/>
                <a:chExt cx="1478345" cy="2349203"/>
              </a:xfrm>
            </p:grpSpPr>
            <p:sp>
              <p:nvSpPr>
                <p:cNvPr id="159" name="Suorakulmio 211"/>
                <p:cNvSpPr>
                  <a:spLocks noChangeArrowheads="1"/>
                </p:cNvSpPr>
                <p:nvPr/>
              </p:nvSpPr>
              <p:spPr bwMode="auto">
                <a:xfrm>
                  <a:off x="3653474" y="5150842"/>
                  <a:ext cx="278172" cy="307777"/>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≥1,5m</a:t>
                  </a:r>
                </a:p>
              </p:txBody>
            </p:sp>
            <p:pic>
              <p:nvPicPr>
                <p:cNvPr id="164" name="Picture 49" descr="T:\tie2014\1510014798_Liikenne tietyomaalla\Suunnittelu\Tienrakennustyömaat\Powerpoint\kaide6-0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3770273">
                  <a:off x="3373722" y="5951271"/>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49" descr="T:\tie2014\1510014798_Liikenne tietyomaalla\Suunnittelu\Tienrakennustyömaat\Powerpoint\kaide6-0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3200224" y="5218113"/>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Picture 49" descr="T:\tie2014\1510014798_Liikenne tietyomaalla\Suunnittelu\Tienrakennustyömaat\Powerpoint\kaide6-0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7020000">
                  <a:off x="3374783" y="4467256"/>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 name="Suorakulmio 100"/>
                <p:cNvSpPr>
                  <a:spLocks noChangeAspect="1" noChangeArrowheads="1"/>
                </p:cNvSpPr>
                <p:nvPr/>
              </p:nvSpPr>
              <p:spPr bwMode="auto">
                <a:xfrm>
                  <a:off x="3522303" y="5652216"/>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4" name="Suorakulmio 100"/>
                <p:cNvSpPr>
                  <a:spLocks noChangeAspect="1" noChangeArrowheads="1"/>
                </p:cNvSpPr>
                <p:nvPr/>
              </p:nvSpPr>
              <p:spPr bwMode="auto">
                <a:xfrm>
                  <a:off x="3522419" y="5435874"/>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195" name="Suora yhdysviiva 387"/>
                <p:cNvCxnSpPr>
                  <a:cxnSpLocks noChangeShapeType="1"/>
                </p:cNvCxnSpPr>
                <p:nvPr/>
              </p:nvCxnSpPr>
              <p:spPr bwMode="auto">
                <a:xfrm>
                  <a:off x="2742374" y="5457910"/>
                  <a:ext cx="775254" cy="186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96" name="Suora yhdysviiva 387"/>
                <p:cNvCxnSpPr>
                  <a:cxnSpLocks noChangeShapeType="1"/>
                </p:cNvCxnSpPr>
                <p:nvPr/>
              </p:nvCxnSpPr>
              <p:spPr bwMode="auto">
                <a:xfrm flipV="1">
                  <a:off x="2714594" y="5428820"/>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97" name="Suora yhdysviiva 387"/>
                <p:cNvCxnSpPr>
                  <a:cxnSpLocks noChangeShapeType="1"/>
                </p:cNvCxnSpPr>
                <p:nvPr/>
              </p:nvCxnSpPr>
              <p:spPr bwMode="auto">
                <a:xfrm flipV="1">
                  <a:off x="3483408" y="5434670"/>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198" name="Suorakulmio 211"/>
                <p:cNvSpPr>
                  <a:spLocks noChangeArrowheads="1"/>
                </p:cNvSpPr>
                <p:nvPr/>
              </p:nvSpPr>
              <p:spPr bwMode="auto">
                <a:xfrm>
                  <a:off x="2929196" y="5282865"/>
                  <a:ext cx="455194"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5,5 m</a:t>
                  </a:r>
                </a:p>
              </p:txBody>
            </p:sp>
            <p:sp>
              <p:nvSpPr>
                <p:cNvPr id="218" name="Suorakulmio 100"/>
                <p:cNvSpPr>
                  <a:spLocks noChangeAspect="1" noChangeArrowheads="1"/>
                </p:cNvSpPr>
                <p:nvPr/>
              </p:nvSpPr>
              <p:spPr bwMode="auto">
                <a:xfrm>
                  <a:off x="3522303" y="5217017"/>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20" name="Suorakulmio 100"/>
                <p:cNvSpPr>
                  <a:spLocks noChangeAspect="1" noChangeArrowheads="1"/>
                </p:cNvSpPr>
                <p:nvPr/>
              </p:nvSpPr>
              <p:spPr bwMode="auto">
                <a:xfrm>
                  <a:off x="3522260" y="5004005"/>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23" name="Suorakulmio 100"/>
                <p:cNvSpPr>
                  <a:spLocks noChangeAspect="1" noChangeArrowheads="1"/>
                </p:cNvSpPr>
                <p:nvPr/>
              </p:nvSpPr>
              <p:spPr bwMode="auto">
                <a:xfrm>
                  <a:off x="3522144" y="4785148"/>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0" name="Suorakulmio 100"/>
                <p:cNvSpPr>
                  <a:spLocks noChangeAspect="1" noChangeArrowheads="1"/>
                </p:cNvSpPr>
                <p:nvPr/>
              </p:nvSpPr>
              <p:spPr bwMode="auto">
                <a:xfrm>
                  <a:off x="3625888" y="4571551"/>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91" name="Suorakulmio 100"/>
                <p:cNvSpPr>
                  <a:spLocks noChangeAspect="1" noChangeArrowheads="1"/>
                </p:cNvSpPr>
                <p:nvPr/>
              </p:nvSpPr>
              <p:spPr bwMode="auto">
                <a:xfrm>
                  <a:off x="3717000" y="4377162"/>
                  <a:ext cx="51305" cy="51309"/>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92" name="Suorakulmio 100"/>
                <p:cNvSpPr>
                  <a:spLocks noChangeAspect="1" noChangeArrowheads="1"/>
                </p:cNvSpPr>
                <p:nvPr/>
              </p:nvSpPr>
              <p:spPr bwMode="auto">
                <a:xfrm>
                  <a:off x="3813172" y="4193109"/>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93" name="Suorakulmio 100"/>
                <p:cNvSpPr>
                  <a:spLocks noChangeAspect="1" noChangeArrowheads="1"/>
                </p:cNvSpPr>
                <p:nvPr/>
              </p:nvSpPr>
              <p:spPr bwMode="auto">
                <a:xfrm>
                  <a:off x="3625888" y="5814873"/>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94" name="Suorakulmio 100"/>
                <p:cNvSpPr>
                  <a:spLocks noChangeAspect="1" noChangeArrowheads="1"/>
                </p:cNvSpPr>
                <p:nvPr/>
              </p:nvSpPr>
              <p:spPr bwMode="auto">
                <a:xfrm>
                  <a:off x="3714380" y="6019912"/>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95" name="Suorakulmio 100"/>
                <p:cNvSpPr>
                  <a:spLocks noChangeAspect="1" noChangeArrowheads="1"/>
                </p:cNvSpPr>
                <p:nvPr/>
              </p:nvSpPr>
              <p:spPr bwMode="auto">
                <a:xfrm>
                  <a:off x="3812376" y="6196958"/>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296" name="Suora yhdysviiva 295"/>
                <p:cNvCxnSpPr>
                  <a:stCxn id="193" idx="1"/>
                </p:cNvCxnSpPr>
                <p:nvPr/>
              </p:nvCxnSpPr>
              <p:spPr>
                <a:xfrm flipH="1">
                  <a:off x="2559050" y="5680490"/>
                  <a:ext cx="963253" cy="5361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uora yhdysviiva 387"/>
                <p:cNvCxnSpPr>
                  <a:cxnSpLocks noChangeShapeType="1"/>
                </p:cNvCxnSpPr>
                <p:nvPr/>
              </p:nvCxnSpPr>
              <p:spPr bwMode="auto">
                <a:xfrm flipV="1">
                  <a:off x="3617007" y="5098827"/>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98" name="Suora yhdysviiva 387"/>
                <p:cNvCxnSpPr>
                  <a:cxnSpLocks noChangeShapeType="1"/>
                </p:cNvCxnSpPr>
                <p:nvPr/>
              </p:nvCxnSpPr>
              <p:spPr bwMode="auto">
                <a:xfrm>
                  <a:off x="3643313" y="5136356"/>
                  <a:ext cx="364331"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99" name="Suora yhdysviiva 387"/>
                <p:cNvCxnSpPr>
                  <a:cxnSpLocks noChangeShapeType="1"/>
                </p:cNvCxnSpPr>
                <p:nvPr/>
              </p:nvCxnSpPr>
              <p:spPr bwMode="auto">
                <a:xfrm flipV="1">
                  <a:off x="3981833" y="5100371"/>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pic>
            <p:nvPicPr>
              <p:cNvPr id="152" name="Kuva 2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460307" y="601141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06"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1.21</a:t>
            </a:r>
          </a:p>
        </p:txBody>
      </p:sp>
    </p:spTree>
    <p:extLst>
      <p:ext uri="{BB962C8B-B14F-4D97-AF65-F5344CB8AC3E}">
        <p14:creationId xmlns:p14="http://schemas.microsoft.com/office/powerpoint/2010/main" val="3267102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6" name="Text Box 3"/>
          <p:cNvSpPr txBox="1">
            <a:spLocks noChangeArrowheads="1"/>
          </p:cNvSpPr>
          <p:nvPr/>
        </p:nvSpPr>
        <p:spPr bwMode="auto">
          <a:xfrm>
            <a:off x="597563" y="78819"/>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Työ jalankulku- ja pyörätiellä, </a:t>
            </a:r>
            <a:r>
              <a:rPr lang="fi-FI" altLang="fi-FI" sz="1300" dirty="0" err="1">
                <a:latin typeface="Arial" panose="020B0604020202020204" pitchFamily="34" charset="0"/>
                <a:cs typeface="Arial" panose="020B0604020202020204" pitchFamily="34" charset="0"/>
              </a:rPr>
              <a:t>jkpp</a:t>
            </a:r>
            <a:r>
              <a:rPr lang="fi-FI" altLang="fi-FI" sz="1300" dirty="0">
                <a:latin typeface="Arial" panose="020B0604020202020204" pitchFamily="34" charset="0"/>
                <a:cs typeface="Arial" panose="020B0604020202020204" pitchFamily="34" charset="0"/>
              </a:rPr>
              <a:t>-väylä siirretty väliaikaisesti ajoradan reunaan</a:t>
            </a:r>
          </a:p>
          <a:p>
            <a:pPr>
              <a:spcBef>
                <a:spcPct val="0"/>
              </a:spcBef>
              <a:buNone/>
            </a:pPr>
            <a:r>
              <a:rPr lang="fi-FI" altLang="fi-FI" sz="1300" dirty="0">
                <a:latin typeface="Arial" panose="020B0604020202020204" pitchFamily="34" charset="0"/>
                <a:cs typeface="Arial" panose="020B0604020202020204" pitchFamily="34" charset="0"/>
              </a:rPr>
              <a:t>Tiekohtainen nopeusrajoitus 70km/h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grpSp>
        <p:nvGrpSpPr>
          <p:cNvPr id="3" name="Ryhmä 2"/>
          <p:cNvGrpSpPr/>
          <p:nvPr/>
        </p:nvGrpSpPr>
        <p:grpSpPr>
          <a:xfrm>
            <a:off x="733373" y="1478476"/>
            <a:ext cx="5389985" cy="3048499"/>
            <a:chOff x="733373" y="1478476"/>
            <a:chExt cx="5389985" cy="3048499"/>
          </a:xfrm>
        </p:grpSpPr>
        <p:grpSp>
          <p:nvGrpSpPr>
            <p:cNvPr id="258" name="Ryhmä 257"/>
            <p:cNvGrpSpPr/>
            <p:nvPr/>
          </p:nvGrpSpPr>
          <p:grpSpPr>
            <a:xfrm>
              <a:off x="733373" y="1478476"/>
              <a:ext cx="5389985" cy="3048499"/>
              <a:chOff x="733373" y="1478476"/>
              <a:chExt cx="5389985" cy="3048499"/>
            </a:xfrm>
          </p:grpSpPr>
          <p:grpSp>
            <p:nvGrpSpPr>
              <p:cNvPr id="259" name="Ryhmä 258"/>
              <p:cNvGrpSpPr/>
              <p:nvPr/>
            </p:nvGrpSpPr>
            <p:grpSpPr>
              <a:xfrm>
                <a:off x="733373" y="1478476"/>
                <a:ext cx="5389985" cy="2528221"/>
                <a:chOff x="733373" y="1478476"/>
                <a:chExt cx="5389985" cy="2528221"/>
              </a:xfrm>
            </p:grpSpPr>
            <p:grpSp>
              <p:nvGrpSpPr>
                <p:cNvPr id="266" name="Ryhmä 265"/>
                <p:cNvGrpSpPr/>
                <p:nvPr/>
              </p:nvGrpSpPr>
              <p:grpSpPr>
                <a:xfrm rot="10800000">
                  <a:off x="733373" y="1478476"/>
                  <a:ext cx="5389985" cy="2528221"/>
                  <a:chOff x="738867" y="6660468"/>
                  <a:chExt cx="5389985" cy="2528221"/>
                </a:xfrm>
              </p:grpSpPr>
              <p:cxnSp>
                <p:nvCxnSpPr>
                  <p:cNvPr id="267" name="Suora yhdysviiva 266"/>
                  <p:cNvCxnSpPr/>
                  <p:nvPr/>
                </p:nvCxnSpPr>
                <p:spPr>
                  <a:xfrm flipV="1">
                    <a:off x="1268975" y="6753225"/>
                    <a:ext cx="4318783" cy="9224"/>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68" name="Ryhmä 267"/>
                  <p:cNvGrpSpPr/>
                  <p:nvPr/>
                </p:nvGrpSpPr>
                <p:grpSpPr>
                  <a:xfrm>
                    <a:off x="738867" y="6660468"/>
                    <a:ext cx="5389985" cy="2528221"/>
                    <a:chOff x="832813" y="6636285"/>
                    <a:chExt cx="5389985" cy="2528221"/>
                  </a:xfrm>
                </p:grpSpPr>
                <p:grpSp>
                  <p:nvGrpSpPr>
                    <p:cNvPr id="269" name="Ryhmä 268"/>
                    <p:cNvGrpSpPr/>
                    <p:nvPr/>
                  </p:nvGrpSpPr>
                  <p:grpSpPr>
                    <a:xfrm>
                      <a:off x="5681705" y="6653742"/>
                      <a:ext cx="541093" cy="2308881"/>
                      <a:chOff x="3528305" y="6318002"/>
                      <a:chExt cx="541093" cy="2308881"/>
                    </a:xfrm>
                  </p:grpSpPr>
                  <p:cxnSp>
                    <p:nvCxnSpPr>
                      <p:cNvPr id="298" name="Suora yhdysviiva 297"/>
                      <p:cNvCxnSpPr/>
                      <p:nvPr/>
                    </p:nvCxnSpPr>
                    <p:spPr>
                      <a:xfrm flipV="1">
                        <a:off x="3600305" y="6388488"/>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uora yhdysviiva 298"/>
                      <p:cNvCxnSpPr/>
                      <p:nvPr/>
                    </p:nvCxnSpPr>
                    <p:spPr>
                      <a:xfrm rot="10800000">
                        <a:off x="3528305" y="639096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uora yhdysviiva 299"/>
                      <p:cNvCxnSpPr/>
                      <p:nvPr/>
                    </p:nvCxnSpPr>
                    <p:spPr>
                      <a:xfrm rot="10800000">
                        <a:off x="3528305" y="746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uora yhdysviiva 300"/>
                      <p:cNvCxnSpPr/>
                      <p:nvPr/>
                    </p:nvCxnSpPr>
                    <p:spPr>
                      <a:xfrm rot="10800000">
                        <a:off x="3528305" y="854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2" name="Tekstiruutu 301"/>
                      <p:cNvSpPr txBox="1"/>
                      <p:nvPr/>
                    </p:nvSpPr>
                    <p:spPr>
                      <a:xfrm>
                        <a:off x="3700022" y="6318002"/>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03" name="Tekstiruutu 302"/>
                      <p:cNvSpPr txBox="1"/>
                      <p:nvPr/>
                    </p:nvSpPr>
                    <p:spPr>
                      <a:xfrm>
                        <a:off x="3704819" y="7401239"/>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304" name="Tekstiruutu 303"/>
                      <p:cNvSpPr txBox="1"/>
                      <p:nvPr/>
                    </p:nvSpPr>
                    <p:spPr>
                      <a:xfrm>
                        <a:off x="3715045" y="8472995"/>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270" name="Ryhmä 269"/>
                    <p:cNvGrpSpPr/>
                    <p:nvPr/>
                  </p:nvGrpSpPr>
                  <p:grpSpPr>
                    <a:xfrm rot="10800000">
                      <a:off x="832813" y="6636285"/>
                      <a:ext cx="530108" cy="709399"/>
                      <a:chOff x="3336202" y="6856090"/>
                      <a:chExt cx="530108" cy="709399"/>
                    </a:xfrm>
                  </p:grpSpPr>
                  <p:cxnSp>
                    <p:nvCxnSpPr>
                      <p:cNvPr id="293" name="Suora yhdysviiva 292"/>
                      <p:cNvCxnSpPr/>
                      <p:nvPr/>
                    </p:nvCxnSpPr>
                    <p:spPr>
                      <a:xfrm flipV="1">
                        <a:off x="3408202" y="6933034"/>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uora yhdysviiva 293"/>
                      <p:cNvCxnSpPr/>
                      <p:nvPr/>
                    </p:nvCxnSpPr>
                    <p:spPr>
                      <a:xfrm rot="10800000">
                        <a:off x="3336202" y="6935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uora yhdysviiva 294"/>
                      <p:cNvCxnSpPr/>
                      <p:nvPr/>
                    </p:nvCxnSpPr>
                    <p:spPr>
                      <a:xfrm rot="10800000">
                        <a:off x="3336202" y="747303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6" name="Tekstiruutu 295"/>
                      <p:cNvSpPr txBox="1"/>
                      <p:nvPr/>
                    </p:nvSpPr>
                    <p:spPr>
                      <a:xfrm rot="10800000">
                        <a:off x="3502266" y="6856090"/>
                        <a:ext cx="364044" cy="153888"/>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100 m</a:t>
                        </a:r>
                      </a:p>
                    </p:txBody>
                  </p:sp>
                  <p:sp>
                    <p:nvSpPr>
                      <p:cNvPr id="297" name="Tekstiruutu 296"/>
                      <p:cNvSpPr txBox="1"/>
                      <p:nvPr/>
                    </p:nvSpPr>
                    <p:spPr>
                      <a:xfrm rot="10800000">
                        <a:off x="3507063" y="7411601"/>
                        <a:ext cx="359247" cy="153888"/>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grpSp>
                <p:grpSp>
                  <p:nvGrpSpPr>
                    <p:cNvPr id="271" name="Ryhmä 270"/>
                    <p:cNvGrpSpPr/>
                    <p:nvPr/>
                  </p:nvGrpSpPr>
                  <p:grpSpPr>
                    <a:xfrm>
                      <a:off x="1502235" y="7081696"/>
                      <a:ext cx="3773626" cy="2082810"/>
                      <a:chOff x="1502235" y="7081696"/>
                      <a:chExt cx="3773626" cy="2082810"/>
                    </a:xfrm>
                  </p:grpSpPr>
                  <p:grpSp>
                    <p:nvGrpSpPr>
                      <p:cNvPr id="272" name="Ryhmä 271"/>
                      <p:cNvGrpSpPr/>
                      <p:nvPr/>
                    </p:nvGrpSpPr>
                    <p:grpSpPr>
                      <a:xfrm rot="10800000">
                        <a:off x="2903089" y="7268139"/>
                        <a:ext cx="1408047" cy="1612911"/>
                        <a:chOff x="2553444" y="2097522"/>
                        <a:chExt cx="1408047" cy="1612911"/>
                      </a:xfrm>
                    </p:grpSpPr>
                    <p:pic>
                      <p:nvPicPr>
                        <p:cNvPr id="288"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1004" y="364534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53444" y="317304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53444" y="209763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71003" y="317293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71003" y="209752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3" name="Ryhmä 272"/>
                      <p:cNvGrpSpPr/>
                      <p:nvPr/>
                    </p:nvGrpSpPr>
                    <p:grpSpPr>
                      <a:xfrm>
                        <a:off x="1755362" y="7081696"/>
                        <a:ext cx="1192972" cy="1799354"/>
                        <a:chOff x="1761421" y="6739641"/>
                        <a:chExt cx="1192972" cy="1799354"/>
                      </a:xfrm>
                    </p:grpSpPr>
                    <p:cxnSp>
                      <p:nvCxnSpPr>
                        <p:cNvPr id="285" name="Suora yhdysviiva 284"/>
                        <p:cNvCxnSpPr>
                          <a:stCxn id="288" idx="2"/>
                        </p:cNvCxnSpPr>
                        <p:nvPr/>
                      </p:nvCxnSpPr>
                      <p:spPr>
                        <a:xfrm rot="10800000">
                          <a:off x="1775889" y="6739641"/>
                          <a:ext cx="1178502" cy="18644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a:stCxn id="291" idx="2"/>
                          <a:endCxn id="282" idx="2"/>
                        </p:cNvCxnSpPr>
                        <p:nvPr/>
                      </p:nvCxnSpPr>
                      <p:spPr>
                        <a:xfrm rot="10800000">
                          <a:off x="1761421" y="7379812"/>
                          <a:ext cx="1192972" cy="8377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uora yhdysviiva 286"/>
                        <p:cNvCxnSpPr>
                          <a:stCxn id="292" idx="2"/>
                          <a:endCxn id="283" idx="2"/>
                        </p:cNvCxnSpPr>
                        <p:nvPr/>
                      </p:nvCxnSpPr>
                      <p:spPr>
                        <a:xfrm rot="10800000">
                          <a:off x="1762410" y="8443956"/>
                          <a:ext cx="1191983" cy="9503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4" name="Ryhmä 273"/>
                      <p:cNvGrpSpPr/>
                      <p:nvPr/>
                    </p:nvGrpSpPr>
                    <p:grpSpPr>
                      <a:xfrm rot="10800000">
                        <a:off x="1502235" y="7277526"/>
                        <a:ext cx="507243" cy="1885372"/>
                        <a:chOff x="2086802" y="4164257"/>
                        <a:chExt cx="507243" cy="1885372"/>
                      </a:xfrm>
                    </p:grpSpPr>
                    <p:pic>
                      <p:nvPicPr>
                        <p:cNvPr id="280" name="Kuva 27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153759" y="4164257"/>
                          <a:ext cx="360521" cy="359569"/>
                        </a:xfrm>
                        <a:prstGeom prst="rect">
                          <a:avLst/>
                        </a:prstGeom>
                      </p:spPr>
                    </p:pic>
                    <p:pic>
                      <p:nvPicPr>
                        <p:cNvPr id="283" name="Kuva 2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2086802" y="4541144"/>
                          <a:ext cx="506254" cy="444341"/>
                        </a:xfrm>
                        <a:prstGeom prst="rect">
                          <a:avLst/>
                        </a:prstGeom>
                      </p:spPr>
                    </p:pic>
                    <p:pic>
                      <p:nvPicPr>
                        <p:cNvPr id="282" name="Kuva 2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2087791" y="5605288"/>
                          <a:ext cx="506254" cy="444341"/>
                        </a:xfrm>
                        <a:prstGeom prst="rect">
                          <a:avLst/>
                        </a:prstGeom>
                      </p:spPr>
                    </p:pic>
                  </p:grpSp>
                  <p:pic>
                    <p:nvPicPr>
                      <p:cNvPr id="275" name="Kuva 2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8383" y="8804937"/>
                        <a:ext cx="360521" cy="359569"/>
                      </a:xfrm>
                      <a:prstGeom prst="rect">
                        <a:avLst/>
                      </a:prstGeom>
                    </p:spPr>
                  </p:pic>
                  <p:pic>
                    <p:nvPicPr>
                      <p:cNvPr id="276" name="Kuva 2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9607" y="8343278"/>
                        <a:ext cx="506254" cy="444341"/>
                      </a:xfrm>
                      <a:prstGeom prst="rect">
                        <a:avLst/>
                      </a:prstGeom>
                    </p:spPr>
                  </p:pic>
                  <p:pic>
                    <p:nvPicPr>
                      <p:cNvPr id="277" name="Kuva 27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618" y="7279134"/>
                        <a:ext cx="506254" cy="444341"/>
                      </a:xfrm>
                      <a:prstGeom prst="rect">
                        <a:avLst/>
                      </a:prstGeom>
                    </p:spPr>
                  </p:pic>
                  <p:cxnSp>
                    <p:nvCxnSpPr>
                      <p:cNvPr id="278" name="Suora yhdysviiva 277"/>
                      <p:cNvCxnSpPr>
                        <a:stCxn id="277" idx="2"/>
                        <a:endCxn id="289" idx="2"/>
                      </p:cNvCxnSpPr>
                      <p:nvPr/>
                    </p:nvCxnSpPr>
                    <p:spPr>
                      <a:xfrm rot="10800000" flipV="1">
                        <a:off x="4265893" y="7723475"/>
                        <a:ext cx="755852" cy="8204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uora yhdysviiva 278"/>
                      <p:cNvCxnSpPr>
                        <a:stCxn id="276" idx="2"/>
                        <a:endCxn id="290" idx="2"/>
                      </p:cNvCxnSpPr>
                      <p:nvPr/>
                    </p:nvCxnSpPr>
                    <p:spPr>
                      <a:xfrm rot="10800000" flipV="1">
                        <a:off x="4265893" y="8787619"/>
                        <a:ext cx="756841" cy="9331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64" name="Kuva 26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681200" y="2761200"/>
                  <a:ext cx="507600" cy="141345"/>
                </a:xfrm>
                <a:prstGeom prst="rect">
                  <a:avLst/>
                </a:prstGeom>
              </p:spPr>
            </p:pic>
            <p:pic>
              <p:nvPicPr>
                <p:cNvPr id="265" name="Kuva 2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4946400" y="2761200"/>
                  <a:ext cx="507600" cy="141345"/>
                </a:xfrm>
                <a:prstGeom prst="rect">
                  <a:avLst/>
                </a:prstGeom>
              </p:spPr>
            </p:pic>
          </p:grpSp>
          <p:pic>
            <p:nvPicPr>
              <p:cNvPr id="260" name="Kuva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3843190" y="176381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742375" y="176381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 name="Kuva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978243" y="391578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738315" y="3916317"/>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2" name="Kuva 35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04429" y="3563761"/>
              <a:ext cx="360000" cy="359525"/>
            </a:xfrm>
            <a:prstGeom prst="rect">
              <a:avLst/>
            </a:prstGeom>
          </p:spPr>
        </p:pic>
      </p:grpSp>
      <p:grpSp>
        <p:nvGrpSpPr>
          <p:cNvPr id="4" name="Ryhmä 3"/>
          <p:cNvGrpSpPr/>
          <p:nvPr/>
        </p:nvGrpSpPr>
        <p:grpSpPr>
          <a:xfrm>
            <a:off x="744485" y="6225231"/>
            <a:ext cx="5389985" cy="3043821"/>
            <a:chOff x="744485" y="6225231"/>
            <a:chExt cx="5389985" cy="3043821"/>
          </a:xfrm>
        </p:grpSpPr>
        <p:grpSp>
          <p:nvGrpSpPr>
            <p:cNvPr id="305" name="Ryhmä 304"/>
            <p:cNvGrpSpPr/>
            <p:nvPr/>
          </p:nvGrpSpPr>
          <p:grpSpPr>
            <a:xfrm rot="10800000">
              <a:off x="744485" y="6225231"/>
              <a:ext cx="5389985" cy="3043821"/>
              <a:chOff x="733373" y="1478476"/>
              <a:chExt cx="5389985" cy="3043821"/>
            </a:xfrm>
          </p:grpSpPr>
          <p:grpSp>
            <p:nvGrpSpPr>
              <p:cNvPr id="306" name="Ryhmä 305"/>
              <p:cNvGrpSpPr/>
              <p:nvPr/>
            </p:nvGrpSpPr>
            <p:grpSpPr>
              <a:xfrm>
                <a:off x="733373" y="1478476"/>
                <a:ext cx="5389985" cy="2528221"/>
                <a:chOff x="733373" y="1478476"/>
                <a:chExt cx="5389985" cy="2528221"/>
              </a:xfrm>
            </p:grpSpPr>
            <p:grpSp>
              <p:nvGrpSpPr>
                <p:cNvPr id="313" name="Ryhmä 312"/>
                <p:cNvGrpSpPr/>
                <p:nvPr/>
              </p:nvGrpSpPr>
              <p:grpSpPr>
                <a:xfrm rot="10800000">
                  <a:off x="733373" y="1478476"/>
                  <a:ext cx="5389985" cy="2528221"/>
                  <a:chOff x="738867" y="6660468"/>
                  <a:chExt cx="5389985" cy="2528221"/>
                </a:xfrm>
              </p:grpSpPr>
              <p:cxnSp>
                <p:nvCxnSpPr>
                  <p:cNvPr id="314" name="Suora yhdysviiva 313"/>
                  <p:cNvCxnSpPr/>
                  <p:nvPr/>
                </p:nvCxnSpPr>
                <p:spPr>
                  <a:xfrm flipV="1">
                    <a:off x="1268975" y="6753225"/>
                    <a:ext cx="4318783" cy="9224"/>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15" name="Ryhmä 314"/>
                  <p:cNvGrpSpPr/>
                  <p:nvPr/>
                </p:nvGrpSpPr>
                <p:grpSpPr>
                  <a:xfrm>
                    <a:off x="738867" y="6660468"/>
                    <a:ext cx="5389985" cy="2528221"/>
                    <a:chOff x="832813" y="6636285"/>
                    <a:chExt cx="5389985" cy="2528221"/>
                  </a:xfrm>
                </p:grpSpPr>
                <p:grpSp>
                  <p:nvGrpSpPr>
                    <p:cNvPr id="316" name="Ryhmä 315"/>
                    <p:cNvGrpSpPr/>
                    <p:nvPr/>
                  </p:nvGrpSpPr>
                  <p:grpSpPr>
                    <a:xfrm>
                      <a:off x="5681705" y="6653742"/>
                      <a:ext cx="541093" cy="2308881"/>
                      <a:chOff x="3528305" y="6318002"/>
                      <a:chExt cx="541093" cy="2308881"/>
                    </a:xfrm>
                  </p:grpSpPr>
                  <p:cxnSp>
                    <p:nvCxnSpPr>
                      <p:cNvPr id="345" name="Suora yhdysviiva 344"/>
                      <p:cNvCxnSpPr/>
                      <p:nvPr/>
                    </p:nvCxnSpPr>
                    <p:spPr>
                      <a:xfrm flipV="1">
                        <a:off x="3600305" y="6388488"/>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uora yhdysviiva 345"/>
                      <p:cNvCxnSpPr/>
                      <p:nvPr/>
                    </p:nvCxnSpPr>
                    <p:spPr>
                      <a:xfrm rot="10800000">
                        <a:off x="3528305" y="639096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uora yhdysviiva 346"/>
                      <p:cNvCxnSpPr/>
                      <p:nvPr/>
                    </p:nvCxnSpPr>
                    <p:spPr>
                      <a:xfrm rot="10800000">
                        <a:off x="3528305" y="746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uora yhdysviiva 347"/>
                      <p:cNvCxnSpPr/>
                      <p:nvPr/>
                    </p:nvCxnSpPr>
                    <p:spPr>
                      <a:xfrm rot="10800000">
                        <a:off x="3528305" y="854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9" name="Tekstiruutu 348"/>
                      <p:cNvSpPr txBox="1"/>
                      <p:nvPr/>
                    </p:nvSpPr>
                    <p:spPr>
                      <a:xfrm>
                        <a:off x="3700022" y="6318002"/>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50" name="Tekstiruutu 349"/>
                      <p:cNvSpPr txBox="1"/>
                      <p:nvPr/>
                    </p:nvSpPr>
                    <p:spPr>
                      <a:xfrm>
                        <a:off x="3704819" y="7401239"/>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351" name="Tekstiruutu 350"/>
                      <p:cNvSpPr txBox="1"/>
                      <p:nvPr/>
                    </p:nvSpPr>
                    <p:spPr>
                      <a:xfrm>
                        <a:off x="3715045" y="8472995"/>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317" name="Ryhmä 316"/>
                    <p:cNvGrpSpPr/>
                    <p:nvPr/>
                  </p:nvGrpSpPr>
                  <p:grpSpPr>
                    <a:xfrm rot="10800000">
                      <a:off x="832813" y="6636285"/>
                      <a:ext cx="530108" cy="709399"/>
                      <a:chOff x="3336202" y="6856090"/>
                      <a:chExt cx="530108" cy="709399"/>
                    </a:xfrm>
                  </p:grpSpPr>
                  <p:cxnSp>
                    <p:nvCxnSpPr>
                      <p:cNvPr id="340" name="Suora yhdysviiva 339"/>
                      <p:cNvCxnSpPr/>
                      <p:nvPr/>
                    </p:nvCxnSpPr>
                    <p:spPr>
                      <a:xfrm flipV="1">
                        <a:off x="3408202" y="6933034"/>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uora yhdysviiva 340"/>
                      <p:cNvCxnSpPr/>
                      <p:nvPr/>
                    </p:nvCxnSpPr>
                    <p:spPr>
                      <a:xfrm rot="10800000">
                        <a:off x="3336202" y="6935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uora yhdysviiva 341"/>
                      <p:cNvCxnSpPr/>
                      <p:nvPr/>
                    </p:nvCxnSpPr>
                    <p:spPr>
                      <a:xfrm rot="10800000">
                        <a:off x="3336202" y="747303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3" name="Tekstiruutu 342"/>
                      <p:cNvSpPr txBox="1"/>
                      <p:nvPr/>
                    </p:nvSpPr>
                    <p:spPr>
                      <a:xfrm rot="10800000">
                        <a:off x="3502266" y="6856090"/>
                        <a:ext cx="364044" cy="153888"/>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100 m</a:t>
                        </a:r>
                      </a:p>
                    </p:txBody>
                  </p:sp>
                  <p:sp>
                    <p:nvSpPr>
                      <p:cNvPr id="344" name="Tekstiruutu 343"/>
                      <p:cNvSpPr txBox="1"/>
                      <p:nvPr/>
                    </p:nvSpPr>
                    <p:spPr>
                      <a:xfrm rot="10800000">
                        <a:off x="3507063" y="7411601"/>
                        <a:ext cx="359247" cy="153888"/>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grpSp>
                <p:grpSp>
                  <p:nvGrpSpPr>
                    <p:cNvPr id="318" name="Ryhmä 317"/>
                    <p:cNvGrpSpPr/>
                    <p:nvPr/>
                  </p:nvGrpSpPr>
                  <p:grpSpPr>
                    <a:xfrm>
                      <a:off x="1502235" y="7081696"/>
                      <a:ext cx="3773626" cy="2082810"/>
                      <a:chOff x="1502235" y="7081696"/>
                      <a:chExt cx="3773626" cy="2082810"/>
                    </a:xfrm>
                  </p:grpSpPr>
                  <p:grpSp>
                    <p:nvGrpSpPr>
                      <p:cNvPr id="319" name="Ryhmä 318"/>
                      <p:cNvGrpSpPr/>
                      <p:nvPr/>
                    </p:nvGrpSpPr>
                    <p:grpSpPr>
                      <a:xfrm rot="10800000">
                        <a:off x="2701069" y="7266258"/>
                        <a:ext cx="1459579" cy="1612911"/>
                        <a:chOff x="2703932" y="2099403"/>
                        <a:chExt cx="1459579" cy="1612911"/>
                      </a:xfrm>
                    </p:grpSpPr>
                    <p:pic>
                      <p:nvPicPr>
                        <p:cNvPr id="335"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3024" y="36472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6"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745080" y="317650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703932" y="210109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73023" y="317481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73023" y="209940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0" name="Ryhmä 319"/>
                      <p:cNvGrpSpPr/>
                      <p:nvPr/>
                    </p:nvGrpSpPr>
                    <p:grpSpPr>
                      <a:xfrm>
                        <a:off x="1755362" y="7081696"/>
                        <a:ext cx="990952" cy="1797473"/>
                        <a:chOff x="1761421" y="6739641"/>
                        <a:chExt cx="990952" cy="1797473"/>
                      </a:xfrm>
                    </p:grpSpPr>
                    <p:cxnSp>
                      <p:nvCxnSpPr>
                        <p:cNvPr id="332" name="Suora yhdysviiva 331"/>
                        <p:cNvCxnSpPr>
                          <a:stCxn id="335" idx="2"/>
                        </p:cNvCxnSpPr>
                        <p:nvPr/>
                      </p:nvCxnSpPr>
                      <p:spPr>
                        <a:xfrm flipH="1" flipV="1">
                          <a:off x="1775889" y="6739641"/>
                          <a:ext cx="976482" cy="184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uora yhdysviiva 332"/>
                        <p:cNvCxnSpPr>
                          <a:stCxn id="338" idx="2"/>
                          <a:endCxn id="329" idx="2"/>
                        </p:cNvCxnSpPr>
                        <p:nvPr/>
                      </p:nvCxnSpPr>
                      <p:spPr>
                        <a:xfrm flipH="1" flipV="1">
                          <a:off x="1761421" y="7379812"/>
                          <a:ext cx="990952" cy="8189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uora yhdysviiva 333"/>
                        <p:cNvCxnSpPr>
                          <a:stCxn id="339" idx="2"/>
                          <a:endCxn id="330" idx="2"/>
                        </p:cNvCxnSpPr>
                        <p:nvPr/>
                      </p:nvCxnSpPr>
                      <p:spPr>
                        <a:xfrm flipH="1" flipV="1">
                          <a:off x="1762410" y="8443956"/>
                          <a:ext cx="989963" cy="931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1" name="Ryhmä 320"/>
                      <p:cNvGrpSpPr/>
                      <p:nvPr/>
                    </p:nvGrpSpPr>
                    <p:grpSpPr>
                      <a:xfrm rot="10800000">
                        <a:off x="1502235" y="7277526"/>
                        <a:ext cx="507243" cy="1885372"/>
                        <a:chOff x="2086802" y="4164257"/>
                        <a:chExt cx="507243" cy="1885372"/>
                      </a:xfrm>
                    </p:grpSpPr>
                    <p:pic>
                      <p:nvPicPr>
                        <p:cNvPr id="327" name="Kuva 3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153759" y="4164257"/>
                          <a:ext cx="360521" cy="359569"/>
                        </a:xfrm>
                        <a:prstGeom prst="rect">
                          <a:avLst/>
                        </a:prstGeom>
                      </p:spPr>
                    </p:pic>
                    <p:pic>
                      <p:nvPicPr>
                        <p:cNvPr id="330" name="Kuva 3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2086802" y="4541144"/>
                          <a:ext cx="506254" cy="444341"/>
                        </a:xfrm>
                        <a:prstGeom prst="rect">
                          <a:avLst/>
                        </a:prstGeom>
                      </p:spPr>
                    </p:pic>
                    <p:pic>
                      <p:nvPicPr>
                        <p:cNvPr id="329" name="Kuva 3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2087791" y="5605288"/>
                          <a:ext cx="506254" cy="444341"/>
                        </a:xfrm>
                        <a:prstGeom prst="rect">
                          <a:avLst/>
                        </a:prstGeom>
                      </p:spPr>
                    </p:pic>
                  </p:grpSp>
                  <p:pic>
                    <p:nvPicPr>
                      <p:cNvPr id="322" name="Kuva 3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8383" y="8804937"/>
                        <a:ext cx="360521" cy="359569"/>
                      </a:xfrm>
                      <a:prstGeom prst="rect">
                        <a:avLst/>
                      </a:prstGeom>
                    </p:spPr>
                  </p:pic>
                  <p:pic>
                    <p:nvPicPr>
                      <p:cNvPr id="323" name="Kuva 3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9607" y="8343278"/>
                        <a:ext cx="506254" cy="444341"/>
                      </a:xfrm>
                      <a:prstGeom prst="rect">
                        <a:avLst/>
                      </a:prstGeom>
                    </p:spPr>
                  </p:pic>
                  <p:pic>
                    <p:nvPicPr>
                      <p:cNvPr id="324" name="Kuva 3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618" y="7279134"/>
                        <a:ext cx="506254" cy="444341"/>
                      </a:xfrm>
                      <a:prstGeom prst="rect">
                        <a:avLst/>
                      </a:prstGeom>
                    </p:spPr>
                  </p:pic>
                  <p:cxnSp>
                    <p:nvCxnSpPr>
                      <p:cNvPr id="325" name="Suora yhdysviiva 324"/>
                      <p:cNvCxnSpPr>
                        <a:stCxn id="324" idx="2"/>
                        <a:endCxn id="336" idx="2"/>
                      </p:cNvCxnSpPr>
                      <p:nvPr/>
                    </p:nvCxnSpPr>
                    <p:spPr>
                      <a:xfrm flipH="1">
                        <a:off x="4074257" y="7723475"/>
                        <a:ext cx="947488" cy="785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uora yhdysviiva 325"/>
                      <p:cNvCxnSpPr>
                        <a:stCxn id="323" idx="2"/>
                        <a:endCxn id="337" idx="2"/>
                      </p:cNvCxnSpPr>
                      <p:nvPr/>
                    </p:nvCxnSpPr>
                    <p:spPr>
                      <a:xfrm flipH="1">
                        <a:off x="4115405" y="8787619"/>
                        <a:ext cx="907329" cy="898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311" name="Kuva 3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681200" y="2761200"/>
                  <a:ext cx="507600" cy="141345"/>
                </a:xfrm>
                <a:prstGeom prst="rect">
                  <a:avLst/>
                </a:prstGeom>
              </p:spPr>
            </p:pic>
            <p:pic>
              <p:nvPicPr>
                <p:cNvPr id="312" name="Kuva 3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4946400" y="2761200"/>
                  <a:ext cx="507600" cy="141345"/>
                </a:xfrm>
                <a:prstGeom prst="rect">
                  <a:avLst/>
                </a:prstGeom>
              </p:spPr>
            </p:pic>
          </p:grpSp>
          <p:pic>
            <p:nvPicPr>
              <p:cNvPr id="307" name="Kuva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014442" y="176381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79882" y="17638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Kuva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076579" y="391111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98747" y="391424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3" name="Kuva 3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1503649" y="6828304"/>
              <a:ext cx="360000" cy="359525"/>
            </a:xfrm>
            <a:prstGeom prst="rect">
              <a:avLst/>
            </a:prstGeom>
          </p:spPr>
        </p:pic>
      </p:grpSp>
      <p:sp>
        <p:nvSpPr>
          <p:cNvPr id="135" name="Suorakulmio 244"/>
          <p:cNvSpPr>
            <a:spLocks noChangeArrowheads="1"/>
          </p:cNvSpPr>
          <p:nvPr/>
        </p:nvSpPr>
        <p:spPr bwMode="auto">
          <a:xfrm>
            <a:off x="4635090" y="4165020"/>
            <a:ext cx="146557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sulkuaita, suoja-aita tai työmaa-aita. Sulkemiskohdan näkyvyys pimeällä on varmistettava.</a:t>
            </a:r>
          </a:p>
        </p:txBody>
      </p:sp>
      <p:cxnSp>
        <p:nvCxnSpPr>
          <p:cNvPr id="137" name="Suora yhdysviiva 136"/>
          <p:cNvCxnSpPr/>
          <p:nvPr/>
        </p:nvCxnSpPr>
        <p:spPr>
          <a:xfrm flipH="1">
            <a:off x="4256146" y="5501640"/>
            <a:ext cx="1016894" cy="505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Suorakulmio 244"/>
          <p:cNvSpPr>
            <a:spLocks noChangeArrowheads="1"/>
          </p:cNvSpPr>
          <p:nvPr/>
        </p:nvSpPr>
        <p:spPr bwMode="auto">
          <a:xfrm>
            <a:off x="4690808" y="6269233"/>
            <a:ext cx="1465571"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Kaide ja kaiteen kulma valitaan ohjeen Sulku- ja varoituslaitteet mukaan.</a:t>
            </a:r>
          </a:p>
        </p:txBody>
      </p:sp>
      <p:cxnSp>
        <p:nvCxnSpPr>
          <p:cNvPr id="139" name="Suora yhdysviiva 138"/>
          <p:cNvCxnSpPr>
            <a:stCxn id="138" idx="1"/>
          </p:cNvCxnSpPr>
          <p:nvPr/>
        </p:nvCxnSpPr>
        <p:spPr>
          <a:xfrm flipH="1" flipV="1">
            <a:off x="3826796" y="5963781"/>
            <a:ext cx="864012" cy="53628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1.22</a:t>
            </a:r>
          </a:p>
        </p:txBody>
      </p:sp>
      <p:pic>
        <p:nvPicPr>
          <p:cNvPr id="159" name="Kuva 15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34994" y="4949556"/>
            <a:ext cx="1298580" cy="612000"/>
          </a:xfrm>
          <a:prstGeom prst="rect">
            <a:avLst/>
          </a:prstGeom>
        </p:spPr>
      </p:pic>
      <p:grpSp>
        <p:nvGrpSpPr>
          <p:cNvPr id="164" name="Ryhmä 163"/>
          <p:cNvGrpSpPr/>
          <p:nvPr/>
        </p:nvGrpSpPr>
        <p:grpSpPr>
          <a:xfrm>
            <a:off x="2460307" y="4057681"/>
            <a:ext cx="1910179" cy="2349731"/>
            <a:chOff x="2460307" y="4057681"/>
            <a:chExt cx="1910179" cy="2349731"/>
          </a:xfrm>
        </p:grpSpPr>
        <p:grpSp>
          <p:nvGrpSpPr>
            <p:cNvPr id="166" name="Ryhmä 165"/>
            <p:cNvGrpSpPr/>
            <p:nvPr/>
          </p:nvGrpSpPr>
          <p:grpSpPr>
            <a:xfrm>
              <a:off x="3991004" y="4109810"/>
              <a:ext cx="379482" cy="2255306"/>
              <a:chOff x="4377385" y="4126620"/>
              <a:chExt cx="379482" cy="2255306"/>
            </a:xfrm>
          </p:grpSpPr>
          <p:pic>
            <p:nvPicPr>
              <p:cNvPr id="208"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3310038">
                <a:off x="4517451" y="6143007"/>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3310038">
                <a:off x="4295826" y="5824889"/>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4174979" y="543259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4175439" y="503452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7500000">
                <a:off x="4296323" y="46476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7500000">
                <a:off x="4517948" y="4329026"/>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2" name="Ryhmä 181"/>
            <p:cNvGrpSpPr/>
            <p:nvPr/>
          </p:nvGrpSpPr>
          <p:grpSpPr>
            <a:xfrm>
              <a:off x="2460307" y="4057681"/>
              <a:ext cx="1577088" cy="2349731"/>
              <a:chOff x="2460307" y="4057681"/>
              <a:chExt cx="1577088" cy="2349731"/>
            </a:xfrm>
          </p:grpSpPr>
          <p:grpSp>
            <p:nvGrpSpPr>
              <p:cNvPr id="183" name="Ryhmä 182"/>
              <p:cNvGrpSpPr/>
              <p:nvPr/>
            </p:nvGrpSpPr>
            <p:grpSpPr>
              <a:xfrm>
                <a:off x="2559050" y="4057681"/>
                <a:ext cx="1478345" cy="2349203"/>
                <a:chOff x="2559050" y="4057681"/>
                <a:chExt cx="1478345" cy="2349203"/>
              </a:xfrm>
            </p:grpSpPr>
            <p:sp>
              <p:nvSpPr>
                <p:cNvPr id="185" name="Suorakulmio 211"/>
                <p:cNvSpPr>
                  <a:spLocks noChangeArrowheads="1"/>
                </p:cNvSpPr>
                <p:nvPr/>
              </p:nvSpPr>
              <p:spPr bwMode="auto">
                <a:xfrm>
                  <a:off x="3653474" y="5150842"/>
                  <a:ext cx="278172" cy="307777"/>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≥1,5m</a:t>
                  </a:r>
                </a:p>
              </p:txBody>
            </p:sp>
            <p:pic>
              <p:nvPicPr>
                <p:cNvPr id="186" name="Picture 49" descr="T:\tie2014\1510014798_Liikenne tietyomaalla\Suunnittelu\Tienrakennustyömaat\Powerpoint\kaide6-0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3770273">
                  <a:off x="3373722" y="5951271"/>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49" descr="T:\tie2014\1510014798_Liikenne tietyomaalla\Suunnittelu\Tienrakennustyömaat\Powerpoint\kaide6-0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3200224" y="5218113"/>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49" descr="T:\tie2014\1510014798_Liikenne tietyomaalla\Suunnittelu\Tienrakennustyömaat\Powerpoint\kaide6-0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7020000">
                  <a:off x="3374783" y="4467256"/>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 name="Suorakulmio 100"/>
                <p:cNvSpPr>
                  <a:spLocks noChangeAspect="1" noChangeArrowheads="1"/>
                </p:cNvSpPr>
                <p:nvPr/>
              </p:nvSpPr>
              <p:spPr bwMode="auto">
                <a:xfrm>
                  <a:off x="3522303" y="5652216"/>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0" name="Suorakulmio 100"/>
                <p:cNvSpPr>
                  <a:spLocks noChangeAspect="1" noChangeArrowheads="1"/>
                </p:cNvSpPr>
                <p:nvPr/>
              </p:nvSpPr>
              <p:spPr bwMode="auto">
                <a:xfrm>
                  <a:off x="3522419" y="5435874"/>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191" name="Suora yhdysviiva 387"/>
                <p:cNvCxnSpPr>
                  <a:cxnSpLocks noChangeShapeType="1"/>
                </p:cNvCxnSpPr>
                <p:nvPr/>
              </p:nvCxnSpPr>
              <p:spPr bwMode="auto">
                <a:xfrm>
                  <a:off x="2742374" y="5457910"/>
                  <a:ext cx="775254" cy="186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92" name="Suora yhdysviiva 387"/>
                <p:cNvCxnSpPr>
                  <a:cxnSpLocks noChangeShapeType="1"/>
                </p:cNvCxnSpPr>
                <p:nvPr/>
              </p:nvCxnSpPr>
              <p:spPr bwMode="auto">
                <a:xfrm flipV="1">
                  <a:off x="2714594" y="5428820"/>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93" name="Suora yhdysviiva 387"/>
                <p:cNvCxnSpPr>
                  <a:cxnSpLocks noChangeShapeType="1"/>
                </p:cNvCxnSpPr>
                <p:nvPr/>
              </p:nvCxnSpPr>
              <p:spPr bwMode="auto">
                <a:xfrm flipV="1">
                  <a:off x="3483408" y="5434670"/>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194" name="Suorakulmio 211"/>
                <p:cNvSpPr>
                  <a:spLocks noChangeArrowheads="1"/>
                </p:cNvSpPr>
                <p:nvPr/>
              </p:nvSpPr>
              <p:spPr bwMode="auto">
                <a:xfrm>
                  <a:off x="2929196" y="5282865"/>
                  <a:ext cx="455194"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5,5 m</a:t>
                  </a:r>
                </a:p>
              </p:txBody>
            </p:sp>
            <p:sp>
              <p:nvSpPr>
                <p:cNvPr id="195" name="Suorakulmio 100"/>
                <p:cNvSpPr>
                  <a:spLocks noChangeAspect="1" noChangeArrowheads="1"/>
                </p:cNvSpPr>
                <p:nvPr/>
              </p:nvSpPr>
              <p:spPr bwMode="auto">
                <a:xfrm>
                  <a:off x="3522303" y="5217017"/>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6" name="Suorakulmio 100"/>
                <p:cNvSpPr>
                  <a:spLocks noChangeAspect="1" noChangeArrowheads="1"/>
                </p:cNvSpPr>
                <p:nvPr/>
              </p:nvSpPr>
              <p:spPr bwMode="auto">
                <a:xfrm>
                  <a:off x="3522260" y="5004005"/>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7" name="Suorakulmio 100"/>
                <p:cNvSpPr>
                  <a:spLocks noChangeAspect="1" noChangeArrowheads="1"/>
                </p:cNvSpPr>
                <p:nvPr/>
              </p:nvSpPr>
              <p:spPr bwMode="auto">
                <a:xfrm>
                  <a:off x="3522144" y="4785148"/>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8" name="Suorakulmio 100"/>
                <p:cNvSpPr>
                  <a:spLocks noChangeAspect="1" noChangeArrowheads="1"/>
                </p:cNvSpPr>
                <p:nvPr/>
              </p:nvSpPr>
              <p:spPr bwMode="auto">
                <a:xfrm>
                  <a:off x="3625888" y="4571551"/>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99" name="Suorakulmio 100"/>
                <p:cNvSpPr>
                  <a:spLocks noChangeAspect="1" noChangeArrowheads="1"/>
                </p:cNvSpPr>
                <p:nvPr/>
              </p:nvSpPr>
              <p:spPr bwMode="auto">
                <a:xfrm>
                  <a:off x="3717000" y="4377162"/>
                  <a:ext cx="51305" cy="51309"/>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0" name="Suorakulmio 100"/>
                <p:cNvSpPr>
                  <a:spLocks noChangeAspect="1" noChangeArrowheads="1"/>
                </p:cNvSpPr>
                <p:nvPr/>
              </p:nvSpPr>
              <p:spPr bwMode="auto">
                <a:xfrm>
                  <a:off x="3813172" y="4193109"/>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1" name="Suorakulmio 100"/>
                <p:cNvSpPr>
                  <a:spLocks noChangeAspect="1" noChangeArrowheads="1"/>
                </p:cNvSpPr>
                <p:nvPr/>
              </p:nvSpPr>
              <p:spPr bwMode="auto">
                <a:xfrm>
                  <a:off x="3625888" y="5814873"/>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2" name="Suorakulmio 100"/>
                <p:cNvSpPr>
                  <a:spLocks noChangeAspect="1" noChangeArrowheads="1"/>
                </p:cNvSpPr>
                <p:nvPr/>
              </p:nvSpPr>
              <p:spPr bwMode="auto">
                <a:xfrm>
                  <a:off x="3714380" y="6019912"/>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03" name="Suorakulmio 100"/>
                <p:cNvSpPr>
                  <a:spLocks noChangeAspect="1" noChangeArrowheads="1"/>
                </p:cNvSpPr>
                <p:nvPr/>
              </p:nvSpPr>
              <p:spPr bwMode="auto">
                <a:xfrm>
                  <a:off x="3812376" y="6196958"/>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204" name="Suora yhdysviiva 203"/>
                <p:cNvCxnSpPr>
                  <a:stCxn id="189" idx="1"/>
                </p:cNvCxnSpPr>
                <p:nvPr/>
              </p:nvCxnSpPr>
              <p:spPr>
                <a:xfrm flipH="1">
                  <a:off x="2559050" y="5680490"/>
                  <a:ext cx="963253" cy="5361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uora yhdysviiva 387"/>
                <p:cNvCxnSpPr>
                  <a:cxnSpLocks noChangeShapeType="1"/>
                </p:cNvCxnSpPr>
                <p:nvPr/>
              </p:nvCxnSpPr>
              <p:spPr bwMode="auto">
                <a:xfrm flipV="1">
                  <a:off x="3617007" y="5098827"/>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06" name="Suora yhdysviiva 387"/>
                <p:cNvCxnSpPr>
                  <a:cxnSpLocks noChangeShapeType="1"/>
                </p:cNvCxnSpPr>
                <p:nvPr/>
              </p:nvCxnSpPr>
              <p:spPr bwMode="auto">
                <a:xfrm>
                  <a:off x="3643313" y="5136356"/>
                  <a:ext cx="364331"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07" name="Suora yhdysviiva 387"/>
                <p:cNvCxnSpPr>
                  <a:cxnSpLocks noChangeShapeType="1"/>
                </p:cNvCxnSpPr>
                <p:nvPr/>
              </p:nvCxnSpPr>
              <p:spPr bwMode="auto">
                <a:xfrm flipV="1">
                  <a:off x="3981833" y="5100371"/>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pic>
            <p:nvPicPr>
              <p:cNvPr id="184"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460307" y="601141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355794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6" name="Text Box 3"/>
          <p:cNvSpPr txBox="1">
            <a:spLocks noChangeArrowheads="1"/>
          </p:cNvSpPr>
          <p:nvPr/>
        </p:nvSpPr>
        <p:spPr bwMode="auto">
          <a:xfrm>
            <a:off x="597563" y="78819"/>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Työ jalankulku- ja pyörätiellä, </a:t>
            </a:r>
            <a:r>
              <a:rPr lang="fi-FI" altLang="fi-FI" sz="1300" dirty="0" err="1">
                <a:latin typeface="Arial" panose="020B0604020202020204" pitchFamily="34" charset="0"/>
                <a:cs typeface="Arial" panose="020B0604020202020204" pitchFamily="34" charset="0"/>
              </a:rPr>
              <a:t>jkpp</a:t>
            </a:r>
            <a:r>
              <a:rPr lang="fi-FI" altLang="fi-FI" sz="1300" dirty="0">
                <a:latin typeface="Arial" panose="020B0604020202020204" pitchFamily="34" charset="0"/>
                <a:cs typeface="Arial" panose="020B0604020202020204" pitchFamily="34" charset="0"/>
              </a:rPr>
              <a:t>-väylä siirretty väliaikaisesti ajoradan reunaan</a:t>
            </a:r>
          </a:p>
          <a:p>
            <a:pPr>
              <a:spcBef>
                <a:spcPct val="0"/>
              </a:spcBef>
              <a:buNone/>
            </a:pPr>
            <a:r>
              <a:rPr lang="fi-FI" altLang="fi-FI" sz="1300" dirty="0">
                <a:latin typeface="Arial" panose="020B0604020202020204" pitchFamily="34" charset="0"/>
                <a:cs typeface="Arial" panose="020B0604020202020204" pitchFamily="34" charset="0"/>
              </a:rPr>
              <a:t>Tiekohtainen nopeusrajoitus 60km/h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grpSp>
        <p:nvGrpSpPr>
          <p:cNvPr id="4" name="Ryhmä 3"/>
          <p:cNvGrpSpPr/>
          <p:nvPr/>
        </p:nvGrpSpPr>
        <p:grpSpPr>
          <a:xfrm>
            <a:off x="744485" y="6225231"/>
            <a:ext cx="5389985" cy="3043821"/>
            <a:chOff x="744485" y="6225231"/>
            <a:chExt cx="5389985" cy="3043821"/>
          </a:xfrm>
        </p:grpSpPr>
        <p:grpSp>
          <p:nvGrpSpPr>
            <p:cNvPr id="136" name="Ryhmä 135"/>
            <p:cNvGrpSpPr/>
            <p:nvPr/>
          </p:nvGrpSpPr>
          <p:grpSpPr>
            <a:xfrm rot="10800000">
              <a:off x="744485" y="6225231"/>
              <a:ext cx="5389985" cy="3043821"/>
              <a:chOff x="733373" y="1478476"/>
              <a:chExt cx="5389985" cy="3043821"/>
            </a:xfrm>
          </p:grpSpPr>
          <p:grpSp>
            <p:nvGrpSpPr>
              <p:cNvPr id="137" name="Ryhmä 136"/>
              <p:cNvGrpSpPr/>
              <p:nvPr/>
            </p:nvGrpSpPr>
            <p:grpSpPr>
              <a:xfrm>
                <a:off x="733373" y="1478476"/>
                <a:ext cx="5389985" cy="2528221"/>
                <a:chOff x="733373" y="1478476"/>
                <a:chExt cx="5389985" cy="2528221"/>
              </a:xfrm>
            </p:grpSpPr>
            <p:grpSp>
              <p:nvGrpSpPr>
                <p:cNvPr id="194" name="Ryhmä 193"/>
                <p:cNvGrpSpPr/>
                <p:nvPr/>
              </p:nvGrpSpPr>
              <p:grpSpPr>
                <a:xfrm rot="10800000">
                  <a:off x="733373" y="1478476"/>
                  <a:ext cx="5389985" cy="2528221"/>
                  <a:chOff x="738867" y="6660468"/>
                  <a:chExt cx="5389985" cy="2528221"/>
                </a:xfrm>
              </p:grpSpPr>
              <p:cxnSp>
                <p:nvCxnSpPr>
                  <p:cNvPr id="195" name="Suora yhdysviiva 194"/>
                  <p:cNvCxnSpPr/>
                  <p:nvPr/>
                </p:nvCxnSpPr>
                <p:spPr>
                  <a:xfrm flipV="1">
                    <a:off x="1268975" y="6753225"/>
                    <a:ext cx="4318783" cy="9224"/>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96" name="Ryhmä 195"/>
                  <p:cNvGrpSpPr/>
                  <p:nvPr/>
                </p:nvGrpSpPr>
                <p:grpSpPr>
                  <a:xfrm>
                    <a:off x="738867" y="6660468"/>
                    <a:ext cx="5389985" cy="2528221"/>
                    <a:chOff x="832813" y="6636285"/>
                    <a:chExt cx="5389985" cy="2528221"/>
                  </a:xfrm>
                </p:grpSpPr>
                <p:grpSp>
                  <p:nvGrpSpPr>
                    <p:cNvPr id="197" name="Ryhmä 196"/>
                    <p:cNvGrpSpPr/>
                    <p:nvPr/>
                  </p:nvGrpSpPr>
                  <p:grpSpPr>
                    <a:xfrm>
                      <a:off x="5681705" y="6653742"/>
                      <a:ext cx="541093" cy="2308881"/>
                      <a:chOff x="3528305" y="6318002"/>
                      <a:chExt cx="541093" cy="2308881"/>
                    </a:xfrm>
                  </p:grpSpPr>
                  <p:cxnSp>
                    <p:nvCxnSpPr>
                      <p:cNvPr id="262" name="Suora yhdysviiva 261"/>
                      <p:cNvCxnSpPr/>
                      <p:nvPr/>
                    </p:nvCxnSpPr>
                    <p:spPr>
                      <a:xfrm flipV="1">
                        <a:off x="3600305" y="6388488"/>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uora yhdysviiva 262"/>
                      <p:cNvCxnSpPr/>
                      <p:nvPr/>
                    </p:nvCxnSpPr>
                    <p:spPr>
                      <a:xfrm rot="10800000">
                        <a:off x="3528305" y="639096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p:nvPr/>
                    </p:nvCxnSpPr>
                    <p:spPr>
                      <a:xfrm rot="10800000">
                        <a:off x="3528305" y="746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uora yhdysviiva 264"/>
                      <p:cNvCxnSpPr/>
                      <p:nvPr/>
                    </p:nvCxnSpPr>
                    <p:spPr>
                      <a:xfrm rot="10800000">
                        <a:off x="3528305" y="854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kstiruutu 265"/>
                      <p:cNvSpPr txBox="1"/>
                      <p:nvPr/>
                    </p:nvSpPr>
                    <p:spPr>
                      <a:xfrm>
                        <a:off x="3700022" y="6318002"/>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67" name="Tekstiruutu 266"/>
                      <p:cNvSpPr txBox="1"/>
                      <p:nvPr/>
                    </p:nvSpPr>
                    <p:spPr>
                      <a:xfrm>
                        <a:off x="3704819" y="7401239"/>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68" name="Tekstiruutu 267"/>
                      <p:cNvSpPr txBox="1"/>
                      <p:nvPr/>
                    </p:nvSpPr>
                    <p:spPr>
                      <a:xfrm>
                        <a:off x="3715045" y="8472995"/>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198" name="Ryhmä 197"/>
                    <p:cNvGrpSpPr/>
                    <p:nvPr/>
                  </p:nvGrpSpPr>
                  <p:grpSpPr>
                    <a:xfrm rot="10800000">
                      <a:off x="832813" y="6636285"/>
                      <a:ext cx="530108" cy="709399"/>
                      <a:chOff x="3336202" y="6856090"/>
                      <a:chExt cx="530108" cy="709399"/>
                    </a:xfrm>
                  </p:grpSpPr>
                  <p:cxnSp>
                    <p:nvCxnSpPr>
                      <p:cNvPr id="235" name="Suora yhdysviiva 234"/>
                      <p:cNvCxnSpPr/>
                      <p:nvPr/>
                    </p:nvCxnSpPr>
                    <p:spPr>
                      <a:xfrm flipV="1">
                        <a:off x="3408202" y="6933034"/>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uora yhdysviiva 257"/>
                      <p:cNvCxnSpPr/>
                      <p:nvPr/>
                    </p:nvCxnSpPr>
                    <p:spPr>
                      <a:xfrm rot="10800000">
                        <a:off x="3336202" y="6935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uora yhdysviiva 258"/>
                      <p:cNvCxnSpPr/>
                      <p:nvPr/>
                    </p:nvCxnSpPr>
                    <p:spPr>
                      <a:xfrm rot="10800000">
                        <a:off x="3336202" y="747303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Tekstiruutu 259"/>
                      <p:cNvSpPr txBox="1"/>
                      <p:nvPr/>
                    </p:nvSpPr>
                    <p:spPr>
                      <a:xfrm rot="10800000">
                        <a:off x="3502266" y="6856090"/>
                        <a:ext cx="364044" cy="153888"/>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100 m</a:t>
                        </a:r>
                      </a:p>
                    </p:txBody>
                  </p:sp>
                  <p:sp>
                    <p:nvSpPr>
                      <p:cNvPr id="261" name="Tekstiruutu 260"/>
                      <p:cNvSpPr txBox="1"/>
                      <p:nvPr/>
                    </p:nvSpPr>
                    <p:spPr>
                      <a:xfrm rot="10800000">
                        <a:off x="3507063" y="7411601"/>
                        <a:ext cx="359247" cy="153888"/>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grpSp>
                <p:grpSp>
                  <p:nvGrpSpPr>
                    <p:cNvPr id="199" name="Ryhmä 198"/>
                    <p:cNvGrpSpPr/>
                    <p:nvPr/>
                  </p:nvGrpSpPr>
                  <p:grpSpPr>
                    <a:xfrm>
                      <a:off x="1502235" y="7081696"/>
                      <a:ext cx="3773626" cy="2082810"/>
                      <a:chOff x="1502235" y="7081696"/>
                      <a:chExt cx="3773626" cy="2082810"/>
                    </a:xfrm>
                  </p:grpSpPr>
                  <p:grpSp>
                    <p:nvGrpSpPr>
                      <p:cNvPr id="200" name="Ryhmä 199"/>
                      <p:cNvGrpSpPr/>
                      <p:nvPr/>
                    </p:nvGrpSpPr>
                    <p:grpSpPr>
                      <a:xfrm rot="10800000">
                        <a:off x="2701069" y="7266258"/>
                        <a:ext cx="1459579" cy="1612911"/>
                        <a:chOff x="2703932" y="2099403"/>
                        <a:chExt cx="1459579" cy="1612911"/>
                      </a:xfrm>
                    </p:grpSpPr>
                    <p:pic>
                      <p:nvPicPr>
                        <p:cNvPr id="227"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3024" y="36472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745080" y="317650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703932" y="210109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73023" y="317481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73023" y="209940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1" name="Ryhmä 200"/>
                      <p:cNvGrpSpPr/>
                      <p:nvPr/>
                    </p:nvGrpSpPr>
                    <p:grpSpPr>
                      <a:xfrm>
                        <a:off x="1755362" y="7081696"/>
                        <a:ext cx="990952" cy="1797473"/>
                        <a:chOff x="1761421" y="6739641"/>
                        <a:chExt cx="990952" cy="1797473"/>
                      </a:xfrm>
                    </p:grpSpPr>
                    <p:cxnSp>
                      <p:nvCxnSpPr>
                        <p:cNvPr id="224" name="Suora yhdysviiva 223"/>
                        <p:cNvCxnSpPr>
                          <a:stCxn id="227" idx="2"/>
                        </p:cNvCxnSpPr>
                        <p:nvPr/>
                      </p:nvCxnSpPr>
                      <p:spPr>
                        <a:xfrm flipH="1" flipV="1">
                          <a:off x="1775889" y="6739641"/>
                          <a:ext cx="976482" cy="1845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uora yhdysviiva 224"/>
                        <p:cNvCxnSpPr>
                          <a:stCxn id="230" idx="2"/>
                          <a:endCxn id="219" idx="2"/>
                        </p:cNvCxnSpPr>
                        <p:nvPr/>
                      </p:nvCxnSpPr>
                      <p:spPr>
                        <a:xfrm flipH="1" flipV="1">
                          <a:off x="1761421" y="7379812"/>
                          <a:ext cx="990952" cy="8189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uora yhdysviiva 225"/>
                        <p:cNvCxnSpPr>
                          <a:stCxn id="231" idx="2"/>
                          <a:endCxn id="221" idx="2"/>
                        </p:cNvCxnSpPr>
                        <p:nvPr/>
                      </p:nvCxnSpPr>
                      <p:spPr>
                        <a:xfrm flipH="1" flipV="1">
                          <a:off x="1762410" y="8443956"/>
                          <a:ext cx="989963" cy="931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3" name="Ryhmä 202"/>
                      <p:cNvGrpSpPr/>
                      <p:nvPr/>
                    </p:nvGrpSpPr>
                    <p:grpSpPr>
                      <a:xfrm rot="10800000">
                        <a:off x="1502235" y="7277526"/>
                        <a:ext cx="507243" cy="1885372"/>
                        <a:chOff x="2086802" y="4164257"/>
                        <a:chExt cx="507243" cy="1885372"/>
                      </a:xfrm>
                    </p:grpSpPr>
                    <p:pic>
                      <p:nvPicPr>
                        <p:cNvPr id="209" name="Kuva 20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153759" y="4164257"/>
                          <a:ext cx="360521" cy="359569"/>
                        </a:xfrm>
                        <a:prstGeom prst="rect">
                          <a:avLst/>
                        </a:prstGeom>
                      </p:spPr>
                    </p:pic>
                    <p:pic>
                      <p:nvPicPr>
                        <p:cNvPr id="221" name="Kuva 2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2086802" y="4541144"/>
                          <a:ext cx="506254" cy="444341"/>
                        </a:xfrm>
                        <a:prstGeom prst="rect">
                          <a:avLst/>
                        </a:prstGeom>
                      </p:spPr>
                    </p:pic>
                    <p:pic>
                      <p:nvPicPr>
                        <p:cNvPr id="219" name="Kuva 2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2087791" y="5605288"/>
                          <a:ext cx="506254" cy="444341"/>
                        </a:xfrm>
                        <a:prstGeom prst="rect">
                          <a:avLst/>
                        </a:prstGeom>
                      </p:spPr>
                    </p:pic>
                  </p:grpSp>
                  <p:pic>
                    <p:nvPicPr>
                      <p:cNvPr id="204" name="Kuva 20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8383" y="8804937"/>
                        <a:ext cx="360521" cy="359569"/>
                      </a:xfrm>
                      <a:prstGeom prst="rect">
                        <a:avLst/>
                      </a:prstGeom>
                    </p:spPr>
                  </p:pic>
                  <p:pic>
                    <p:nvPicPr>
                      <p:cNvPr id="205" name="Kuva 20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9607" y="8343278"/>
                        <a:ext cx="506254" cy="444341"/>
                      </a:xfrm>
                      <a:prstGeom prst="rect">
                        <a:avLst/>
                      </a:prstGeom>
                    </p:spPr>
                  </p:pic>
                  <p:pic>
                    <p:nvPicPr>
                      <p:cNvPr id="206" name="Kuva 20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618" y="7279134"/>
                        <a:ext cx="506254" cy="444341"/>
                      </a:xfrm>
                      <a:prstGeom prst="rect">
                        <a:avLst/>
                      </a:prstGeom>
                    </p:spPr>
                  </p:pic>
                  <p:cxnSp>
                    <p:nvCxnSpPr>
                      <p:cNvPr id="207" name="Suora yhdysviiva 206"/>
                      <p:cNvCxnSpPr>
                        <a:stCxn id="206" idx="2"/>
                        <a:endCxn id="228" idx="2"/>
                      </p:cNvCxnSpPr>
                      <p:nvPr/>
                    </p:nvCxnSpPr>
                    <p:spPr>
                      <a:xfrm flipH="1">
                        <a:off x="4074257" y="7723475"/>
                        <a:ext cx="947488" cy="785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uora yhdysviiva 207"/>
                      <p:cNvCxnSpPr>
                        <a:stCxn id="205" idx="2"/>
                        <a:endCxn id="229" idx="2"/>
                      </p:cNvCxnSpPr>
                      <p:nvPr/>
                    </p:nvCxnSpPr>
                    <p:spPr>
                      <a:xfrm flipH="1">
                        <a:off x="4115405" y="8787619"/>
                        <a:ext cx="907329" cy="898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192" name="Kuva 19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681200" y="2761200"/>
                  <a:ext cx="507600" cy="141345"/>
                </a:xfrm>
                <a:prstGeom prst="rect">
                  <a:avLst/>
                </a:prstGeom>
              </p:spPr>
            </p:pic>
            <p:pic>
              <p:nvPicPr>
                <p:cNvPr id="193" name="Kuva 19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4946400" y="2761200"/>
                  <a:ext cx="507600" cy="141345"/>
                </a:xfrm>
                <a:prstGeom prst="rect">
                  <a:avLst/>
                </a:prstGeom>
              </p:spPr>
            </p:pic>
          </p:grpSp>
          <p:pic>
            <p:nvPicPr>
              <p:cNvPr id="140" name="Kuva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014442" y="176381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79882" y="17638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Kuva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076579" y="391111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98747" y="391424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0" name="Kuva 26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1503373" y="6827763"/>
              <a:ext cx="360000" cy="359525"/>
            </a:xfrm>
            <a:prstGeom prst="rect">
              <a:avLst/>
            </a:prstGeom>
          </p:spPr>
        </p:pic>
      </p:grpSp>
      <p:grpSp>
        <p:nvGrpSpPr>
          <p:cNvPr id="3" name="Ryhmä 2"/>
          <p:cNvGrpSpPr/>
          <p:nvPr/>
        </p:nvGrpSpPr>
        <p:grpSpPr>
          <a:xfrm>
            <a:off x="733373" y="1478476"/>
            <a:ext cx="5389985" cy="3048499"/>
            <a:chOff x="733373" y="1478476"/>
            <a:chExt cx="5389985" cy="3048499"/>
          </a:xfrm>
        </p:grpSpPr>
        <p:grpSp>
          <p:nvGrpSpPr>
            <p:cNvPr id="89" name="Ryhmä 88"/>
            <p:cNvGrpSpPr/>
            <p:nvPr/>
          </p:nvGrpSpPr>
          <p:grpSpPr>
            <a:xfrm>
              <a:off x="733373" y="1478476"/>
              <a:ext cx="5389985" cy="3048499"/>
              <a:chOff x="733373" y="1478476"/>
              <a:chExt cx="5389985" cy="3048499"/>
            </a:xfrm>
          </p:grpSpPr>
          <p:grpSp>
            <p:nvGrpSpPr>
              <p:cNvPr id="90" name="Ryhmä 89"/>
              <p:cNvGrpSpPr/>
              <p:nvPr/>
            </p:nvGrpSpPr>
            <p:grpSpPr>
              <a:xfrm>
                <a:off x="733373" y="1478476"/>
                <a:ext cx="5389985" cy="2528221"/>
                <a:chOff x="733373" y="1478476"/>
                <a:chExt cx="5389985" cy="2528221"/>
              </a:xfrm>
            </p:grpSpPr>
            <p:grpSp>
              <p:nvGrpSpPr>
                <p:cNvPr id="97" name="Ryhmä 96"/>
                <p:cNvGrpSpPr/>
                <p:nvPr/>
              </p:nvGrpSpPr>
              <p:grpSpPr>
                <a:xfrm rot="10800000">
                  <a:off x="733373" y="1478476"/>
                  <a:ext cx="5389985" cy="2528221"/>
                  <a:chOff x="738867" y="6660468"/>
                  <a:chExt cx="5389985" cy="2528221"/>
                </a:xfrm>
              </p:grpSpPr>
              <p:cxnSp>
                <p:nvCxnSpPr>
                  <p:cNvPr id="98" name="Suora yhdysviiva 97"/>
                  <p:cNvCxnSpPr/>
                  <p:nvPr/>
                </p:nvCxnSpPr>
                <p:spPr>
                  <a:xfrm flipV="1">
                    <a:off x="1268975" y="6753225"/>
                    <a:ext cx="4318783" cy="9224"/>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99" name="Ryhmä 98"/>
                  <p:cNvGrpSpPr/>
                  <p:nvPr/>
                </p:nvGrpSpPr>
                <p:grpSpPr>
                  <a:xfrm>
                    <a:off x="738867" y="6660468"/>
                    <a:ext cx="5389985" cy="2528221"/>
                    <a:chOff x="832813" y="6636285"/>
                    <a:chExt cx="5389985" cy="2528221"/>
                  </a:xfrm>
                </p:grpSpPr>
                <p:grpSp>
                  <p:nvGrpSpPr>
                    <p:cNvPr id="100" name="Ryhmä 99"/>
                    <p:cNvGrpSpPr/>
                    <p:nvPr/>
                  </p:nvGrpSpPr>
                  <p:grpSpPr>
                    <a:xfrm>
                      <a:off x="5681705" y="6653742"/>
                      <a:ext cx="541093" cy="2308881"/>
                      <a:chOff x="3528305" y="6318002"/>
                      <a:chExt cx="541093" cy="2308881"/>
                    </a:xfrm>
                  </p:grpSpPr>
                  <p:cxnSp>
                    <p:nvCxnSpPr>
                      <p:cNvPr id="129" name="Suora yhdysviiva 128"/>
                      <p:cNvCxnSpPr/>
                      <p:nvPr/>
                    </p:nvCxnSpPr>
                    <p:spPr>
                      <a:xfrm flipV="1">
                        <a:off x="3600305" y="6388488"/>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uora yhdysviiva 129"/>
                      <p:cNvCxnSpPr/>
                      <p:nvPr/>
                    </p:nvCxnSpPr>
                    <p:spPr>
                      <a:xfrm rot="10800000">
                        <a:off x="3528305" y="639096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uora yhdysviiva 130"/>
                      <p:cNvCxnSpPr/>
                      <p:nvPr/>
                    </p:nvCxnSpPr>
                    <p:spPr>
                      <a:xfrm rot="10800000">
                        <a:off x="3528305" y="746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uora yhdysviiva 131"/>
                      <p:cNvCxnSpPr/>
                      <p:nvPr/>
                    </p:nvCxnSpPr>
                    <p:spPr>
                      <a:xfrm rot="10800000">
                        <a:off x="3528305" y="854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kstiruutu 132"/>
                      <p:cNvSpPr txBox="1"/>
                      <p:nvPr/>
                    </p:nvSpPr>
                    <p:spPr>
                      <a:xfrm>
                        <a:off x="3700022" y="6318002"/>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34" name="Tekstiruutu 133"/>
                      <p:cNvSpPr txBox="1"/>
                      <p:nvPr/>
                    </p:nvSpPr>
                    <p:spPr>
                      <a:xfrm>
                        <a:off x="3704819" y="7401239"/>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35" name="Tekstiruutu 134"/>
                      <p:cNvSpPr txBox="1"/>
                      <p:nvPr/>
                    </p:nvSpPr>
                    <p:spPr>
                      <a:xfrm>
                        <a:off x="3715045" y="8472995"/>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101" name="Ryhmä 100"/>
                    <p:cNvGrpSpPr/>
                    <p:nvPr/>
                  </p:nvGrpSpPr>
                  <p:grpSpPr>
                    <a:xfrm rot="10800000">
                      <a:off x="832813" y="6636285"/>
                      <a:ext cx="530108" cy="709399"/>
                      <a:chOff x="3336202" y="6856090"/>
                      <a:chExt cx="530108" cy="709399"/>
                    </a:xfrm>
                  </p:grpSpPr>
                  <p:cxnSp>
                    <p:nvCxnSpPr>
                      <p:cNvPr id="124" name="Suora yhdysviiva 123"/>
                      <p:cNvCxnSpPr/>
                      <p:nvPr/>
                    </p:nvCxnSpPr>
                    <p:spPr>
                      <a:xfrm flipV="1">
                        <a:off x="3408202" y="6933034"/>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uora yhdysviiva 124"/>
                      <p:cNvCxnSpPr/>
                      <p:nvPr/>
                    </p:nvCxnSpPr>
                    <p:spPr>
                      <a:xfrm rot="10800000">
                        <a:off x="3336202" y="693551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uora yhdysviiva 125"/>
                      <p:cNvCxnSpPr/>
                      <p:nvPr/>
                    </p:nvCxnSpPr>
                    <p:spPr>
                      <a:xfrm rot="10800000">
                        <a:off x="3336202" y="747303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kstiruutu 126"/>
                      <p:cNvSpPr txBox="1"/>
                      <p:nvPr/>
                    </p:nvSpPr>
                    <p:spPr>
                      <a:xfrm rot="10800000">
                        <a:off x="3502266" y="6856090"/>
                        <a:ext cx="364044" cy="153888"/>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100 m</a:t>
                        </a:r>
                      </a:p>
                    </p:txBody>
                  </p:sp>
                  <p:sp>
                    <p:nvSpPr>
                      <p:cNvPr id="128" name="Tekstiruutu 127"/>
                      <p:cNvSpPr txBox="1"/>
                      <p:nvPr/>
                    </p:nvSpPr>
                    <p:spPr>
                      <a:xfrm rot="10800000">
                        <a:off x="3507063" y="7411601"/>
                        <a:ext cx="359247" cy="153888"/>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grpSp>
                <p:grpSp>
                  <p:nvGrpSpPr>
                    <p:cNvPr id="102" name="Ryhmä 101"/>
                    <p:cNvGrpSpPr/>
                    <p:nvPr/>
                  </p:nvGrpSpPr>
                  <p:grpSpPr>
                    <a:xfrm>
                      <a:off x="1502235" y="7081696"/>
                      <a:ext cx="3773626" cy="2082810"/>
                      <a:chOff x="1502235" y="7081696"/>
                      <a:chExt cx="3773626" cy="2082810"/>
                    </a:xfrm>
                  </p:grpSpPr>
                  <p:grpSp>
                    <p:nvGrpSpPr>
                      <p:cNvPr id="103" name="Ryhmä 102"/>
                      <p:cNvGrpSpPr/>
                      <p:nvPr/>
                    </p:nvGrpSpPr>
                    <p:grpSpPr>
                      <a:xfrm rot="10800000">
                        <a:off x="2903089" y="7268139"/>
                        <a:ext cx="1408047" cy="1612911"/>
                        <a:chOff x="2553444" y="2097522"/>
                        <a:chExt cx="1408047" cy="1612911"/>
                      </a:xfrm>
                    </p:grpSpPr>
                    <p:pic>
                      <p:nvPicPr>
                        <p:cNvPr id="119"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1004" y="364534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53444" y="317304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53444" y="209763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71003" y="317293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71003" y="209752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 name="Ryhmä 103"/>
                      <p:cNvGrpSpPr/>
                      <p:nvPr/>
                    </p:nvGrpSpPr>
                    <p:grpSpPr>
                      <a:xfrm>
                        <a:off x="1755362" y="7081696"/>
                        <a:ext cx="1192972" cy="1799354"/>
                        <a:chOff x="1761421" y="6739641"/>
                        <a:chExt cx="1192972" cy="1799354"/>
                      </a:xfrm>
                    </p:grpSpPr>
                    <p:cxnSp>
                      <p:nvCxnSpPr>
                        <p:cNvPr id="116" name="Suora yhdysviiva 115"/>
                        <p:cNvCxnSpPr>
                          <a:stCxn id="119" idx="2"/>
                        </p:cNvCxnSpPr>
                        <p:nvPr/>
                      </p:nvCxnSpPr>
                      <p:spPr>
                        <a:xfrm rot="10800000">
                          <a:off x="1775889" y="6739641"/>
                          <a:ext cx="1178502" cy="18644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uora yhdysviiva 116"/>
                        <p:cNvCxnSpPr>
                          <a:stCxn id="122" idx="2"/>
                          <a:endCxn id="113" idx="2"/>
                        </p:cNvCxnSpPr>
                        <p:nvPr/>
                      </p:nvCxnSpPr>
                      <p:spPr>
                        <a:xfrm rot="10800000">
                          <a:off x="1761421" y="7379812"/>
                          <a:ext cx="1192972" cy="8377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uora yhdysviiva 117"/>
                        <p:cNvCxnSpPr>
                          <a:stCxn id="123" idx="2"/>
                          <a:endCxn id="114" idx="2"/>
                        </p:cNvCxnSpPr>
                        <p:nvPr/>
                      </p:nvCxnSpPr>
                      <p:spPr>
                        <a:xfrm rot="10800000">
                          <a:off x="1762410" y="8443956"/>
                          <a:ext cx="1191983" cy="9503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Ryhmä 104"/>
                      <p:cNvGrpSpPr/>
                      <p:nvPr/>
                    </p:nvGrpSpPr>
                    <p:grpSpPr>
                      <a:xfrm rot="10800000">
                        <a:off x="1502235" y="7277526"/>
                        <a:ext cx="507243" cy="1885372"/>
                        <a:chOff x="2086802" y="4164257"/>
                        <a:chExt cx="507243" cy="1885372"/>
                      </a:xfrm>
                    </p:grpSpPr>
                    <p:pic>
                      <p:nvPicPr>
                        <p:cNvPr id="111" name="Kuva 1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153759" y="4164257"/>
                          <a:ext cx="360521" cy="359569"/>
                        </a:xfrm>
                        <a:prstGeom prst="rect">
                          <a:avLst/>
                        </a:prstGeom>
                      </p:spPr>
                    </p:pic>
                    <p:pic>
                      <p:nvPicPr>
                        <p:cNvPr id="114" name="Kuva 1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2086802" y="4541144"/>
                          <a:ext cx="506254" cy="444341"/>
                        </a:xfrm>
                        <a:prstGeom prst="rect">
                          <a:avLst/>
                        </a:prstGeom>
                      </p:spPr>
                    </p:pic>
                    <p:pic>
                      <p:nvPicPr>
                        <p:cNvPr id="113" name="Kuva 1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2087791" y="5605288"/>
                          <a:ext cx="506254" cy="444341"/>
                        </a:xfrm>
                        <a:prstGeom prst="rect">
                          <a:avLst/>
                        </a:prstGeom>
                      </p:spPr>
                    </p:pic>
                  </p:grpSp>
                  <p:pic>
                    <p:nvPicPr>
                      <p:cNvPr id="106" name="Kuva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8383" y="8804937"/>
                        <a:ext cx="360521" cy="359569"/>
                      </a:xfrm>
                      <a:prstGeom prst="rect">
                        <a:avLst/>
                      </a:prstGeom>
                    </p:spPr>
                  </p:pic>
                  <p:pic>
                    <p:nvPicPr>
                      <p:cNvPr id="107" name="Kuva 10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9607" y="8343278"/>
                        <a:ext cx="506254" cy="444341"/>
                      </a:xfrm>
                      <a:prstGeom prst="rect">
                        <a:avLst/>
                      </a:prstGeom>
                    </p:spPr>
                  </p:pic>
                  <p:pic>
                    <p:nvPicPr>
                      <p:cNvPr id="108" name="Kuva 10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618" y="7279134"/>
                        <a:ext cx="506254" cy="444341"/>
                      </a:xfrm>
                      <a:prstGeom prst="rect">
                        <a:avLst/>
                      </a:prstGeom>
                    </p:spPr>
                  </p:pic>
                  <p:cxnSp>
                    <p:nvCxnSpPr>
                      <p:cNvPr id="109" name="Suora yhdysviiva 108"/>
                      <p:cNvCxnSpPr>
                        <a:stCxn id="108" idx="2"/>
                        <a:endCxn id="120" idx="2"/>
                      </p:cNvCxnSpPr>
                      <p:nvPr/>
                    </p:nvCxnSpPr>
                    <p:spPr>
                      <a:xfrm rot="10800000" flipV="1">
                        <a:off x="4265893" y="7723475"/>
                        <a:ext cx="755852" cy="8204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uora yhdysviiva 109"/>
                      <p:cNvCxnSpPr>
                        <a:stCxn id="107" idx="2"/>
                        <a:endCxn id="121" idx="2"/>
                      </p:cNvCxnSpPr>
                      <p:nvPr/>
                    </p:nvCxnSpPr>
                    <p:spPr>
                      <a:xfrm rot="10800000" flipV="1">
                        <a:off x="4265893" y="8787619"/>
                        <a:ext cx="756841" cy="9331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95" name="Kuva 9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681200" y="2761200"/>
                  <a:ext cx="507600" cy="141345"/>
                </a:xfrm>
                <a:prstGeom prst="rect">
                  <a:avLst/>
                </a:prstGeom>
              </p:spPr>
            </p:pic>
            <p:pic>
              <p:nvPicPr>
                <p:cNvPr id="96" name="Kuva 9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4946400" y="2761200"/>
                  <a:ext cx="507600" cy="141345"/>
                </a:xfrm>
                <a:prstGeom prst="rect">
                  <a:avLst/>
                </a:prstGeom>
              </p:spPr>
            </p:pic>
          </p:grpSp>
          <p:pic>
            <p:nvPicPr>
              <p:cNvPr id="91" name="Kuva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3843190" y="176381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742375" y="176381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Kuva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978243" y="391578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738315" y="3916317"/>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9" name="Kuva 26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06340" y="3562435"/>
              <a:ext cx="360000" cy="359525"/>
            </a:xfrm>
            <a:prstGeom prst="rect">
              <a:avLst/>
            </a:prstGeom>
          </p:spPr>
        </p:pic>
      </p:grpSp>
      <p:sp>
        <p:nvSpPr>
          <p:cNvPr id="138" name="Suorakulmio 244"/>
          <p:cNvSpPr>
            <a:spLocks noChangeArrowheads="1"/>
          </p:cNvSpPr>
          <p:nvPr/>
        </p:nvSpPr>
        <p:spPr bwMode="auto">
          <a:xfrm>
            <a:off x="4635090" y="4165020"/>
            <a:ext cx="146557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sulkuaita, suoja-aita tai työmaa-aita. Sulkemiskohdan näkyvyys pimeällä on varmistettava.</a:t>
            </a:r>
          </a:p>
        </p:txBody>
      </p:sp>
      <p:cxnSp>
        <p:nvCxnSpPr>
          <p:cNvPr id="141" name="Suora yhdysviiva 140"/>
          <p:cNvCxnSpPr/>
          <p:nvPr/>
        </p:nvCxnSpPr>
        <p:spPr>
          <a:xfrm flipH="1">
            <a:off x="4256146" y="5501640"/>
            <a:ext cx="1016894" cy="505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Suorakulmio 244"/>
          <p:cNvSpPr>
            <a:spLocks noChangeArrowheads="1"/>
          </p:cNvSpPr>
          <p:nvPr/>
        </p:nvSpPr>
        <p:spPr bwMode="auto">
          <a:xfrm>
            <a:off x="4690808" y="6269233"/>
            <a:ext cx="1465571"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Kaide ja kaiteen kulma valitaan ohjeen Sulku- ja varoituslaitteet mukaan.</a:t>
            </a:r>
          </a:p>
        </p:txBody>
      </p:sp>
      <p:cxnSp>
        <p:nvCxnSpPr>
          <p:cNvPr id="143" name="Suora yhdysviiva 142"/>
          <p:cNvCxnSpPr>
            <a:stCxn id="142" idx="1"/>
          </p:cNvCxnSpPr>
          <p:nvPr/>
        </p:nvCxnSpPr>
        <p:spPr>
          <a:xfrm flipH="1" flipV="1">
            <a:off x="3826796" y="5963781"/>
            <a:ext cx="864012" cy="53628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1.23</a:t>
            </a:r>
          </a:p>
        </p:txBody>
      </p:sp>
      <p:pic>
        <p:nvPicPr>
          <p:cNvPr id="159" name="Kuva 15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34994" y="4949556"/>
            <a:ext cx="1298580" cy="612000"/>
          </a:xfrm>
          <a:prstGeom prst="rect">
            <a:avLst/>
          </a:prstGeom>
        </p:spPr>
      </p:pic>
      <p:grpSp>
        <p:nvGrpSpPr>
          <p:cNvPr id="164" name="Ryhmä 163"/>
          <p:cNvGrpSpPr/>
          <p:nvPr/>
        </p:nvGrpSpPr>
        <p:grpSpPr>
          <a:xfrm>
            <a:off x="2460307" y="4057681"/>
            <a:ext cx="1910179" cy="2349731"/>
            <a:chOff x="2460307" y="4057681"/>
            <a:chExt cx="1910179" cy="2349731"/>
          </a:xfrm>
        </p:grpSpPr>
        <p:grpSp>
          <p:nvGrpSpPr>
            <p:cNvPr id="166" name="Ryhmä 165"/>
            <p:cNvGrpSpPr/>
            <p:nvPr/>
          </p:nvGrpSpPr>
          <p:grpSpPr>
            <a:xfrm>
              <a:off x="3991004" y="4109810"/>
              <a:ext cx="379482" cy="2255306"/>
              <a:chOff x="4377385" y="4126620"/>
              <a:chExt cx="379482" cy="2255306"/>
            </a:xfrm>
          </p:grpSpPr>
          <p:pic>
            <p:nvPicPr>
              <p:cNvPr id="244"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3310038">
                <a:off x="4517451" y="6143007"/>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3310038">
                <a:off x="4295826" y="5824889"/>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4174979" y="543259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4175439" y="503452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7500000">
                <a:off x="4296323" y="46476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 name="Kuva 2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7500000">
                <a:off x="4517948" y="4329026"/>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6" name="Ryhmä 185"/>
            <p:cNvGrpSpPr/>
            <p:nvPr/>
          </p:nvGrpSpPr>
          <p:grpSpPr>
            <a:xfrm>
              <a:off x="2460307" y="4057681"/>
              <a:ext cx="1577088" cy="2349731"/>
              <a:chOff x="2460307" y="4057681"/>
              <a:chExt cx="1577088" cy="2349731"/>
            </a:xfrm>
          </p:grpSpPr>
          <p:grpSp>
            <p:nvGrpSpPr>
              <p:cNvPr id="187" name="Ryhmä 186"/>
              <p:cNvGrpSpPr/>
              <p:nvPr/>
            </p:nvGrpSpPr>
            <p:grpSpPr>
              <a:xfrm>
                <a:off x="2559050" y="4057681"/>
                <a:ext cx="1478345" cy="2349203"/>
                <a:chOff x="2559050" y="4057681"/>
                <a:chExt cx="1478345" cy="2349203"/>
              </a:xfrm>
            </p:grpSpPr>
            <p:sp>
              <p:nvSpPr>
                <p:cNvPr id="202" name="Suorakulmio 211"/>
                <p:cNvSpPr>
                  <a:spLocks noChangeArrowheads="1"/>
                </p:cNvSpPr>
                <p:nvPr/>
              </p:nvSpPr>
              <p:spPr bwMode="auto">
                <a:xfrm>
                  <a:off x="3653474" y="5150842"/>
                  <a:ext cx="278172" cy="307777"/>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≥1,5m</a:t>
                  </a:r>
                </a:p>
              </p:txBody>
            </p:sp>
            <p:pic>
              <p:nvPicPr>
                <p:cNvPr id="210" name="Picture 49" descr="T:\tie2014\1510014798_Liikenne tietyomaalla\Suunnittelu\Tienrakennustyömaat\Powerpoint\kaide6-0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3770273">
                  <a:off x="3373722" y="5951271"/>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49" descr="T:\tie2014\1510014798_Liikenne tietyomaalla\Suunnittelu\Tienrakennustyömaat\Powerpoint\kaide6-0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3200224" y="5218113"/>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49" descr="T:\tie2014\1510014798_Liikenne tietyomaalla\Suunnittelu\Tienrakennustyömaat\Powerpoint\kaide6-0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7020000">
                  <a:off x="3374783" y="4467256"/>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Suorakulmio 100"/>
                <p:cNvSpPr>
                  <a:spLocks noChangeAspect="1" noChangeArrowheads="1"/>
                </p:cNvSpPr>
                <p:nvPr/>
              </p:nvSpPr>
              <p:spPr bwMode="auto">
                <a:xfrm>
                  <a:off x="3522303" y="5652216"/>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4" name="Suorakulmio 100"/>
                <p:cNvSpPr>
                  <a:spLocks noChangeAspect="1" noChangeArrowheads="1"/>
                </p:cNvSpPr>
                <p:nvPr/>
              </p:nvSpPr>
              <p:spPr bwMode="auto">
                <a:xfrm>
                  <a:off x="3522419" y="5435874"/>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215" name="Suora yhdysviiva 387"/>
                <p:cNvCxnSpPr>
                  <a:cxnSpLocks noChangeShapeType="1"/>
                </p:cNvCxnSpPr>
                <p:nvPr/>
              </p:nvCxnSpPr>
              <p:spPr bwMode="auto">
                <a:xfrm>
                  <a:off x="2742374" y="5457910"/>
                  <a:ext cx="775254" cy="186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16" name="Suora yhdysviiva 387"/>
                <p:cNvCxnSpPr>
                  <a:cxnSpLocks noChangeShapeType="1"/>
                </p:cNvCxnSpPr>
                <p:nvPr/>
              </p:nvCxnSpPr>
              <p:spPr bwMode="auto">
                <a:xfrm flipV="1">
                  <a:off x="2714594" y="5428820"/>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17" name="Suora yhdysviiva 387"/>
                <p:cNvCxnSpPr>
                  <a:cxnSpLocks noChangeShapeType="1"/>
                </p:cNvCxnSpPr>
                <p:nvPr/>
              </p:nvCxnSpPr>
              <p:spPr bwMode="auto">
                <a:xfrm flipV="1">
                  <a:off x="3483408" y="5434670"/>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18" name="Suorakulmio 211"/>
                <p:cNvSpPr>
                  <a:spLocks noChangeArrowheads="1"/>
                </p:cNvSpPr>
                <p:nvPr/>
              </p:nvSpPr>
              <p:spPr bwMode="auto">
                <a:xfrm>
                  <a:off x="2929196" y="5282865"/>
                  <a:ext cx="455194"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5,5 m</a:t>
                  </a:r>
                </a:p>
              </p:txBody>
            </p:sp>
            <p:sp>
              <p:nvSpPr>
                <p:cNvPr id="220" name="Suorakulmio 100"/>
                <p:cNvSpPr>
                  <a:spLocks noChangeAspect="1" noChangeArrowheads="1"/>
                </p:cNvSpPr>
                <p:nvPr/>
              </p:nvSpPr>
              <p:spPr bwMode="auto">
                <a:xfrm>
                  <a:off x="3522303" y="5217017"/>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22" name="Suorakulmio 100"/>
                <p:cNvSpPr>
                  <a:spLocks noChangeAspect="1" noChangeArrowheads="1"/>
                </p:cNvSpPr>
                <p:nvPr/>
              </p:nvSpPr>
              <p:spPr bwMode="auto">
                <a:xfrm>
                  <a:off x="3522260" y="5004005"/>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23" name="Suorakulmio 100"/>
                <p:cNvSpPr>
                  <a:spLocks noChangeAspect="1" noChangeArrowheads="1"/>
                </p:cNvSpPr>
                <p:nvPr/>
              </p:nvSpPr>
              <p:spPr bwMode="auto">
                <a:xfrm>
                  <a:off x="3522144" y="4785148"/>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2" name="Suorakulmio 100"/>
                <p:cNvSpPr>
                  <a:spLocks noChangeAspect="1" noChangeArrowheads="1"/>
                </p:cNvSpPr>
                <p:nvPr/>
              </p:nvSpPr>
              <p:spPr bwMode="auto">
                <a:xfrm>
                  <a:off x="3625888" y="4571551"/>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3" name="Suorakulmio 100"/>
                <p:cNvSpPr>
                  <a:spLocks noChangeAspect="1" noChangeArrowheads="1"/>
                </p:cNvSpPr>
                <p:nvPr/>
              </p:nvSpPr>
              <p:spPr bwMode="auto">
                <a:xfrm>
                  <a:off x="3717000" y="4377162"/>
                  <a:ext cx="51305" cy="51309"/>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4" name="Suorakulmio 100"/>
                <p:cNvSpPr>
                  <a:spLocks noChangeAspect="1" noChangeArrowheads="1"/>
                </p:cNvSpPr>
                <p:nvPr/>
              </p:nvSpPr>
              <p:spPr bwMode="auto">
                <a:xfrm>
                  <a:off x="3813172" y="4193109"/>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7" name="Suorakulmio 100"/>
                <p:cNvSpPr>
                  <a:spLocks noChangeAspect="1" noChangeArrowheads="1"/>
                </p:cNvSpPr>
                <p:nvPr/>
              </p:nvSpPr>
              <p:spPr bwMode="auto">
                <a:xfrm>
                  <a:off x="3625888" y="5814873"/>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8" name="Suorakulmio 100"/>
                <p:cNvSpPr>
                  <a:spLocks noChangeAspect="1" noChangeArrowheads="1"/>
                </p:cNvSpPr>
                <p:nvPr/>
              </p:nvSpPr>
              <p:spPr bwMode="auto">
                <a:xfrm>
                  <a:off x="3714380" y="6019912"/>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39" name="Suorakulmio 100"/>
                <p:cNvSpPr>
                  <a:spLocks noChangeAspect="1" noChangeArrowheads="1"/>
                </p:cNvSpPr>
                <p:nvPr/>
              </p:nvSpPr>
              <p:spPr bwMode="auto">
                <a:xfrm>
                  <a:off x="3812376" y="6196958"/>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240" name="Suora yhdysviiva 239"/>
                <p:cNvCxnSpPr>
                  <a:stCxn id="213" idx="1"/>
                </p:cNvCxnSpPr>
                <p:nvPr/>
              </p:nvCxnSpPr>
              <p:spPr>
                <a:xfrm flipH="1">
                  <a:off x="2559050" y="5680490"/>
                  <a:ext cx="963253" cy="5361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uora yhdysviiva 387"/>
                <p:cNvCxnSpPr>
                  <a:cxnSpLocks noChangeShapeType="1"/>
                </p:cNvCxnSpPr>
                <p:nvPr/>
              </p:nvCxnSpPr>
              <p:spPr bwMode="auto">
                <a:xfrm flipV="1">
                  <a:off x="3617007" y="5098827"/>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42" name="Suora yhdysviiva 387"/>
                <p:cNvCxnSpPr>
                  <a:cxnSpLocks noChangeShapeType="1"/>
                </p:cNvCxnSpPr>
                <p:nvPr/>
              </p:nvCxnSpPr>
              <p:spPr bwMode="auto">
                <a:xfrm>
                  <a:off x="3643313" y="5136356"/>
                  <a:ext cx="364331"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43" name="Suora yhdysviiva 387"/>
                <p:cNvCxnSpPr>
                  <a:cxnSpLocks noChangeShapeType="1"/>
                </p:cNvCxnSpPr>
                <p:nvPr/>
              </p:nvCxnSpPr>
              <p:spPr bwMode="auto">
                <a:xfrm flipV="1">
                  <a:off x="3981833" y="5100371"/>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pic>
            <p:nvPicPr>
              <p:cNvPr id="188"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460307" y="601141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815761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6" name="Text Box 3"/>
          <p:cNvSpPr txBox="1">
            <a:spLocks noChangeArrowheads="1"/>
          </p:cNvSpPr>
          <p:nvPr/>
        </p:nvSpPr>
        <p:spPr bwMode="auto">
          <a:xfrm>
            <a:off x="597563" y="78819"/>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Työ jalankulku- ja pyörätiellä, </a:t>
            </a:r>
            <a:r>
              <a:rPr lang="fi-FI" altLang="fi-FI" sz="1300" dirty="0" err="1">
                <a:latin typeface="Arial" panose="020B0604020202020204" pitchFamily="34" charset="0"/>
                <a:cs typeface="Arial" panose="020B0604020202020204" pitchFamily="34" charset="0"/>
              </a:rPr>
              <a:t>jkpp</a:t>
            </a:r>
            <a:r>
              <a:rPr lang="fi-FI" altLang="fi-FI" sz="1300" dirty="0">
                <a:latin typeface="Arial" panose="020B0604020202020204" pitchFamily="34" charset="0"/>
                <a:cs typeface="Arial" panose="020B0604020202020204" pitchFamily="34" charset="0"/>
              </a:rPr>
              <a:t>-väylä siirretty väliaikaisesti ajoradan reunaan</a:t>
            </a:r>
          </a:p>
          <a:p>
            <a:pPr>
              <a:spcBef>
                <a:spcPct val="0"/>
              </a:spcBef>
              <a:buNone/>
            </a:pPr>
            <a:r>
              <a:rPr lang="fi-FI" altLang="fi-FI" sz="1300" dirty="0">
                <a:latin typeface="Arial" panose="020B0604020202020204" pitchFamily="34" charset="0"/>
                <a:cs typeface="Arial" panose="020B0604020202020204" pitchFamily="34" charset="0"/>
              </a:rPr>
              <a:t>Tiekohtainen nopeusrajoitus enintään 50 km/h</a:t>
            </a:r>
          </a:p>
        </p:txBody>
      </p:sp>
      <p:grpSp>
        <p:nvGrpSpPr>
          <p:cNvPr id="136" name="Ryhmä 135"/>
          <p:cNvGrpSpPr/>
          <p:nvPr/>
        </p:nvGrpSpPr>
        <p:grpSpPr>
          <a:xfrm rot="10800000">
            <a:off x="1274593" y="6225231"/>
            <a:ext cx="4859877" cy="2841938"/>
            <a:chOff x="733373" y="1680359"/>
            <a:chExt cx="4859877" cy="2841938"/>
          </a:xfrm>
        </p:grpSpPr>
        <p:grpSp>
          <p:nvGrpSpPr>
            <p:cNvPr id="137" name="Ryhmä 136"/>
            <p:cNvGrpSpPr/>
            <p:nvPr/>
          </p:nvGrpSpPr>
          <p:grpSpPr>
            <a:xfrm>
              <a:off x="733373" y="1680359"/>
              <a:ext cx="4859877" cy="2308881"/>
              <a:chOff x="733373" y="1680359"/>
              <a:chExt cx="4859877" cy="2308881"/>
            </a:xfrm>
          </p:grpSpPr>
          <p:grpSp>
            <p:nvGrpSpPr>
              <p:cNvPr id="194" name="Ryhmä 193"/>
              <p:cNvGrpSpPr/>
              <p:nvPr/>
            </p:nvGrpSpPr>
            <p:grpSpPr>
              <a:xfrm rot="10800000">
                <a:off x="733373" y="1680359"/>
                <a:ext cx="4859877" cy="2308881"/>
                <a:chOff x="1268975" y="6677925"/>
                <a:chExt cx="4859877" cy="2308881"/>
              </a:xfrm>
            </p:grpSpPr>
            <p:cxnSp>
              <p:nvCxnSpPr>
                <p:cNvPr id="195" name="Suora yhdysviiva 194"/>
                <p:cNvCxnSpPr/>
                <p:nvPr/>
              </p:nvCxnSpPr>
              <p:spPr>
                <a:xfrm flipV="1">
                  <a:off x="1268975" y="6753225"/>
                  <a:ext cx="4318783" cy="9224"/>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96" name="Ryhmä 195"/>
                <p:cNvGrpSpPr/>
                <p:nvPr/>
              </p:nvGrpSpPr>
              <p:grpSpPr>
                <a:xfrm>
                  <a:off x="1408289" y="6677925"/>
                  <a:ext cx="4720563" cy="2308881"/>
                  <a:chOff x="1502235" y="6653742"/>
                  <a:chExt cx="4720563" cy="2308881"/>
                </a:xfrm>
              </p:grpSpPr>
              <p:grpSp>
                <p:nvGrpSpPr>
                  <p:cNvPr id="197" name="Ryhmä 196"/>
                  <p:cNvGrpSpPr/>
                  <p:nvPr/>
                </p:nvGrpSpPr>
                <p:grpSpPr>
                  <a:xfrm>
                    <a:off x="5681705" y="6653742"/>
                    <a:ext cx="541093" cy="2308881"/>
                    <a:chOff x="3528305" y="6318002"/>
                    <a:chExt cx="541093" cy="2308881"/>
                  </a:xfrm>
                </p:grpSpPr>
                <p:cxnSp>
                  <p:nvCxnSpPr>
                    <p:cNvPr id="262" name="Suora yhdysviiva 261"/>
                    <p:cNvCxnSpPr/>
                    <p:nvPr/>
                  </p:nvCxnSpPr>
                  <p:spPr>
                    <a:xfrm flipV="1">
                      <a:off x="3600305" y="6388488"/>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uora yhdysviiva 262"/>
                    <p:cNvCxnSpPr/>
                    <p:nvPr/>
                  </p:nvCxnSpPr>
                  <p:spPr>
                    <a:xfrm rot="10800000">
                      <a:off x="3528305" y="639096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p:nvPr/>
                  </p:nvCxnSpPr>
                  <p:spPr>
                    <a:xfrm rot="10800000">
                      <a:off x="3528305" y="746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uora yhdysviiva 264"/>
                    <p:cNvCxnSpPr/>
                    <p:nvPr/>
                  </p:nvCxnSpPr>
                  <p:spPr>
                    <a:xfrm rot="10800000">
                      <a:off x="3528305" y="854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kstiruutu 265"/>
                    <p:cNvSpPr txBox="1"/>
                    <p:nvPr/>
                  </p:nvSpPr>
                  <p:spPr>
                    <a:xfrm>
                      <a:off x="3700022" y="6318002"/>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67" name="Tekstiruutu 266"/>
                    <p:cNvSpPr txBox="1"/>
                    <p:nvPr/>
                  </p:nvSpPr>
                  <p:spPr>
                    <a:xfrm>
                      <a:off x="3704819" y="7401239"/>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68" name="Tekstiruutu 267"/>
                    <p:cNvSpPr txBox="1"/>
                    <p:nvPr/>
                  </p:nvSpPr>
                  <p:spPr>
                    <a:xfrm>
                      <a:off x="3715045" y="8472995"/>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199" name="Ryhmä 198"/>
                  <p:cNvGrpSpPr/>
                  <p:nvPr/>
                </p:nvGrpSpPr>
                <p:grpSpPr>
                  <a:xfrm>
                    <a:off x="1502235" y="7277526"/>
                    <a:ext cx="3773626" cy="1601643"/>
                    <a:chOff x="1502235" y="7277526"/>
                    <a:chExt cx="3773626" cy="1601643"/>
                  </a:xfrm>
                </p:grpSpPr>
                <p:grpSp>
                  <p:nvGrpSpPr>
                    <p:cNvPr id="200" name="Ryhmä 199"/>
                    <p:cNvGrpSpPr/>
                    <p:nvPr/>
                  </p:nvGrpSpPr>
                  <p:grpSpPr>
                    <a:xfrm rot="10800000">
                      <a:off x="2701070" y="7736979"/>
                      <a:ext cx="1459578" cy="1142190"/>
                      <a:chOff x="2703932" y="2099403"/>
                      <a:chExt cx="1459578" cy="1142190"/>
                    </a:xfrm>
                  </p:grpSpPr>
                  <p:pic>
                    <p:nvPicPr>
                      <p:cNvPr id="228"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745080" y="317650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703932" y="210109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73023" y="317481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73023" y="209940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1" name="Ryhmä 200"/>
                    <p:cNvGrpSpPr/>
                    <p:nvPr/>
                  </p:nvGrpSpPr>
                  <p:grpSpPr>
                    <a:xfrm>
                      <a:off x="1755362" y="7721867"/>
                      <a:ext cx="990952" cy="1157302"/>
                      <a:chOff x="1761421" y="7379812"/>
                      <a:chExt cx="990952" cy="1157302"/>
                    </a:xfrm>
                  </p:grpSpPr>
                  <p:cxnSp>
                    <p:nvCxnSpPr>
                      <p:cNvPr id="225" name="Suora yhdysviiva 224"/>
                      <p:cNvCxnSpPr>
                        <a:stCxn id="230" idx="2"/>
                        <a:endCxn id="219" idx="2"/>
                      </p:cNvCxnSpPr>
                      <p:nvPr/>
                    </p:nvCxnSpPr>
                    <p:spPr>
                      <a:xfrm flipH="1" flipV="1">
                        <a:off x="1761421" y="7379812"/>
                        <a:ext cx="990952" cy="8189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uora yhdysviiva 225"/>
                      <p:cNvCxnSpPr>
                        <a:stCxn id="231" idx="2"/>
                        <a:endCxn id="221" idx="2"/>
                      </p:cNvCxnSpPr>
                      <p:nvPr/>
                    </p:nvCxnSpPr>
                    <p:spPr>
                      <a:xfrm flipH="1" flipV="1">
                        <a:off x="1762410" y="8443956"/>
                        <a:ext cx="989963" cy="9315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3" name="Ryhmä 202"/>
                    <p:cNvGrpSpPr/>
                    <p:nvPr/>
                  </p:nvGrpSpPr>
                  <p:grpSpPr>
                    <a:xfrm rot="10800000">
                      <a:off x="1502235" y="7277526"/>
                      <a:ext cx="507243" cy="1508485"/>
                      <a:chOff x="2086802" y="4541144"/>
                      <a:chExt cx="507243" cy="1508485"/>
                    </a:xfrm>
                  </p:grpSpPr>
                  <p:pic>
                    <p:nvPicPr>
                      <p:cNvPr id="221" name="Kuva 2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086802" y="4541144"/>
                        <a:ext cx="506254" cy="444341"/>
                      </a:xfrm>
                      <a:prstGeom prst="rect">
                        <a:avLst/>
                      </a:prstGeom>
                    </p:spPr>
                  </p:pic>
                  <p:pic>
                    <p:nvPicPr>
                      <p:cNvPr id="219" name="Kuva 2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2087791" y="5605288"/>
                        <a:ext cx="506254" cy="444341"/>
                      </a:xfrm>
                      <a:prstGeom prst="rect">
                        <a:avLst/>
                      </a:prstGeom>
                    </p:spPr>
                  </p:pic>
                </p:grpSp>
                <p:pic>
                  <p:nvPicPr>
                    <p:cNvPr id="205" name="Kuva 20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9607" y="8343278"/>
                      <a:ext cx="506254" cy="444341"/>
                    </a:xfrm>
                    <a:prstGeom prst="rect">
                      <a:avLst/>
                    </a:prstGeom>
                  </p:spPr>
                </p:pic>
                <p:pic>
                  <p:nvPicPr>
                    <p:cNvPr id="206" name="Kuva 20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8618" y="7279134"/>
                      <a:ext cx="506254" cy="444341"/>
                    </a:xfrm>
                    <a:prstGeom prst="rect">
                      <a:avLst/>
                    </a:prstGeom>
                  </p:spPr>
                </p:pic>
                <p:cxnSp>
                  <p:nvCxnSpPr>
                    <p:cNvPr id="207" name="Suora yhdysviiva 206"/>
                    <p:cNvCxnSpPr>
                      <a:stCxn id="206" idx="2"/>
                      <a:endCxn id="228" idx="2"/>
                    </p:cNvCxnSpPr>
                    <p:nvPr/>
                  </p:nvCxnSpPr>
                  <p:spPr>
                    <a:xfrm flipH="1">
                      <a:off x="4074257" y="7723475"/>
                      <a:ext cx="947488" cy="785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uora yhdysviiva 207"/>
                    <p:cNvCxnSpPr>
                      <a:stCxn id="205" idx="2"/>
                      <a:endCxn id="229" idx="2"/>
                    </p:cNvCxnSpPr>
                    <p:nvPr/>
                  </p:nvCxnSpPr>
                  <p:spPr>
                    <a:xfrm flipH="1">
                      <a:off x="4115405" y="8787619"/>
                      <a:ext cx="907329" cy="898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192" name="Kuva 19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681200" y="2761200"/>
                <a:ext cx="507600" cy="141345"/>
              </a:xfrm>
              <a:prstGeom prst="rect">
                <a:avLst/>
              </a:prstGeom>
            </p:spPr>
          </p:pic>
          <p:pic>
            <p:nvPicPr>
              <p:cNvPr id="193" name="Kuva 1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4946400" y="2761200"/>
                <a:ext cx="507600" cy="141345"/>
              </a:xfrm>
              <a:prstGeom prst="rect">
                <a:avLst/>
              </a:prstGeom>
            </p:spPr>
          </p:pic>
        </p:grpSp>
        <p:pic>
          <p:nvPicPr>
            <p:cNvPr id="140" name="Kuva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4014442" y="176381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Kuva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879882" y="17638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Kuva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076579" y="391111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Kuva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898747" y="391424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9" name="Ryhmä 88"/>
          <p:cNvGrpSpPr/>
          <p:nvPr/>
        </p:nvGrpSpPr>
        <p:grpSpPr>
          <a:xfrm>
            <a:off x="733373" y="1680359"/>
            <a:ext cx="4859877" cy="2846616"/>
            <a:chOff x="733373" y="1680359"/>
            <a:chExt cx="4859877" cy="2846616"/>
          </a:xfrm>
        </p:grpSpPr>
        <p:grpSp>
          <p:nvGrpSpPr>
            <p:cNvPr id="90" name="Ryhmä 89"/>
            <p:cNvGrpSpPr/>
            <p:nvPr/>
          </p:nvGrpSpPr>
          <p:grpSpPr>
            <a:xfrm>
              <a:off x="733373" y="1680359"/>
              <a:ext cx="4859877" cy="2308881"/>
              <a:chOff x="733373" y="1680359"/>
              <a:chExt cx="4859877" cy="2308881"/>
            </a:xfrm>
          </p:grpSpPr>
          <p:grpSp>
            <p:nvGrpSpPr>
              <p:cNvPr id="97" name="Ryhmä 96"/>
              <p:cNvGrpSpPr/>
              <p:nvPr/>
            </p:nvGrpSpPr>
            <p:grpSpPr>
              <a:xfrm rot="10800000">
                <a:off x="733373" y="1680359"/>
                <a:ext cx="4859877" cy="2308881"/>
                <a:chOff x="1268975" y="6677925"/>
                <a:chExt cx="4859877" cy="2308881"/>
              </a:xfrm>
            </p:grpSpPr>
            <p:cxnSp>
              <p:nvCxnSpPr>
                <p:cNvPr id="98" name="Suora yhdysviiva 97"/>
                <p:cNvCxnSpPr/>
                <p:nvPr/>
              </p:nvCxnSpPr>
              <p:spPr>
                <a:xfrm flipV="1">
                  <a:off x="1268975" y="6753225"/>
                  <a:ext cx="4318783" cy="9224"/>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99" name="Ryhmä 98"/>
                <p:cNvGrpSpPr/>
                <p:nvPr/>
              </p:nvGrpSpPr>
              <p:grpSpPr>
                <a:xfrm>
                  <a:off x="1408289" y="6677925"/>
                  <a:ext cx="4720563" cy="2308881"/>
                  <a:chOff x="1502235" y="6653742"/>
                  <a:chExt cx="4720563" cy="2308881"/>
                </a:xfrm>
              </p:grpSpPr>
              <p:grpSp>
                <p:nvGrpSpPr>
                  <p:cNvPr id="100" name="Ryhmä 99"/>
                  <p:cNvGrpSpPr/>
                  <p:nvPr/>
                </p:nvGrpSpPr>
                <p:grpSpPr>
                  <a:xfrm>
                    <a:off x="5681705" y="6653742"/>
                    <a:ext cx="541093" cy="2308881"/>
                    <a:chOff x="3528305" y="6318002"/>
                    <a:chExt cx="541093" cy="2308881"/>
                  </a:xfrm>
                </p:grpSpPr>
                <p:cxnSp>
                  <p:nvCxnSpPr>
                    <p:cNvPr id="129" name="Suora yhdysviiva 128"/>
                    <p:cNvCxnSpPr/>
                    <p:nvPr/>
                  </p:nvCxnSpPr>
                  <p:spPr>
                    <a:xfrm flipV="1">
                      <a:off x="3600305" y="6388488"/>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uora yhdysviiva 129"/>
                    <p:cNvCxnSpPr/>
                    <p:nvPr/>
                  </p:nvCxnSpPr>
                  <p:spPr>
                    <a:xfrm rot="10800000">
                      <a:off x="3528305" y="639096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uora yhdysviiva 130"/>
                    <p:cNvCxnSpPr/>
                    <p:nvPr/>
                  </p:nvCxnSpPr>
                  <p:spPr>
                    <a:xfrm rot="10800000">
                      <a:off x="3528305" y="746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uora yhdysviiva 131"/>
                    <p:cNvCxnSpPr/>
                    <p:nvPr/>
                  </p:nvCxnSpPr>
                  <p:spPr>
                    <a:xfrm rot="10800000">
                      <a:off x="3528305" y="85484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kstiruutu 132"/>
                    <p:cNvSpPr txBox="1"/>
                    <p:nvPr/>
                  </p:nvSpPr>
                  <p:spPr>
                    <a:xfrm>
                      <a:off x="3700022" y="6318002"/>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34" name="Tekstiruutu 133"/>
                    <p:cNvSpPr txBox="1"/>
                    <p:nvPr/>
                  </p:nvSpPr>
                  <p:spPr>
                    <a:xfrm>
                      <a:off x="3704819" y="7401239"/>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35" name="Tekstiruutu 134"/>
                    <p:cNvSpPr txBox="1"/>
                    <p:nvPr/>
                  </p:nvSpPr>
                  <p:spPr>
                    <a:xfrm>
                      <a:off x="3715045" y="8472995"/>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102" name="Ryhmä 101"/>
                  <p:cNvGrpSpPr/>
                  <p:nvPr/>
                </p:nvGrpSpPr>
                <p:grpSpPr>
                  <a:xfrm>
                    <a:off x="1502235" y="7277526"/>
                    <a:ext cx="3773626" cy="1603524"/>
                    <a:chOff x="1502235" y="7277526"/>
                    <a:chExt cx="3773626" cy="1603524"/>
                  </a:xfrm>
                </p:grpSpPr>
                <p:grpSp>
                  <p:nvGrpSpPr>
                    <p:cNvPr id="103" name="Ryhmä 102"/>
                    <p:cNvGrpSpPr/>
                    <p:nvPr/>
                  </p:nvGrpSpPr>
                  <p:grpSpPr>
                    <a:xfrm rot="10800000">
                      <a:off x="2903090" y="7740436"/>
                      <a:ext cx="1408046" cy="1140614"/>
                      <a:chOff x="2553444" y="2097522"/>
                      <a:chExt cx="1408046" cy="1140614"/>
                    </a:xfrm>
                  </p:grpSpPr>
                  <p:pic>
                    <p:nvPicPr>
                      <p:cNvPr id="120"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53444" y="317304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53444" y="209763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71003" y="317293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71003" y="209752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 name="Ryhmä 103"/>
                    <p:cNvGrpSpPr/>
                    <p:nvPr/>
                  </p:nvGrpSpPr>
                  <p:grpSpPr>
                    <a:xfrm>
                      <a:off x="1755362" y="7721867"/>
                      <a:ext cx="1192972" cy="1159183"/>
                      <a:chOff x="1761421" y="7379812"/>
                      <a:chExt cx="1192972" cy="1159183"/>
                    </a:xfrm>
                  </p:grpSpPr>
                  <p:cxnSp>
                    <p:nvCxnSpPr>
                      <p:cNvPr id="117" name="Suora yhdysviiva 116"/>
                      <p:cNvCxnSpPr>
                        <a:stCxn id="122" idx="2"/>
                        <a:endCxn id="113" idx="2"/>
                      </p:cNvCxnSpPr>
                      <p:nvPr/>
                    </p:nvCxnSpPr>
                    <p:spPr>
                      <a:xfrm rot="10800000">
                        <a:off x="1761421" y="7379812"/>
                        <a:ext cx="1192972" cy="8377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uora yhdysviiva 117"/>
                      <p:cNvCxnSpPr>
                        <a:stCxn id="123" idx="2"/>
                        <a:endCxn id="114" idx="2"/>
                      </p:cNvCxnSpPr>
                      <p:nvPr/>
                    </p:nvCxnSpPr>
                    <p:spPr>
                      <a:xfrm rot="10800000">
                        <a:off x="1762410" y="8443956"/>
                        <a:ext cx="1191983" cy="9503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Ryhmä 104"/>
                    <p:cNvGrpSpPr/>
                    <p:nvPr/>
                  </p:nvGrpSpPr>
                  <p:grpSpPr>
                    <a:xfrm rot="10800000">
                      <a:off x="1502235" y="7277526"/>
                      <a:ext cx="507243" cy="1508485"/>
                      <a:chOff x="2086802" y="4541144"/>
                      <a:chExt cx="507243" cy="1508485"/>
                    </a:xfrm>
                  </p:grpSpPr>
                  <p:pic>
                    <p:nvPicPr>
                      <p:cNvPr id="114" name="Kuva 1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086802" y="4541144"/>
                        <a:ext cx="506254" cy="444341"/>
                      </a:xfrm>
                      <a:prstGeom prst="rect">
                        <a:avLst/>
                      </a:prstGeom>
                    </p:spPr>
                  </p:pic>
                  <p:pic>
                    <p:nvPicPr>
                      <p:cNvPr id="113" name="Kuva 1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2087791" y="5605288"/>
                        <a:ext cx="506254" cy="444341"/>
                      </a:xfrm>
                      <a:prstGeom prst="rect">
                        <a:avLst/>
                      </a:prstGeom>
                    </p:spPr>
                  </p:pic>
                </p:grpSp>
                <p:pic>
                  <p:nvPicPr>
                    <p:cNvPr id="107" name="Kuva 10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9607" y="8343278"/>
                      <a:ext cx="506254" cy="444341"/>
                    </a:xfrm>
                    <a:prstGeom prst="rect">
                      <a:avLst/>
                    </a:prstGeom>
                  </p:spPr>
                </p:pic>
                <p:pic>
                  <p:nvPicPr>
                    <p:cNvPr id="108" name="Kuva 10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8618" y="7279134"/>
                      <a:ext cx="506254" cy="444341"/>
                    </a:xfrm>
                    <a:prstGeom prst="rect">
                      <a:avLst/>
                    </a:prstGeom>
                  </p:spPr>
                </p:pic>
                <p:cxnSp>
                  <p:nvCxnSpPr>
                    <p:cNvPr id="109" name="Suora yhdysviiva 108"/>
                    <p:cNvCxnSpPr>
                      <a:stCxn id="108" idx="2"/>
                      <a:endCxn id="120" idx="2"/>
                    </p:cNvCxnSpPr>
                    <p:nvPr/>
                  </p:nvCxnSpPr>
                  <p:spPr>
                    <a:xfrm rot="10800000" flipV="1">
                      <a:off x="4265893" y="7723475"/>
                      <a:ext cx="755852" cy="8204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uora yhdysviiva 109"/>
                    <p:cNvCxnSpPr>
                      <a:stCxn id="107" idx="2"/>
                      <a:endCxn id="121" idx="2"/>
                    </p:cNvCxnSpPr>
                    <p:nvPr/>
                  </p:nvCxnSpPr>
                  <p:spPr>
                    <a:xfrm rot="10800000" flipV="1">
                      <a:off x="4265893" y="8787619"/>
                      <a:ext cx="756841" cy="9331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95" name="Kuva 9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681200" y="2761200"/>
                <a:ext cx="507600" cy="141345"/>
              </a:xfrm>
              <a:prstGeom prst="rect">
                <a:avLst/>
              </a:prstGeom>
            </p:spPr>
          </p:pic>
          <p:pic>
            <p:nvPicPr>
              <p:cNvPr id="96" name="Kuva 9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4946400" y="2761200"/>
                <a:ext cx="507600" cy="141345"/>
              </a:xfrm>
              <a:prstGeom prst="rect">
                <a:avLst/>
              </a:prstGeom>
            </p:spPr>
          </p:pic>
        </p:grpSp>
        <p:pic>
          <p:nvPicPr>
            <p:cNvPr id="91" name="Kuva 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43190" y="176381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Kuva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742375" y="176381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Kuva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978243" y="391578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Kuva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738315" y="3916317"/>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8" name="Suorakulmio 244"/>
          <p:cNvSpPr>
            <a:spLocks noChangeArrowheads="1"/>
          </p:cNvSpPr>
          <p:nvPr/>
        </p:nvSpPr>
        <p:spPr bwMode="auto">
          <a:xfrm>
            <a:off x="4635090" y="4165020"/>
            <a:ext cx="146557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Kohteen mukaan valitaan joko sulkuaita, suoja-aita tai työmaa-aita. Sulkemiskohdan näkyvyys pimeällä on varmistettava.</a:t>
            </a:r>
          </a:p>
        </p:txBody>
      </p:sp>
      <p:cxnSp>
        <p:nvCxnSpPr>
          <p:cNvPr id="141" name="Suora yhdysviiva 140"/>
          <p:cNvCxnSpPr/>
          <p:nvPr/>
        </p:nvCxnSpPr>
        <p:spPr>
          <a:xfrm flipH="1">
            <a:off x="4256146" y="5501640"/>
            <a:ext cx="1016894" cy="505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Suorakulmio 244"/>
          <p:cNvSpPr>
            <a:spLocks noChangeArrowheads="1"/>
          </p:cNvSpPr>
          <p:nvPr/>
        </p:nvSpPr>
        <p:spPr bwMode="auto">
          <a:xfrm>
            <a:off x="4690808" y="6269233"/>
            <a:ext cx="1465571"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800" dirty="0">
                <a:solidFill>
                  <a:srgbClr val="000000"/>
                </a:solidFill>
                <a:latin typeface="Arial" panose="020B0604020202020204" pitchFamily="34" charset="0"/>
                <a:cs typeface="Arial" panose="020B0604020202020204" pitchFamily="34" charset="0"/>
              </a:rPr>
              <a:t>Kaide ja kaiteen kulma valitaan ohjeen Sulku- ja varoituslaitteet mukaan.</a:t>
            </a:r>
          </a:p>
        </p:txBody>
      </p:sp>
      <p:cxnSp>
        <p:nvCxnSpPr>
          <p:cNvPr id="143" name="Suora yhdysviiva 142"/>
          <p:cNvCxnSpPr>
            <a:stCxn id="142" idx="1"/>
          </p:cNvCxnSpPr>
          <p:nvPr/>
        </p:nvCxnSpPr>
        <p:spPr>
          <a:xfrm flipH="1" flipV="1">
            <a:off x="3826796" y="5963781"/>
            <a:ext cx="864012" cy="53628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1.24</a:t>
            </a:r>
          </a:p>
        </p:txBody>
      </p:sp>
      <p:pic>
        <p:nvPicPr>
          <p:cNvPr id="159" name="Kuva 15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34994" y="4949556"/>
            <a:ext cx="1298580" cy="612000"/>
          </a:xfrm>
          <a:prstGeom prst="rect">
            <a:avLst/>
          </a:prstGeom>
        </p:spPr>
      </p:pic>
      <p:grpSp>
        <p:nvGrpSpPr>
          <p:cNvPr id="164" name="Ryhmä 163"/>
          <p:cNvGrpSpPr/>
          <p:nvPr/>
        </p:nvGrpSpPr>
        <p:grpSpPr>
          <a:xfrm>
            <a:off x="2460307" y="4057681"/>
            <a:ext cx="1910179" cy="2349731"/>
            <a:chOff x="2460307" y="4057681"/>
            <a:chExt cx="1910179" cy="2349731"/>
          </a:xfrm>
        </p:grpSpPr>
        <p:grpSp>
          <p:nvGrpSpPr>
            <p:cNvPr id="166" name="Ryhmä 165"/>
            <p:cNvGrpSpPr/>
            <p:nvPr/>
          </p:nvGrpSpPr>
          <p:grpSpPr>
            <a:xfrm>
              <a:off x="3991004" y="4109810"/>
              <a:ext cx="379482" cy="2255306"/>
              <a:chOff x="4377385" y="4126620"/>
              <a:chExt cx="379482" cy="2255306"/>
            </a:xfrm>
          </p:grpSpPr>
          <p:pic>
            <p:nvPicPr>
              <p:cNvPr id="224" name="Kuva 2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3310038">
                <a:off x="4517451" y="6143007"/>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Kuva 2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3310038">
                <a:off x="4295826" y="5824889"/>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 name="Kuva 2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4174979" y="5432598"/>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 name="Kuva 2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4175439" y="5034523"/>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 name="Kuva 2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7500000">
                <a:off x="4296323" y="4647674"/>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 name="Kuva 2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7500000">
                <a:off x="4517948" y="4329026"/>
                <a:ext cx="4413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9" name="Ryhmä 178"/>
            <p:cNvGrpSpPr/>
            <p:nvPr/>
          </p:nvGrpSpPr>
          <p:grpSpPr>
            <a:xfrm>
              <a:off x="2460307" y="4057681"/>
              <a:ext cx="1577088" cy="2349731"/>
              <a:chOff x="2460307" y="4057681"/>
              <a:chExt cx="1577088" cy="2349731"/>
            </a:xfrm>
          </p:grpSpPr>
          <p:grpSp>
            <p:nvGrpSpPr>
              <p:cNvPr id="180" name="Ryhmä 179"/>
              <p:cNvGrpSpPr/>
              <p:nvPr/>
            </p:nvGrpSpPr>
            <p:grpSpPr>
              <a:xfrm>
                <a:off x="2559050" y="4057681"/>
                <a:ext cx="1478345" cy="2349203"/>
                <a:chOff x="2559050" y="4057681"/>
                <a:chExt cx="1478345" cy="2349203"/>
              </a:xfrm>
            </p:grpSpPr>
            <p:sp>
              <p:nvSpPr>
                <p:cNvPr id="182" name="Suorakulmio 211"/>
                <p:cNvSpPr>
                  <a:spLocks noChangeArrowheads="1"/>
                </p:cNvSpPr>
                <p:nvPr/>
              </p:nvSpPr>
              <p:spPr bwMode="auto">
                <a:xfrm>
                  <a:off x="3653474" y="5150842"/>
                  <a:ext cx="278172" cy="307777"/>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≥1,5m</a:t>
                  </a:r>
                </a:p>
              </p:txBody>
            </p:sp>
            <p:pic>
              <p:nvPicPr>
                <p:cNvPr id="183" name="Picture 49" descr="T:\tie2014\1510014798_Liikenne tietyomaalla\Suunnittelu\Tienrakennustyömaat\Powerpoint\kaide6-0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3770273">
                  <a:off x="3373722" y="5951271"/>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49" descr="T:\tie2014\1510014798_Liikenne tietyomaalla\Suunnittelu\Tienrakennustyömaat\Powerpoint\kaide6-0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3200224" y="5218113"/>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Picture 49" descr="T:\tie2014\1510014798_Liikenne tietyomaalla\Suunnittelu\Tienrakennustyömaat\Powerpoint\kaide6-0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7020000">
                  <a:off x="3374783" y="4467256"/>
                  <a:ext cx="865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Suorakulmio 100"/>
                <p:cNvSpPr>
                  <a:spLocks noChangeAspect="1" noChangeArrowheads="1"/>
                </p:cNvSpPr>
                <p:nvPr/>
              </p:nvSpPr>
              <p:spPr bwMode="auto">
                <a:xfrm>
                  <a:off x="3522303" y="5652216"/>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187" name="Suorakulmio 100"/>
                <p:cNvSpPr>
                  <a:spLocks noChangeAspect="1" noChangeArrowheads="1"/>
                </p:cNvSpPr>
                <p:nvPr/>
              </p:nvSpPr>
              <p:spPr bwMode="auto">
                <a:xfrm>
                  <a:off x="3522419" y="5435874"/>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188" name="Suora yhdysviiva 387"/>
                <p:cNvCxnSpPr>
                  <a:cxnSpLocks noChangeShapeType="1"/>
                </p:cNvCxnSpPr>
                <p:nvPr/>
              </p:nvCxnSpPr>
              <p:spPr bwMode="auto">
                <a:xfrm>
                  <a:off x="2742374" y="5457910"/>
                  <a:ext cx="775254" cy="186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98" name="Suora yhdysviiva 387"/>
                <p:cNvCxnSpPr>
                  <a:cxnSpLocks noChangeShapeType="1"/>
                </p:cNvCxnSpPr>
                <p:nvPr/>
              </p:nvCxnSpPr>
              <p:spPr bwMode="auto">
                <a:xfrm flipV="1">
                  <a:off x="2714594" y="5428820"/>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02" name="Suora yhdysviiva 387"/>
                <p:cNvCxnSpPr>
                  <a:cxnSpLocks noChangeShapeType="1"/>
                </p:cNvCxnSpPr>
                <p:nvPr/>
              </p:nvCxnSpPr>
              <p:spPr bwMode="auto">
                <a:xfrm flipV="1">
                  <a:off x="3483408" y="5434670"/>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04" name="Suorakulmio 211"/>
                <p:cNvSpPr>
                  <a:spLocks noChangeArrowheads="1"/>
                </p:cNvSpPr>
                <p:nvPr/>
              </p:nvSpPr>
              <p:spPr bwMode="auto">
                <a:xfrm>
                  <a:off x="2929196" y="5282865"/>
                  <a:ext cx="455194" cy="153888"/>
                </a:xfrm>
                <a:prstGeom prst="rect">
                  <a:avLst/>
                </a:prstGeom>
                <a:solidFill>
                  <a:schemeClr val="bg1"/>
                </a:solidFill>
                <a:ln>
                  <a:noFill/>
                </a:ln>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1000" dirty="0">
                      <a:solidFill>
                        <a:srgbClr val="000000"/>
                      </a:solidFill>
                      <a:latin typeface="Arial" panose="020B0604020202020204" pitchFamily="34" charset="0"/>
                      <a:cs typeface="Arial" panose="020B0604020202020204" pitchFamily="34" charset="0"/>
                    </a:rPr>
                    <a:t>≤ 5,5 m</a:t>
                  </a:r>
                </a:p>
              </p:txBody>
            </p:sp>
            <p:sp>
              <p:nvSpPr>
                <p:cNvPr id="209" name="Suorakulmio 100"/>
                <p:cNvSpPr>
                  <a:spLocks noChangeAspect="1" noChangeArrowheads="1"/>
                </p:cNvSpPr>
                <p:nvPr/>
              </p:nvSpPr>
              <p:spPr bwMode="auto">
                <a:xfrm>
                  <a:off x="3522303" y="5217017"/>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0" name="Suorakulmio 100"/>
                <p:cNvSpPr>
                  <a:spLocks noChangeAspect="1" noChangeArrowheads="1"/>
                </p:cNvSpPr>
                <p:nvPr/>
              </p:nvSpPr>
              <p:spPr bwMode="auto">
                <a:xfrm>
                  <a:off x="3522260" y="5004005"/>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1" name="Suorakulmio 100"/>
                <p:cNvSpPr>
                  <a:spLocks noChangeAspect="1" noChangeArrowheads="1"/>
                </p:cNvSpPr>
                <p:nvPr/>
              </p:nvSpPr>
              <p:spPr bwMode="auto">
                <a:xfrm>
                  <a:off x="3522144" y="4785148"/>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2" name="Suorakulmio 100"/>
                <p:cNvSpPr>
                  <a:spLocks noChangeAspect="1" noChangeArrowheads="1"/>
                </p:cNvSpPr>
                <p:nvPr/>
              </p:nvSpPr>
              <p:spPr bwMode="auto">
                <a:xfrm>
                  <a:off x="3625888" y="4571551"/>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3" name="Suorakulmio 100"/>
                <p:cNvSpPr>
                  <a:spLocks noChangeAspect="1" noChangeArrowheads="1"/>
                </p:cNvSpPr>
                <p:nvPr/>
              </p:nvSpPr>
              <p:spPr bwMode="auto">
                <a:xfrm>
                  <a:off x="3717000" y="4377162"/>
                  <a:ext cx="51305" cy="51309"/>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4" name="Suorakulmio 100"/>
                <p:cNvSpPr>
                  <a:spLocks noChangeAspect="1" noChangeArrowheads="1"/>
                </p:cNvSpPr>
                <p:nvPr/>
              </p:nvSpPr>
              <p:spPr bwMode="auto">
                <a:xfrm>
                  <a:off x="3813172" y="4193109"/>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5" name="Suorakulmio 100"/>
                <p:cNvSpPr>
                  <a:spLocks noChangeAspect="1" noChangeArrowheads="1"/>
                </p:cNvSpPr>
                <p:nvPr/>
              </p:nvSpPr>
              <p:spPr bwMode="auto">
                <a:xfrm>
                  <a:off x="3625888" y="5814873"/>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6" name="Suorakulmio 100"/>
                <p:cNvSpPr>
                  <a:spLocks noChangeAspect="1" noChangeArrowheads="1"/>
                </p:cNvSpPr>
                <p:nvPr/>
              </p:nvSpPr>
              <p:spPr bwMode="auto">
                <a:xfrm>
                  <a:off x="3714380" y="6019912"/>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sp>
              <p:nvSpPr>
                <p:cNvPr id="217" name="Suorakulmio 100"/>
                <p:cNvSpPr>
                  <a:spLocks noChangeAspect="1" noChangeArrowheads="1"/>
                </p:cNvSpPr>
                <p:nvPr/>
              </p:nvSpPr>
              <p:spPr bwMode="auto">
                <a:xfrm>
                  <a:off x="3812376" y="6196958"/>
                  <a:ext cx="56543" cy="56547"/>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GB" altLang="fi-FI" sz="2400"/>
                </a:p>
              </p:txBody>
            </p:sp>
            <p:cxnSp>
              <p:nvCxnSpPr>
                <p:cNvPr id="218" name="Suora yhdysviiva 217"/>
                <p:cNvCxnSpPr>
                  <a:stCxn id="186" idx="1"/>
                </p:cNvCxnSpPr>
                <p:nvPr/>
              </p:nvCxnSpPr>
              <p:spPr>
                <a:xfrm flipH="1">
                  <a:off x="2559050" y="5680490"/>
                  <a:ext cx="963253" cy="53616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uora yhdysviiva 387"/>
                <p:cNvCxnSpPr>
                  <a:cxnSpLocks noChangeShapeType="1"/>
                </p:cNvCxnSpPr>
                <p:nvPr/>
              </p:nvCxnSpPr>
              <p:spPr bwMode="auto">
                <a:xfrm flipV="1">
                  <a:off x="3617007" y="5098827"/>
                  <a:ext cx="55563"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22" name="Suora yhdysviiva 387"/>
                <p:cNvCxnSpPr>
                  <a:cxnSpLocks noChangeShapeType="1"/>
                </p:cNvCxnSpPr>
                <p:nvPr/>
              </p:nvCxnSpPr>
              <p:spPr bwMode="auto">
                <a:xfrm>
                  <a:off x="3643313" y="5136356"/>
                  <a:ext cx="364331"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223" name="Suora yhdysviiva 387"/>
                <p:cNvCxnSpPr>
                  <a:cxnSpLocks noChangeShapeType="1"/>
                </p:cNvCxnSpPr>
                <p:nvPr/>
              </p:nvCxnSpPr>
              <p:spPr bwMode="auto">
                <a:xfrm flipV="1">
                  <a:off x="3981833" y="5100371"/>
                  <a:ext cx="55562" cy="6649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pic>
            <p:nvPicPr>
              <p:cNvPr id="181" name="Kuva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60307" y="601141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212504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a:stretch>
        </a:blipFill>
        <a:effectLst/>
      </p:bgPr>
    </p:bg>
    <p:spTree>
      <p:nvGrpSpPr>
        <p:cNvPr id="1" name=""/>
        <p:cNvGrpSpPr/>
        <p:nvPr/>
      </p:nvGrpSpPr>
      <p:grpSpPr>
        <a:xfrm>
          <a:off x="0" y="0"/>
          <a:ext cx="0" cy="0"/>
          <a:chOff x="0" y="0"/>
          <a:chExt cx="0" cy="0"/>
        </a:xfrm>
      </p:grpSpPr>
      <p:sp>
        <p:nvSpPr>
          <p:cNvPr id="44" name="Text Box 3"/>
          <p:cNvSpPr txBox="1">
            <a:spLocks noChangeArrowheads="1"/>
          </p:cNvSpPr>
          <p:nvPr/>
        </p:nvSpPr>
        <p:spPr bwMode="auto">
          <a:xfrm>
            <a:off x="752475" y="154295"/>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Tien ylittävän ilmajohdon rakentaminen tai purkaminen</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80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cxnSp>
        <p:nvCxnSpPr>
          <p:cNvPr id="92" name="Suora yhdysviiva 91"/>
          <p:cNvCxnSpPr/>
          <p:nvPr/>
        </p:nvCxnSpPr>
        <p:spPr>
          <a:xfrm flipV="1">
            <a:off x="1269000" y="5309860"/>
            <a:ext cx="4320000" cy="2008"/>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3" name="Suora yhdysviiva 92"/>
          <p:cNvCxnSpPr/>
          <p:nvPr/>
        </p:nvCxnSpPr>
        <p:spPr>
          <a:xfrm>
            <a:off x="1269000" y="5171560"/>
            <a:ext cx="4319997" cy="0"/>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4" name="Suora yhdysviiva 93"/>
          <p:cNvCxnSpPr/>
          <p:nvPr/>
        </p:nvCxnSpPr>
        <p:spPr>
          <a:xfrm>
            <a:off x="1269000" y="5456794"/>
            <a:ext cx="4319997" cy="1368"/>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7" name="Ryhmä 6"/>
          <p:cNvGrpSpPr/>
          <p:nvPr/>
        </p:nvGrpSpPr>
        <p:grpSpPr>
          <a:xfrm>
            <a:off x="821174" y="1561893"/>
            <a:ext cx="5318793" cy="3052969"/>
            <a:chOff x="821174" y="1561893"/>
            <a:chExt cx="5318793" cy="3052969"/>
          </a:xfrm>
        </p:grpSpPr>
        <p:grpSp>
          <p:nvGrpSpPr>
            <p:cNvPr id="2" name="Ryhmä 1"/>
            <p:cNvGrpSpPr/>
            <p:nvPr/>
          </p:nvGrpSpPr>
          <p:grpSpPr>
            <a:xfrm>
              <a:off x="821174" y="1561893"/>
              <a:ext cx="5318793" cy="3052969"/>
              <a:chOff x="821174" y="1561893"/>
              <a:chExt cx="5318793" cy="3052969"/>
            </a:xfrm>
          </p:grpSpPr>
          <p:grpSp>
            <p:nvGrpSpPr>
              <p:cNvPr id="6" name="Ryhmä 5"/>
              <p:cNvGrpSpPr/>
              <p:nvPr/>
            </p:nvGrpSpPr>
            <p:grpSpPr>
              <a:xfrm>
                <a:off x="821174" y="1561893"/>
                <a:ext cx="5318793" cy="2512901"/>
                <a:chOff x="821174" y="1561893"/>
                <a:chExt cx="5318793" cy="2512901"/>
              </a:xfrm>
            </p:grpSpPr>
            <p:pic>
              <p:nvPicPr>
                <p:cNvPr id="99" name="Picture 134" descr="T:\tie2014\1510014798_Liikenne tietyomaalla\Suunnittelu\Tienrakennustyömaat\Powerpoint\työ\png - värieroteltu\valo-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34" descr="T:\tie2014\1510014798_Liikenne tietyomaalla\Suunnittelu\Tienrakennustyömaat\Powerpoint\työ\png - värieroteltu\valo-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Ryhmä 4"/>
                <p:cNvGrpSpPr/>
                <p:nvPr/>
              </p:nvGrpSpPr>
              <p:grpSpPr>
                <a:xfrm>
                  <a:off x="821174" y="1561893"/>
                  <a:ext cx="5318793" cy="2512901"/>
                  <a:chOff x="821174" y="1561893"/>
                  <a:chExt cx="5318793" cy="2512901"/>
                </a:xfrm>
              </p:grpSpPr>
              <p:grpSp>
                <p:nvGrpSpPr>
                  <p:cNvPr id="3" name="Ryhmä 2"/>
                  <p:cNvGrpSpPr/>
                  <p:nvPr/>
                </p:nvGrpSpPr>
                <p:grpSpPr>
                  <a:xfrm>
                    <a:off x="821174" y="1561893"/>
                    <a:ext cx="5318793" cy="2512901"/>
                    <a:chOff x="821174" y="1561893"/>
                    <a:chExt cx="5318793" cy="2512901"/>
                  </a:xfrm>
                </p:grpSpPr>
                <p:grpSp>
                  <p:nvGrpSpPr>
                    <p:cNvPr id="10" name="Ryhmä 9"/>
                    <p:cNvGrpSpPr/>
                    <p:nvPr/>
                  </p:nvGrpSpPr>
                  <p:grpSpPr>
                    <a:xfrm rot="10800000">
                      <a:off x="821174" y="1765255"/>
                      <a:ext cx="519233" cy="2308881"/>
                      <a:chOff x="3359286" y="6304752"/>
                      <a:chExt cx="519233" cy="2308881"/>
                    </a:xfrm>
                  </p:grpSpPr>
                  <p:cxnSp>
                    <p:nvCxnSpPr>
                      <p:cNvPr id="11" name="Suora yhdysviiva 10"/>
                      <p:cNvCxnSpPr/>
                      <p:nvPr/>
                    </p:nvCxnSpPr>
                    <p:spPr>
                      <a:xfrm flipV="1">
                        <a:off x="3431286" y="6377856"/>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p:nvCxnSpPr>
                    <p:spPr>
                      <a:xfrm rot="10800000">
                        <a:off x="3359286" y="638033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rot="10800000">
                        <a:off x="3359286" y="745785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rot="10800000">
                        <a:off x="3359286" y="853785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3509143" y="6304752"/>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6" name="Tekstiruutu 15"/>
                      <p:cNvSpPr txBox="1"/>
                      <p:nvPr/>
                    </p:nvSpPr>
                    <p:spPr>
                      <a:xfrm>
                        <a:off x="3513940" y="7387989"/>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7" name="Tekstiruutu 16"/>
                      <p:cNvSpPr txBox="1"/>
                      <p:nvPr/>
                    </p:nvSpPr>
                    <p:spPr>
                      <a:xfrm>
                        <a:off x="3524166" y="8459745"/>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32" name="Ryhmä 31"/>
                    <p:cNvGrpSpPr/>
                    <p:nvPr/>
                  </p:nvGrpSpPr>
                  <p:grpSpPr>
                    <a:xfrm>
                      <a:off x="5517543" y="3380906"/>
                      <a:ext cx="622424" cy="693888"/>
                      <a:chOff x="3356796" y="6867962"/>
                      <a:chExt cx="622424" cy="693888"/>
                    </a:xfrm>
                  </p:grpSpPr>
                  <p:cxnSp>
                    <p:nvCxnSpPr>
                      <p:cNvPr id="33" name="Suora yhdysviiva 32"/>
                      <p:cNvCxnSpPr/>
                      <p:nvPr/>
                    </p:nvCxnSpPr>
                    <p:spPr>
                      <a:xfrm flipV="1">
                        <a:off x="3429205" y="6944906"/>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uora yhdysviiva 33"/>
                      <p:cNvCxnSpPr/>
                      <p:nvPr/>
                    </p:nvCxnSpPr>
                    <p:spPr>
                      <a:xfrm rot="10800000">
                        <a:off x="3357205" y="694738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uora yhdysviiva 34"/>
                      <p:cNvCxnSpPr/>
                      <p:nvPr/>
                    </p:nvCxnSpPr>
                    <p:spPr>
                      <a:xfrm rot="10800000">
                        <a:off x="3356796" y="748424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kstiruutu 35"/>
                      <p:cNvSpPr txBox="1"/>
                      <p:nvPr/>
                    </p:nvSpPr>
                    <p:spPr>
                      <a:xfrm>
                        <a:off x="3550827" y="6867962"/>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7" name="Tekstiruutu 36"/>
                      <p:cNvSpPr txBox="1"/>
                      <p:nvPr/>
                    </p:nvSpPr>
                    <p:spPr>
                      <a:xfrm>
                        <a:off x="3557765" y="7407962"/>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74" name="Ryhmä 173"/>
                    <p:cNvGrpSpPr/>
                    <p:nvPr/>
                  </p:nvGrpSpPr>
                  <p:grpSpPr>
                    <a:xfrm rot="10800000">
                      <a:off x="1745720" y="1561893"/>
                      <a:ext cx="3370303" cy="2387907"/>
                      <a:chOff x="1742224" y="6789362"/>
                      <a:chExt cx="3370303" cy="2387907"/>
                    </a:xfrm>
                  </p:grpSpPr>
                  <p:grpSp>
                    <p:nvGrpSpPr>
                      <p:cNvPr id="175" name="Ryhmä 174"/>
                      <p:cNvGrpSpPr/>
                      <p:nvPr/>
                    </p:nvGrpSpPr>
                    <p:grpSpPr>
                      <a:xfrm rot="10800000">
                        <a:off x="2877130" y="7280630"/>
                        <a:ext cx="1103988" cy="1612911"/>
                        <a:chOff x="2883462" y="2085031"/>
                        <a:chExt cx="1103988" cy="1612911"/>
                      </a:xfrm>
                    </p:grpSpPr>
                    <p:pic>
                      <p:nvPicPr>
                        <p:cNvPr id="194"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6" name="Ryhmä 175"/>
                      <p:cNvGrpSpPr/>
                      <p:nvPr/>
                    </p:nvGrpSpPr>
                    <p:grpSpPr>
                      <a:xfrm>
                        <a:off x="1995351" y="6969384"/>
                        <a:ext cx="932230" cy="1924157"/>
                        <a:chOff x="2001410" y="6627329"/>
                        <a:chExt cx="932230" cy="1924157"/>
                      </a:xfrm>
                    </p:grpSpPr>
                    <p:cxnSp>
                      <p:nvCxnSpPr>
                        <p:cNvPr id="191" name="Suora yhdysviiva 190"/>
                        <p:cNvCxnSpPr>
                          <a:stCxn id="194" idx="2"/>
                          <a:endCxn id="190" idx="1"/>
                        </p:cNvCxnSpPr>
                        <p:nvPr/>
                      </p:nvCxnSpPr>
                      <p:spPr>
                        <a:xfrm rot="10800000">
                          <a:off x="2196139" y="6627329"/>
                          <a:ext cx="737499" cy="3112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uora yhdysviiva 191"/>
                        <p:cNvCxnSpPr>
                          <a:stCxn id="197" idx="2"/>
                          <a:endCxn id="187"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uora yhdysviiva 192"/>
                        <p:cNvCxnSpPr>
                          <a:stCxn id="198" idx="2"/>
                          <a:endCxn id="189"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Ryhmä 176"/>
                      <p:cNvGrpSpPr/>
                      <p:nvPr/>
                    </p:nvGrpSpPr>
                    <p:grpSpPr>
                      <a:xfrm rot="10800000">
                        <a:off x="1742224" y="6789362"/>
                        <a:ext cx="507243" cy="2387907"/>
                        <a:chOff x="1846813" y="4149886"/>
                        <a:chExt cx="507243" cy="2387907"/>
                      </a:xfrm>
                    </p:grpSpPr>
                    <p:pic>
                      <p:nvPicPr>
                        <p:cNvPr id="184" name="Kuva 18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grpSp>
                      <p:nvGrpSpPr>
                        <p:cNvPr id="185" name="Ryhmä 184"/>
                        <p:cNvGrpSpPr/>
                        <p:nvPr/>
                      </p:nvGrpSpPr>
                      <p:grpSpPr>
                        <a:xfrm>
                          <a:off x="1846813" y="4526773"/>
                          <a:ext cx="506254" cy="2011020"/>
                          <a:chOff x="1738062" y="2171253"/>
                          <a:chExt cx="506254" cy="2011020"/>
                        </a:xfrm>
                      </p:grpSpPr>
                      <p:pic>
                        <p:nvPicPr>
                          <p:cNvPr id="189" name="Kuva 18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738062" y="2171253"/>
                            <a:ext cx="506254" cy="444341"/>
                          </a:xfrm>
                          <a:prstGeom prst="rect">
                            <a:avLst/>
                          </a:prstGeom>
                        </p:spPr>
                      </p:pic>
                      <p:pic>
                        <p:nvPicPr>
                          <p:cNvPr id="190" name="Kuva 18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7449" y="3822228"/>
                            <a:ext cx="360521" cy="360045"/>
                          </a:xfrm>
                          <a:prstGeom prst="rect">
                            <a:avLst/>
                          </a:prstGeom>
                        </p:spPr>
                      </p:pic>
                    </p:grpSp>
                    <p:pic>
                      <p:nvPicPr>
                        <p:cNvPr id="187" name="Kuva 18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178" name="Kuva 17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179" name="Kuva 17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180" name="Kuva 1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182" name="Suora yhdysviiva 181"/>
                      <p:cNvCxnSpPr>
                        <a:stCxn id="180" idx="2"/>
                        <a:endCxn id="195"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uora yhdysviiva 182"/>
                      <p:cNvCxnSpPr>
                        <a:stCxn id="179" idx="2"/>
                        <a:endCxn id="196"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01" name="Kuva 10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746000" y="2844000"/>
                    <a:ext cx="507600" cy="141345"/>
                  </a:xfrm>
                  <a:prstGeom prst="rect">
                    <a:avLst/>
                  </a:prstGeom>
                </p:spPr>
              </p:pic>
              <p:pic>
                <p:nvPicPr>
                  <p:cNvPr id="102" name="Kuva 10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4611600" y="2844000"/>
                    <a:ext cx="507600" cy="141345"/>
                  </a:xfrm>
                  <a:prstGeom prst="rect">
                    <a:avLst/>
                  </a:prstGeom>
                </p:spPr>
              </p:pic>
            </p:grpSp>
          </p:grpSp>
          <p:pic>
            <p:nvPicPr>
              <p:cNvPr id="53" name="Kuva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736265" y="184626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Kuva 2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982943" y="184777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Kuva 1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193727" y="4003675"/>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Kuva 2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986579" y="400529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7" name="Suora yhdysviiva 116"/>
            <p:cNvCxnSpPr/>
            <p:nvPr/>
          </p:nvCxnSpPr>
          <p:spPr>
            <a:xfrm rot="10800000">
              <a:off x="1356333" y="3994108"/>
              <a:ext cx="4161209"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4" name="Ryhmä 3"/>
          <p:cNvGrpSpPr/>
          <p:nvPr/>
        </p:nvGrpSpPr>
        <p:grpSpPr>
          <a:xfrm>
            <a:off x="722359" y="5850330"/>
            <a:ext cx="5321883" cy="3052969"/>
            <a:chOff x="722359" y="5850330"/>
            <a:chExt cx="5321883" cy="3052969"/>
          </a:xfrm>
        </p:grpSpPr>
        <p:grpSp>
          <p:nvGrpSpPr>
            <p:cNvPr id="58" name="Ryhmä 57"/>
            <p:cNvGrpSpPr/>
            <p:nvPr/>
          </p:nvGrpSpPr>
          <p:grpSpPr>
            <a:xfrm rot="10800000">
              <a:off x="722359" y="5850330"/>
              <a:ext cx="5321883" cy="3052969"/>
              <a:chOff x="818084" y="1561893"/>
              <a:chExt cx="5321883" cy="3052969"/>
            </a:xfrm>
          </p:grpSpPr>
          <p:grpSp>
            <p:nvGrpSpPr>
              <p:cNvPr id="59" name="Ryhmä 58"/>
              <p:cNvGrpSpPr/>
              <p:nvPr/>
            </p:nvGrpSpPr>
            <p:grpSpPr>
              <a:xfrm>
                <a:off x="818084" y="1561893"/>
                <a:ext cx="5321883" cy="2515943"/>
                <a:chOff x="818084" y="1561893"/>
                <a:chExt cx="5321883" cy="2515943"/>
              </a:xfrm>
            </p:grpSpPr>
            <p:pic>
              <p:nvPicPr>
                <p:cNvPr id="64" name="Picture 134" descr="T:\tie2014\1510014798_Liikenne tietyomaalla\Suunnittelu\Tienrakennustyömaat\Powerpoint\työ\png - värieroteltu\valo-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34" descr="T:\tie2014\1510014798_Liikenne tietyomaalla\Suunnittelu\Tienrakennustyömaat\Powerpoint\työ\png - värieroteltu\valo-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 name="Ryhmä 65"/>
                <p:cNvGrpSpPr/>
                <p:nvPr/>
              </p:nvGrpSpPr>
              <p:grpSpPr>
                <a:xfrm>
                  <a:off x="818084" y="1561893"/>
                  <a:ext cx="5321883" cy="2515943"/>
                  <a:chOff x="818084" y="1561893"/>
                  <a:chExt cx="5321883" cy="2515943"/>
                </a:xfrm>
              </p:grpSpPr>
              <p:grpSp>
                <p:nvGrpSpPr>
                  <p:cNvPr id="67" name="Ryhmä 66"/>
                  <p:cNvGrpSpPr/>
                  <p:nvPr/>
                </p:nvGrpSpPr>
                <p:grpSpPr>
                  <a:xfrm>
                    <a:off x="818084" y="1561893"/>
                    <a:ext cx="5321883" cy="2515943"/>
                    <a:chOff x="818084" y="1561893"/>
                    <a:chExt cx="5321883" cy="2515943"/>
                  </a:xfrm>
                </p:grpSpPr>
                <p:grpSp>
                  <p:nvGrpSpPr>
                    <p:cNvPr id="70" name="Ryhmä 69"/>
                    <p:cNvGrpSpPr/>
                    <p:nvPr/>
                  </p:nvGrpSpPr>
                  <p:grpSpPr>
                    <a:xfrm rot="10800000">
                      <a:off x="818084" y="1784742"/>
                      <a:ext cx="522323" cy="2293094"/>
                      <a:chOff x="3359286" y="6301052"/>
                      <a:chExt cx="522323" cy="2293094"/>
                    </a:xfrm>
                  </p:grpSpPr>
                  <p:cxnSp>
                    <p:nvCxnSpPr>
                      <p:cNvPr id="110" name="Suora yhdysviiva 109"/>
                      <p:cNvCxnSpPr/>
                      <p:nvPr/>
                    </p:nvCxnSpPr>
                    <p:spPr>
                      <a:xfrm flipV="1">
                        <a:off x="3431286" y="6377856"/>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uora yhdysviiva 110"/>
                      <p:cNvCxnSpPr/>
                      <p:nvPr/>
                    </p:nvCxnSpPr>
                    <p:spPr>
                      <a:xfrm rot="10800000">
                        <a:off x="3359286" y="638033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uora yhdysviiva 111"/>
                      <p:cNvCxnSpPr/>
                      <p:nvPr/>
                    </p:nvCxnSpPr>
                    <p:spPr>
                      <a:xfrm rot="10800000">
                        <a:off x="3359286" y="745785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uora yhdysviiva 112"/>
                      <p:cNvCxnSpPr/>
                      <p:nvPr/>
                    </p:nvCxnSpPr>
                    <p:spPr>
                      <a:xfrm rot="10800000">
                        <a:off x="3359286" y="853785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kstiruutu 113"/>
                      <p:cNvSpPr txBox="1"/>
                      <p:nvPr/>
                    </p:nvSpPr>
                    <p:spPr>
                      <a:xfrm>
                        <a:off x="3519865" y="6301052"/>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15" name="Tekstiruutu 114"/>
                      <p:cNvSpPr txBox="1"/>
                      <p:nvPr/>
                    </p:nvSpPr>
                    <p:spPr>
                      <a:xfrm>
                        <a:off x="3517030" y="7368502"/>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16" name="Tekstiruutu 115"/>
                      <p:cNvSpPr txBox="1"/>
                      <p:nvPr/>
                    </p:nvSpPr>
                    <p:spPr>
                      <a:xfrm>
                        <a:off x="3527256" y="8440258"/>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71" name="Ryhmä 70"/>
                    <p:cNvGrpSpPr/>
                    <p:nvPr/>
                  </p:nvGrpSpPr>
                  <p:grpSpPr>
                    <a:xfrm>
                      <a:off x="5517543" y="3380906"/>
                      <a:ext cx="622424" cy="693888"/>
                      <a:chOff x="3356796" y="6867962"/>
                      <a:chExt cx="622424" cy="693888"/>
                    </a:xfrm>
                  </p:grpSpPr>
                  <p:cxnSp>
                    <p:nvCxnSpPr>
                      <p:cNvPr id="105" name="Suora yhdysviiva 104"/>
                      <p:cNvCxnSpPr/>
                      <p:nvPr/>
                    </p:nvCxnSpPr>
                    <p:spPr>
                      <a:xfrm flipV="1">
                        <a:off x="3429205" y="6944906"/>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uora yhdysviiva 105"/>
                      <p:cNvCxnSpPr/>
                      <p:nvPr/>
                    </p:nvCxnSpPr>
                    <p:spPr>
                      <a:xfrm rot="10800000">
                        <a:off x="3357205" y="694738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uora yhdysviiva 106"/>
                      <p:cNvCxnSpPr/>
                      <p:nvPr/>
                    </p:nvCxnSpPr>
                    <p:spPr>
                      <a:xfrm rot="10800000">
                        <a:off x="3356796" y="748424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kstiruutu 107"/>
                      <p:cNvSpPr txBox="1"/>
                      <p:nvPr/>
                    </p:nvSpPr>
                    <p:spPr>
                      <a:xfrm>
                        <a:off x="3550827" y="6867962"/>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109" name="Tekstiruutu 108"/>
                      <p:cNvSpPr txBox="1"/>
                      <p:nvPr/>
                    </p:nvSpPr>
                    <p:spPr>
                      <a:xfrm>
                        <a:off x="3557765" y="7407962"/>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72" name="Ryhmä 71"/>
                    <p:cNvGrpSpPr/>
                    <p:nvPr/>
                  </p:nvGrpSpPr>
                  <p:grpSpPr>
                    <a:xfrm rot="10800000">
                      <a:off x="1745720" y="1561893"/>
                      <a:ext cx="3370303" cy="2387907"/>
                      <a:chOff x="1742224" y="6789362"/>
                      <a:chExt cx="3370303" cy="2387907"/>
                    </a:xfrm>
                  </p:grpSpPr>
                  <p:grpSp>
                    <p:nvGrpSpPr>
                      <p:cNvPr id="73" name="Ryhmä 72"/>
                      <p:cNvGrpSpPr/>
                      <p:nvPr/>
                    </p:nvGrpSpPr>
                    <p:grpSpPr>
                      <a:xfrm rot="10800000">
                        <a:off x="2877130" y="7280630"/>
                        <a:ext cx="1103988" cy="1612911"/>
                        <a:chOff x="2883462" y="2085031"/>
                        <a:chExt cx="1103988" cy="1612911"/>
                      </a:xfrm>
                    </p:grpSpPr>
                    <p:pic>
                      <p:nvPicPr>
                        <p:cNvPr id="96"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 name="Ryhmä 73"/>
                      <p:cNvGrpSpPr/>
                      <p:nvPr/>
                    </p:nvGrpSpPr>
                    <p:grpSpPr>
                      <a:xfrm>
                        <a:off x="1995351" y="6969384"/>
                        <a:ext cx="932230" cy="1924157"/>
                        <a:chOff x="2001410" y="6627329"/>
                        <a:chExt cx="932230" cy="1924157"/>
                      </a:xfrm>
                    </p:grpSpPr>
                    <p:cxnSp>
                      <p:nvCxnSpPr>
                        <p:cNvPr id="90" name="Suora yhdysviiva 89"/>
                        <p:cNvCxnSpPr>
                          <a:stCxn id="96" idx="2"/>
                          <a:endCxn id="89" idx="1"/>
                        </p:cNvCxnSpPr>
                        <p:nvPr/>
                      </p:nvCxnSpPr>
                      <p:spPr>
                        <a:xfrm flipH="1" flipV="1">
                          <a:off x="2196139" y="6627329"/>
                          <a:ext cx="737499" cy="3112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uora yhdysviiva 90"/>
                        <p:cNvCxnSpPr>
                          <a:stCxn id="103" idx="2"/>
                          <a:endCxn id="87"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uora yhdysviiva 94"/>
                        <p:cNvCxnSpPr>
                          <a:stCxn id="104" idx="2"/>
                          <a:endCxn id="88"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Ryhmä 74"/>
                      <p:cNvGrpSpPr/>
                      <p:nvPr/>
                    </p:nvGrpSpPr>
                    <p:grpSpPr>
                      <a:xfrm rot="10800000">
                        <a:off x="1742224" y="6789362"/>
                        <a:ext cx="507243" cy="2387907"/>
                        <a:chOff x="1846813" y="4149886"/>
                        <a:chExt cx="507243" cy="2387907"/>
                      </a:xfrm>
                    </p:grpSpPr>
                    <p:pic>
                      <p:nvPicPr>
                        <p:cNvPr id="81" name="Kuva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grpSp>
                      <p:nvGrpSpPr>
                        <p:cNvPr id="84" name="Ryhmä 83"/>
                        <p:cNvGrpSpPr/>
                        <p:nvPr/>
                      </p:nvGrpSpPr>
                      <p:grpSpPr>
                        <a:xfrm>
                          <a:off x="1846813" y="4526773"/>
                          <a:ext cx="506254" cy="2011020"/>
                          <a:chOff x="1738062" y="2171253"/>
                          <a:chExt cx="506254" cy="2011020"/>
                        </a:xfrm>
                      </p:grpSpPr>
                      <p:pic>
                        <p:nvPicPr>
                          <p:cNvPr id="88" name="Kuva 8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738062" y="2171253"/>
                            <a:ext cx="506254" cy="444341"/>
                          </a:xfrm>
                          <a:prstGeom prst="rect">
                            <a:avLst/>
                          </a:prstGeom>
                        </p:spPr>
                      </p:pic>
                      <p:pic>
                        <p:nvPicPr>
                          <p:cNvPr id="89" name="Kuva 8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7449" y="3822228"/>
                            <a:ext cx="360521" cy="360045"/>
                          </a:xfrm>
                          <a:prstGeom prst="rect">
                            <a:avLst/>
                          </a:prstGeom>
                        </p:spPr>
                      </p:pic>
                    </p:grpSp>
                    <p:pic>
                      <p:nvPicPr>
                        <p:cNvPr id="87" name="Kuva 8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76" name="Kuva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77" name="Kuva 7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78" name="Kuva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79" name="Suora yhdysviiva 78"/>
                      <p:cNvCxnSpPr>
                        <a:stCxn id="78" idx="2"/>
                        <a:endCxn id="97"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uora yhdysviiva 79"/>
                      <p:cNvCxnSpPr>
                        <a:stCxn id="77" idx="2"/>
                        <a:endCxn id="98"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68" name="Kuva 6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746000" y="2844000"/>
                    <a:ext cx="507600" cy="141345"/>
                  </a:xfrm>
                  <a:prstGeom prst="rect">
                    <a:avLst/>
                  </a:prstGeom>
                </p:spPr>
              </p:pic>
              <p:pic>
                <p:nvPicPr>
                  <p:cNvPr id="69" name="Kuva 6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4611600" y="2844000"/>
                    <a:ext cx="507600" cy="141345"/>
                  </a:xfrm>
                  <a:prstGeom prst="rect">
                    <a:avLst/>
                  </a:prstGeom>
                </p:spPr>
              </p:pic>
            </p:grpSp>
          </p:grpSp>
          <p:pic>
            <p:nvPicPr>
              <p:cNvPr id="60" name="Kuva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736265" y="184626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Kuva 2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982943" y="184777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Kuva 1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3193727" y="4003675"/>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Kuva 2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986579" y="400529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8" name="Suora yhdysviiva 117"/>
            <p:cNvCxnSpPr/>
            <p:nvPr/>
          </p:nvCxnSpPr>
          <p:spPr>
            <a:xfrm rot="10800000">
              <a:off x="1349983" y="6464258"/>
              <a:ext cx="4161209"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19"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1.2</a:t>
            </a:r>
          </a:p>
        </p:txBody>
      </p:sp>
    </p:spTree>
    <p:extLst>
      <p:ext uri="{BB962C8B-B14F-4D97-AF65-F5344CB8AC3E}">
        <p14:creationId xmlns:p14="http://schemas.microsoft.com/office/powerpoint/2010/main" val="3032045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a:stretch>
        </a:blipFill>
        <a:effectLst/>
      </p:bgPr>
    </p:bg>
    <p:spTree>
      <p:nvGrpSpPr>
        <p:cNvPr id="1" name=""/>
        <p:cNvGrpSpPr/>
        <p:nvPr/>
      </p:nvGrpSpPr>
      <p:grpSpPr>
        <a:xfrm>
          <a:off x="0" y="0"/>
          <a:ext cx="0" cy="0"/>
          <a:chOff x="0" y="0"/>
          <a:chExt cx="0" cy="0"/>
        </a:xfrm>
      </p:grpSpPr>
      <p:sp>
        <p:nvSpPr>
          <p:cNvPr id="44" name="Text Box 3"/>
          <p:cNvSpPr txBox="1">
            <a:spLocks noChangeArrowheads="1"/>
          </p:cNvSpPr>
          <p:nvPr/>
        </p:nvSpPr>
        <p:spPr bwMode="auto">
          <a:xfrm>
            <a:off x="752475" y="154295"/>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Tien ylittävän ilmajohdon rakentaminen tai purkaminen</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70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cxnSp>
        <p:nvCxnSpPr>
          <p:cNvPr id="92" name="Suora yhdysviiva 91"/>
          <p:cNvCxnSpPr/>
          <p:nvPr/>
        </p:nvCxnSpPr>
        <p:spPr>
          <a:xfrm flipV="1">
            <a:off x="1269000" y="5309860"/>
            <a:ext cx="4320000" cy="2008"/>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3" name="Suora yhdysviiva 92"/>
          <p:cNvCxnSpPr/>
          <p:nvPr/>
        </p:nvCxnSpPr>
        <p:spPr>
          <a:xfrm>
            <a:off x="1269000" y="5171560"/>
            <a:ext cx="4319997" cy="0"/>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4" name="Suora yhdysviiva 93"/>
          <p:cNvCxnSpPr/>
          <p:nvPr/>
        </p:nvCxnSpPr>
        <p:spPr>
          <a:xfrm>
            <a:off x="1269000" y="5456794"/>
            <a:ext cx="4319997" cy="1368"/>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 name="Ryhmä 3"/>
          <p:cNvGrpSpPr/>
          <p:nvPr/>
        </p:nvGrpSpPr>
        <p:grpSpPr>
          <a:xfrm>
            <a:off x="809379" y="1561893"/>
            <a:ext cx="5323444" cy="3031042"/>
            <a:chOff x="809379" y="1561893"/>
            <a:chExt cx="5323444" cy="3031042"/>
          </a:xfrm>
        </p:grpSpPr>
        <p:cxnSp>
          <p:nvCxnSpPr>
            <p:cNvPr id="157" name="Suora yhdysviiva 156"/>
            <p:cNvCxnSpPr/>
            <p:nvPr/>
          </p:nvCxnSpPr>
          <p:spPr>
            <a:xfrm rot="10800000">
              <a:off x="1342693" y="3984583"/>
              <a:ext cx="4161209"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 name="Ryhmä 1"/>
            <p:cNvGrpSpPr/>
            <p:nvPr/>
          </p:nvGrpSpPr>
          <p:grpSpPr>
            <a:xfrm>
              <a:off x="809379" y="1561893"/>
              <a:ext cx="5323444" cy="3031042"/>
              <a:chOff x="809379" y="1561893"/>
              <a:chExt cx="5323444" cy="3031042"/>
            </a:xfrm>
          </p:grpSpPr>
          <p:pic>
            <p:nvPicPr>
              <p:cNvPr id="52"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6265" y="184626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2943" y="184777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14201" y="398174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07053" y="3983367"/>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Ryhmä 5"/>
              <p:cNvGrpSpPr/>
              <p:nvPr/>
            </p:nvGrpSpPr>
            <p:grpSpPr>
              <a:xfrm>
                <a:off x="809379" y="1561893"/>
                <a:ext cx="5323444" cy="2500995"/>
                <a:chOff x="809379" y="1561893"/>
                <a:chExt cx="5323444" cy="2500995"/>
              </a:xfrm>
            </p:grpSpPr>
            <p:grpSp>
              <p:nvGrpSpPr>
                <p:cNvPr id="5" name="Ryhmä 4"/>
                <p:cNvGrpSpPr/>
                <p:nvPr/>
              </p:nvGrpSpPr>
              <p:grpSpPr>
                <a:xfrm>
                  <a:off x="809379" y="1561893"/>
                  <a:ext cx="5323444" cy="2500995"/>
                  <a:chOff x="809379" y="1561893"/>
                  <a:chExt cx="5323444" cy="2500995"/>
                </a:xfrm>
              </p:grpSpPr>
              <p:grpSp>
                <p:nvGrpSpPr>
                  <p:cNvPr id="10" name="Ryhmä 9"/>
                  <p:cNvGrpSpPr/>
                  <p:nvPr/>
                </p:nvGrpSpPr>
                <p:grpSpPr>
                  <a:xfrm rot="10800000">
                    <a:off x="809379" y="1751470"/>
                    <a:ext cx="533314" cy="2308881"/>
                    <a:chOff x="3357000" y="6318537"/>
                    <a:chExt cx="533314" cy="2308881"/>
                  </a:xfrm>
                </p:grpSpPr>
                <p:cxnSp>
                  <p:nvCxnSpPr>
                    <p:cNvPr id="11" name="Suora yhdysviiva 10"/>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3520938" y="6318537"/>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6" name="Tekstiruutu 15"/>
                    <p:cNvSpPr txBox="1"/>
                    <p:nvPr/>
                  </p:nvSpPr>
                  <p:spPr>
                    <a:xfrm>
                      <a:off x="3525735" y="7401774"/>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7" name="Tekstiruutu 16"/>
                    <p:cNvSpPr txBox="1"/>
                    <p:nvPr/>
                  </p:nvSpPr>
                  <p:spPr>
                    <a:xfrm>
                      <a:off x="3535961" y="8473530"/>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32" name="Ryhmä 31"/>
                  <p:cNvGrpSpPr/>
                  <p:nvPr/>
                </p:nvGrpSpPr>
                <p:grpSpPr>
                  <a:xfrm>
                    <a:off x="5510399" y="3369000"/>
                    <a:ext cx="622424" cy="693888"/>
                    <a:chOff x="3349652" y="6856056"/>
                    <a:chExt cx="622424" cy="693888"/>
                  </a:xfrm>
                </p:grpSpPr>
                <p:cxnSp>
                  <p:nvCxnSpPr>
                    <p:cNvPr id="33" name="Suora yhdysviiva 32"/>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uora yhdysviiva 33"/>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uora yhdysviiva 34"/>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kstiruutu 35"/>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7" name="Tekstiruutu 36"/>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3" name="Ryhmä 2"/>
                  <p:cNvGrpSpPr/>
                  <p:nvPr/>
                </p:nvGrpSpPr>
                <p:grpSpPr>
                  <a:xfrm>
                    <a:off x="1745720" y="1561893"/>
                    <a:ext cx="3370303" cy="2389412"/>
                    <a:chOff x="1745720" y="1561893"/>
                    <a:chExt cx="3370303" cy="2389412"/>
                  </a:xfrm>
                </p:grpSpPr>
                <p:pic>
                  <p:nvPicPr>
                    <p:cNvPr id="102" name="Kuva 10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8212" y="3591305"/>
                      <a:ext cx="360476" cy="360000"/>
                    </a:xfrm>
                    <a:prstGeom prst="rect">
                      <a:avLst/>
                    </a:prstGeom>
                  </p:spPr>
                </p:pic>
                <p:grpSp>
                  <p:nvGrpSpPr>
                    <p:cNvPr id="174" name="Ryhmä 173"/>
                    <p:cNvGrpSpPr/>
                    <p:nvPr/>
                  </p:nvGrpSpPr>
                  <p:grpSpPr>
                    <a:xfrm rot="10800000">
                      <a:off x="1745720" y="1561893"/>
                      <a:ext cx="3370303" cy="2209412"/>
                      <a:chOff x="1742224" y="6967857"/>
                      <a:chExt cx="3370303" cy="2209412"/>
                    </a:xfrm>
                  </p:grpSpPr>
                  <p:grpSp>
                    <p:nvGrpSpPr>
                      <p:cNvPr id="175" name="Ryhmä 174"/>
                      <p:cNvGrpSpPr/>
                      <p:nvPr/>
                    </p:nvGrpSpPr>
                    <p:grpSpPr>
                      <a:xfrm rot="10800000">
                        <a:off x="2877130" y="7280630"/>
                        <a:ext cx="1103988" cy="1612911"/>
                        <a:chOff x="2883462" y="2085031"/>
                        <a:chExt cx="1103988" cy="1612911"/>
                      </a:xfrm>
                    </p:grpSpPr>
                    <p:pic>
                      <p:nvPicPr>
                        <p:cNvPr id="194"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6" name="Ryhmä 175"/>
                      <p:cNvGrpSpPr/>
                      <p:nvPr/>
                    </p:nvGrpSpPr>
                    <p:grpSpPr>
                      <a:xfrm>
                        <a:off x="1995351" y="6967857"/>
                        <a:ext cx="932230" cy="1925684"/>
                        <a:chOff x="2001410" y="6625802"/>
                        <a:chExt cx="932230" cy="1925684"/>
                      </a:xfrm>
                    </p:grpSpPr>
                    <p:cxnSp>
                      <p:nvCxnSpPr>
                        <p:cNvPr id="191" name="Suora yhdysviiva 190"/>
                        <p:cNvCxnSpPr>
                          <a:stCxn id="194" idx="2"/>
                          <a:endCxn id="102" idx="1"/>
                        </p:cNvCxnSpPr>
                        <p:nvPr/>
                      </p:nvCxnSpPr>
                      <p:spPr>
                        <a:xfrm rot="10800000">
                          <a:off x="2196094" y="6625802"/>
                          <a:ext cx="737544" cy="31277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uora yhdysviiva 191"/>
                        <p:cNvCxnSpPr>
                          <a:stCxn id="197" idx="2"/>
                          <a:endCxn id="187"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uora yhdysviiva 192"/>
                        <p:cNvCxnSpPr>
                          <a:stCxn id="198" idx="2"/>
                          <a:endCxn id="189"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Ryhmä 176"/>
                      <p:cNvGrpSpPr/>
                      <p:nvPr/>
                    </p:nvGrpSpPr>
                    <p:grpSpPr>
                      <a:xfrm rot="10800000">
                        <a:off x="1742224" y="7291897"/>
                        <a:ext cx="507243" cy="1885372"/>
                        <a:chOff x="1846813" y="4149886"/>
                        <a:chExt cx="507243" cy="1885372"/>
                      </a:xfrm>
                    </p:grpSpPr>
                    <p:pic>
                      <p:nvPicPr>
                        <p:cNvPr id="184" name="Kuva 18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pic>
                      <p:nvPicPr>
                        <p:cNvPr id="189" name="Kuva 18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187" name="Kuva 18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178" name="Kuva 1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179" name="Kuva 17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180" name="Kuva 17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182" name="Suora yhdysviiva 181"/>
                      <p:cNvCxnSpPr>
                        <a:stCxn id="180" idx="2"/>
                        <a:endCxn id="195"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uora yhdysviiva 182"/>
                      <p:cNvCxnSpPr>
                        <a:stCxn id="179" idx="2"/>
                        <a:endCxn id="196"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99"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 name="Kuva 10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1746000" y="2844000"/>
                  <a:ext cx="507600" cy="141345"/>
                </a:xfrm>
                <a:prstGeom prst="rect">
                  <a:avLst/>
                </a:prstGeom>
              </p:spPr>
            </p:pic>
            <p:pic>
              <p:nvPicPr>
                <p:cNvPr id="103" name="Kuva 10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4611600" y="2844000"/>
                  <a:ext cx="507600" cy="141345"/>
                </a:xfrm>
                <a:prstGeom prst="rect">
                  <a:avLst/>
                </a:prstGeom>
              </p:spPr>
            </p:pic>
          </p:grpSp>
        </p:grpSp>
      </p:grpSp>
      <p:grpSp>
        <p:nvGrpSpPr>
          <p:cNvPr id="7" name="Ryhmä 6"/>
          <p:cNvGrpSpPr/>
          <p:nvPr/>
        </p:nvGrpSpPr>
        <p:grpSpPr>
          <a:xfrm>
            <a:off x="727074" y="5855952"/>
            <a:ext cx="5317330" cy="3034769"/>
            <a:chOff x="727074" y="5855952"/>
            <a:chExt cx="5317330" cy="3034769"/>
          </a:xfrm>
        </p:grpSpPr>
        <p:cxnSp>
          <p:nvCxnSpPr>
            <p:cNvPr id="158" name="Suora yhdysviiva 157"/>
            <p:cNvCxnSpPr/>
            <p:nvPr/>
          </p:nvCxnSpPr>
          <p:spPr>
            <a:xfrm rot="10800000">
              <a:off x="1355994" y="6467363"/>
              <a:ext cx="4161209"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10" name="Ryhmä 109"/>
            <p:cNvGrpSpPr/>
            <p:nvPr/>
          </p:nvGrpSpPr>
          <p:grpSpPr>
            <a:xfrm rot="10800000">
              <a:off x="727074" y="5855952"/>
              <a:ext cx="5317330" cy="3034769"/>
              <a:chOff x="815493" y="1561893"/>
              <a:chExt cx="5317330" cy="3034769"/>
            </a:xfrm>
          </p:grpSpPr>
          <p:pic>
            <p:nvPicPr>
              <p:cNvPr id="111"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6265" y="184626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2943" y="184777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92041" y="3985475"/>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4893" y="398709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5" name="Ryhmä 114"/>
              <p:cNvGrpSpPr/>
              <p:nvPr/>
            </p:nvGrpSpPr>
            <p:grpSpPr>
              <a:xfrm>
                <a:off x="815493" y="1561893"/>
                <a:ext cx="5317330" cy="2500995"/>
                <a:chOff x="815493" y="1561893"/>
                <a:chExt cx="5317330" cy="2500995"/>
              </a:xfrm>
            </p:grpSpPr>
            <p:grpSp>
              <p:nvGrpSpPr>
                <p:cNvPr id="116" name="Ryhmä 115"/>
                <p:cNvGrpSpPr/>
                <p:nvPr/>
              </p:nvGrpSpPr>
              <p:grpSpPr>
                <a:xfrm>
                  <a:off x="815493" y="1561893"/>
                  <a:ext cx="5317330" cy="2500995"/>
                  <a:chOff x="815493" y="1561893"/>
                  <a:chExt cx="5317330" cy="2500995"/>
                </a:xfrm>
              </p:grpSpPr>
              <p:grpSp>
                <p:nvGrpSpPr>
                  <p:cNvPr id="119" name="Ryhmä 118"/>
                  <p:cNvGrpSpPr/>
                  <p:nvPr/>
                </p:nvGrpSpPr>
                <p:grpSpPr>
                  <a:xfrm rot="10800000">
                    <a:off x="815493" y="1748944"/>
                    <a:ext cx="527200" cy="2313944"/>
                    <a:chOff x="3357000" y="6316000"/>
                    <a:chExt cx="527200" cy="2313944"/>
                  </a:xfrm>
                </p:grpSpPr>
                <p:cxnSp>
                  <p:nvCxnSpPr>
                    <p:cNvPr id="150" name="Suora yhdysviiva 149"/>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uora yhdysviiva 150"/>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uora yhdysviiva 151"/>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uora yhdysviiva 152"/>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Tekstiruutu 153"/>
                    <p:cNvSpPr txBox="1"/>
                    <p:nvPr/>
                  </p:nvSpPr>
                  <p:spPr>
                    <a:xfrm>
                      <a:off x="3528029" y="6316000"/>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55" name="Tekstiruutu 154"/>
                    <p:cNvSpPr txBox="1"/>
                    <p:nvPr/>
                  </p:nvSpPr>
                  <p:spPr>
                    <a:xfrm>
                      <a:off x="3524953" y="7396056"/>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56" name="Tekstiruutu 155"/>
                    <p:cNvSpPr txBox="1"/>
                    <p:nvPr/>
                  </p:nvSpPr>
                  <p:spPr>
                    <a:xfrm>
                      <a:off x="3529847" y="8476056"/>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120" name="Ryhmä 119"/>
                  <p:cNvGrpSpPr/>
                  <p:nvPr/>
                </p:nvGrpSpPr>
                <p:grpSpPr>
                  <a:xfrm>
                    <a:off x="5510399" y="3369000"/>
                    <a:ext cx="622424" cy="693888"/>
                    <a:chOff x="3349652" y="6856056"/>
                    <a:chExt cx="622424" cy="693888"/>
                  </a:xfrm>
                </p:grpSpPr>
                <p:cxnSp>
                  <p:nvCxnSpPr>
                    <p:cNvPr id="145" name="Suora yhdysviiva 144"/>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uora yhdysviiva 145"/>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uora yhdysviiva 146"/>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kstiruutu 147"/>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149" name="Tekstiruutu 148"/>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21" name="Ryhmä 120"/>
                  <p:cNvGrpSpPr/>
                  <p:nvPr/>
                </p:nvGrpSpPr>
                <p:grpSpPr>
                  <a:xfrm>
                    <a:off x="1745720" y="1561893"/>
                    <a:ext cx="3370303" cy="2389412"/>
                    <a:chOff x="1745720" y="1561893"/>
                    <a:chExt cx="3370303" cy="2389412"/>
                  </a:xfrm>
                </p:grpSpPr>
                <p:pic>
                  <p:nvPicPr>
                    <p:cNvPr id="124" name="Kuva 1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8212" y="3591305"/>
                      <a:ext cx="360476" cy="360000"/>
                    </a:xfrm>
                    <a:prstGeom prst="rect">
                      <a:avLst/>
                    </a:prstGeom>
                  </p:spPr>
                </p:pic>
                <p:grpSp>
                  <p:nvGrpSpPr>
                    <p:cNvPr id="125" name="Ryhmä 124"/>
                    <p:cNvGrpSpPr/>
                    <p:nvPr/>
                  </p:nvGrpSpPr>
                  <p:grpSpPr>
                    <a:xfrm rot="10800000">
                      <a:off x="1745720" y="1561893"/>
                      <a:ext cx="3370303" cy="2209412"/>
                      <a:chOff x="1742224" y="6967857"/>
                      <a:chExt cx="3370303" cy="2209412"/>
                    </a:xfrm>
                  </p:grpSpPr>
                  <p:grpSp>
                    <p:nvGrpSpPr>
                      <p:cNvPr id="126" name="Ryhmä 125"/>
                      <p:cNvGrpSpPr/>
                      <p:nvPr/>
                    </p:nvGrpSpPr>
                    <p:grpSpPr>
                      <a:xfrm rot="10800000">
                        <a:off x="2877130" y="7280630"/>
                        <a:ext cx="1103988" cy="1612911"/>
                        <a:chOff x="2883462" y="2085031"/>
                        <a:chExt cx="1103988" cy="1612911"/>
                      </a:xfrm>
                    </p:grpSpPr>
                    <p:pic>
                      <p:nvPicPr>
                        <p:cNvPr id="140"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7" name="Ryhmä 126"/>
                      <p:cNvGrpSpPr/>
                      <p:nvPr/>
                    </p:nvGrpSpPr>
                    <p:grpSpPr>
                      <a:xfrm>
                        <a:off x="1995351" y="6967857"/>
                        <a:ext cx="932230" cy="1925684"/>
                        <a:chOff x="2001410" y="6625802"/>
                        <a:chExt cx="932230" cy="1925684"/>
                      </a:xfrm>
                    </p:grpSpPr>
                    <p:cxnSp>
                      <p:nvCxnSpPr>
                        <p:cNvPr id="137" name="Suora yhdysviiva 136"/>
                        <p:cNvCxnSpPr>
                          <a:stCxn id="140" idx="2"/>
                          <a:endCxn id="124" idx="1"/>
                        </p:cNvCxnSpPr>
                        <p:nvPr/>
                      </p:nvCxnSpPr>
                      <p:spPr>
                        <a:xfrm flipH="1" flipV="1">
                          <a:off x="2196094" y="6625802"/>
                          <a:ext cx="737544" cy="31277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uora yhdysviiva 137"/>
                        <p:cNvCxnSpPr>
                          <a:stCxn id="143" idx="2"/>
                          <a:endCxn id="136"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uora yhdysviiva 138"/>
                        <p:cNvCxnSpPr>
                          <a:stCxn id="144" idx="2"/>
                          <a:endCxn id="135"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8" name="Ryhmä 127"/>
                      <p:cNvGrpSpPr/>
                      <p:nvPr/>
                    </p:nvGrpSpPr>
                    <p:grpSpPr>
                      <a:xfrm rot="10800000">
                        <a:off x="1742224" y="7291897"/>
                        <a:ext cx="507243" cy="1885372"/>
                        <a:chOff x="1846813" y="4149886"/>
                        <a:chExt cx="507243" cy="1885372"/>
                      </a:xfrm>
                    </p:grpSpPr>
                    <p:pic>
                      <p:nvPicPr>
                        <p:cNvPr id="134" name="Kuva 1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pic>
                      <p:nvPicPr>
                        <p:cNvPr id="135" name="Kuva 1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136" name="Kuva 1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129" name="Kuva 1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130" name="Kuva 1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131" name="Kuva 1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132" name="Suora yhdysviiva 131"/>
                      <p:cNvCxnSpPr>
                        <a:stCxn id="131" idx="2"/>
                        <a:endCxn id="141"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uora yhdysviiva 132"/>
                      <p:cNvCxnSpPr>
                        <a:stCxn id="130" idx="2"/>
                        <a:endCxn id="142"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22"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7" name="Kuva 1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1746000" y="2844000"/>
                  <a:ext cx="507600" cy="141345"/>
                </a:xfrm>
                <a:prstGeom prst="rect">
                  <a:avLst/>
                </a:prstGeom>
              </p:spPr>
            </p:pic>
            <p:pic>
              <p:nvPicPr>
                <p:cNvPr id="118" name="Kuva 1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4611600" y="2844000"/>
                  <a:ext cx="507600" cy="141345"/>
                </a:xfrm>
                <a:prstGeom prst="rect">
                  <a:avLst/>
                </a:prstGeom>
              </p:spPr>
            </p:pic>
          </p:grpSp>
        </p:grpSp>
      </p:grpSp>
      <p:sp>
        <p:nvSpPr>
          <p:cNvPr id="104"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1.3</a:t>
            </a:r>
          </a:p>
        </p:txBody>
      </p:sp>
    </p:spTree>
    <p:extLst>
      <p:ext uri="{BB962C8B-B14F-4D97-AF65-F5344CB8AC3E}">
        <p14:creationId xmlns:p14="http://schemas.microsoft.com/office/powerpoint/2010/main" val="29750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a:stretch>
        </a:blipFill>
        <a:effectLst/>
      </p:bgPr>
    </p:bg>
    <p:spTree>
      <p:nvGrpSpPr>
        <p:cNvPr id="1" name=""/>
        <p:cNvGrpSpPr/>
        <p:nvPr/>
      </p:nvGrpSpPr>
      <p:grpSpPr>
        <a:xfrm>
          <a:off x="0" y="0"/>
          <a:ext cx="0" cy="0"/>
          <a:chOff x="0" y="0"/>
          <a:chExt cx="0" cy="0"/>
        </a:xfrm>
      </p:grpSpPr>
      <p:cxnSp>
        <p:nvCxnSpPr>
          <p:cNvPr id="114" name="Suora yhdysviiva 113"/>
          <p:cNvCxnSpPr/>
          <p:nvPr/>
        </p:nvCxnSpPr>
        <p:spPr>
          <a:xfrm rot="10800000">
            <a:off x="1342693" y="3984583"/>
            <a:ext cx="4161209"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 Box 3"/>
          <p:cNvSpPr txBox="1">
            <a:spLocks noChangeArrowheads="1"/>
          </p:cNvSpPr>
          <p:nvPr/>
        </p:nvSpPr>
        <p:spPr bwMode="auto">
          <a:xfrm>
            <a:off x="752475" y="154295"/>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Tien ylittävän ilmajohdon rakentaminen tai purkaminen</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60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cxnSp>
        <p:nvCxnSpPr>
          <p:cNvPr id="92" name="Suora yhdysviiva 91"/>
          <p:cNvCxnSpPr/>
          <p:nvPr/>
        </p:nvCxnSpPr>
        <p:spPr>
          <a:xfrm flipV="1">
            <a:off x="1269000" y="5309860"/>
            <a:ext cx="4320000" cy="2008"/>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3" name="Suora yhdysviiva 92"/>
          <p:cNvCxnSpPr/>
          <p:nvPr/>
        </p:nvCxnSpPr>
        <p:spPr>
          <a:xfrm>
            <a:off x="1269000" y="5171560"/>
            <a:ext cx="4319997" cy="0"/>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4" name="Suora yhdysviiva 93"/>
          <p:cNvCxnSpPr/>
          <p:nvPr/>
        </p:nvCxnSpPr>
        <p:spPr>
          <a:xfrm>
            <a:off x="1269000" y="5456794"/>
            <a:ext cx="4319997" cy="1368"/>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 name="Ryhmä 5"/>
          <p:cNvGrpSpPr/>
          <p:nvPr/>
        </p:nvGrpSpPr>
        <p:grpSpPr>
          <a:xfrm>
            <a:off x="727074" y="5856773"/>
            <a:ext cx="5342502" cy="3037774"/>
            <a:chOff x="727074" y="5856773"/>
            <a:chExt cx="5342502" cy="3037774"/>
          </a:xfrm>
        </p:grpSpPr>
        <p:cxnSp>
          <p:nvCxnSpPr>
            <p:cNvPr id="119" name="Suora yhdysviiva 118"/>
            <p:cNvCxnSpPr/>
            <p:nvPr/>
          </p:nvCxnSpPr>
          <p:spPr>
            <a:xfrm rot="10800000">
              <a:off x="1355994" y="6470496"/>
              <a:ext cx="4161209"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56" name="Ryhmä 55"/>
            <p:cNvGrpSpPr/>
            <p:nvPr/>
          </p:nvGrpSpPr>
          <p:grpSpPr>
            <a:xfrm rot="10800000">
              <a:off x="727074" y="5856773"/>
              <a:ext cx="5342502" cy="3037774"/>
              <a:chOff x="790321" y="1561893"/>
              <a:chExt cx="5342502" cy="3037774"/>
            </a:xfrm>
          </p:grpSpPr>
          <p:pic>
            <p:nvPicPr>
              <p:cNvPr id="57"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6265" y="184626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2943" y="184777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180510" y="3988480"/>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1949" y="3976832"/>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 name="Ryhmä 60"/>
              <p:cNvGrpSpPr/>
              <p:nvPr/>
            </p:nvGrpSpPr>
            <p:grpSpPr>
              <a:xfrm>
                <a:off x="790321" y="1561893"/>
                <a:ext cx="5342502" cy="2500995"/>
                <a:chOff x="790321" y="1561893"/>
                <a:chExt cx="5342502" cy="2500995"/>
              </a:xfrm>
            </p:grpSpPr>
            <p:grpSp>
              <p:nvGrpSpPr>
                <p:cNvPr id="62" name="Ryhmä 61"/>
                <p:cNvGrpSpPr/>
                <p:nvPr/>
              </p:nvGrpSpPr>
              <p:grpSpPr>
                <a:xfrm rot="10800000">
                  <a:off x="790321" y="1754007"/>
                  <a:ext cx="552372" cy="2308881"/>
                  <a:chOff x="3357000" y="6316000"/>
                  <a:chExt cx="552372" cy="2308881"/>
                </a:xfrm>
              </p:grpSpPr>
              <p:cxnSp>
                <p:nvCxnSpPr>
                  <p:cNvPr id="107" name="Suora yhdysviiva 106"/>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uora yhdysviiva 107"/>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uora yhdysviiva 108"/>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uora yhdysviiva 109"/>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kstiruutu 110"/>
                  <p:cNvSpPr txBox="1"/>
                  <p:nvPr/>
                </p:nvSpPr>
                <p:spPr>
                  <a:xfrm>
                    <a:off x="3539996" y="6316000"/>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12" name="Tekstiruutu 111"/>
                  <p:cNvSpPr txBox="1"/>
                  <p:nvPr/>
                </p:nvSpPr>
                <p:spPr>
                  <a:xfrm>
                    <a:off x="3544793" y="7399237"/>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13" name="Tekstiruutu 112"/>
                  <p:cNvSpPr txBox="1"/>
                  <p:nvPr/>
                </p:nvSpPr>
                <p:spPr>
                  <a:xfrm>
                    <a:off x="3555019" y="8470993"/>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63" name="Ryhmä 62"/>
                <p:cNvGrpSpPr/>
                <p:nvPr/>
              </p:nvGrpSpPr>
              <p:grpSpPr>
                <a:xfrm>
                  <a:off x="5510399" y="3369000"/>
                  <a:ext cx="622424" cy="693888"/>
                  <a:chOff x="3349652" y="6856056"/>
                  <a:chExt cx="622424" cy="693888"/>
                </a:xfrm>
              </p:grpSpPr>
              <p:cxnSp>
                <p:nvCxnSpPr>
                  <p:cNvPr id="97" name="Suora yhdysviiva 96"/>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uora yhdysviiva 97"/>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uora yhdysviiva 101"/>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kstiruutu 104"/>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106" name="Tekstiruutu 105"/>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64" name="Ryhmä 63"/>
                <p:cNvGrpSpPr/>
                <p:nvPr/>
              </p:nvGrpSpPr>
              <p:grpSpPr>
                <a:xfrm>
                  <a:off x="1745720" y="1561893"/>
                  <a:ext cx="3370303" cy="2389184"/>
                  <a:chOff x="1745720" y="1561893"/>
                  <a:chExt cx="3370303" cy="2389184"/>
                </a:xfrm>
              </p:grpSpPr>
              <p:pic>
                <p:nvPicPr>
                  <p:cNvPr id="69" name="Kuva 6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8167" y="3591077"/>
                    <a:ext cx="360476" cy="360000"/>
                  </a:xfrm>
                  <a:prstGeom prst="rect">
                    <a:avLst/>
                  </a:prstGeom>
                </p:spPr>
              </p:pic>
              <p:grpSp>
                <p:nvGrpSpPr>
                  <p:cNvPr id="70" name="Ryhmä 69"/>
                  <p:cNvGrpSpPr/>
                  <p:nvPr/>
                </p:nvGrpSpPr>
                <p:grpSpPr>
                  <a:xfrm rot="10800000">
                    <a:off x="1745720" y="1561893"/>
                    <a:ext cx="3370303" cy="2209184"/>
                    <a:chOff x="1742224" y="6968085"/>
                    <a:chExt cx="3370303" cy="2209184"/>
                  </a:xfrm>
                </p:grpSpPr>
                <p:grpSp>
                  <p:nvGrpSpPr>
                    <p:cNvPr id="71" name="Ryhmä 70"/>
                    <p:cNvGrpSpPr/>
                    <p:nvPr/>
                  </p:nvGrpSpPr>
                  <p:grpSpPr>
                    <a:xfrm rot="10800000">
                      <a:off x="2877130" y="7280630"/>
                      <a:ext cx="1103988" cy="1612911"/>
                      <a:chOff x="2883462" y="2085031"/>
                      <a:chExt cx="1103988" cy="1612911"/>
                    </a:xfrm>
                  </p:grpSpPr>
                  <p:pic>
                    <p:nvPicPr>
                      <p:cNvPr id="89"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 name="Ryhmä 71"/>
                    <p:cNvGrpSpPr/>
                    <p:nvPr/>
                  </p:nvGrpSpPr>
                  <p:grpSpPr>
                    <a:xfrm>
                      <a:off x="1995351" y="6968085"/>
                      <a:ext cx="932230" cy="1925456"/>
                      <a:chOff x="2001410" y="6626030"/>
                      <a:chExt cx="932230" cy="1925456"/>
                    </a:xfrm>
                  </p:grpSpPr>
                  <p:cxnSp>
                    <p:nvCxnSpPr>
                      <p:cNvPr id="84" name="Suora yhdysviiva 83"/>
                      <p:cNvCxnSpPr>
                        <a:stCxn id="89" idx="2"/>
                        <a:endCxn id="69" idx="1"/>
                      </p:cNvCxnSpPr>
                      <p:nvPr/>
                    </p:nvCxnSpPr>
                    <p:spPr>
                      <a:xfrm flipH="1" flipV="1">
                        <a:off x="2196139" y="6626030"/>
                        <a:ext cx="737499" cy="3125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uora yhdysviiva 86"/>
                      <p:cNvCxnSpPr>
                        <a:stCxn id="95" idx="2"/>
                        <a:endCxn id="81"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uora yhdysviiva 87"/>
                      <p:cNvCxnSpPr>
                        <a:stCxn id="96" idx="2"/>
                        <a:endCxn id="80"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Ryhmä 72"/>
                    <p:cNvGrpSpPr/>
                    <p:nvPr/>
                  </p:nvGrpSpPr>
                  <p:grpSpPr>
                    <a:xfrm rot="10800000">
                      <a:off x="1742224" y="7291897"/>
                      <a:ext cx="507243" cy="1885372"/>
                      <a:chOff x="1846813" y="4149886"/>
                      <a:chExt cx="507243" cy="1885372"/>
                    </a:xfrm>
                  </p:grpSpPr>
                  <p:pic>
                    <p:nvPicPr>
                      <p:cNvPr id="79" name="Kuva 7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pic>
                    <p:nvPicPr>
                      <p:cNvPr id="80" name="Kuva 7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81" name="Kuva 8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74" name="Kuva 7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75" name="Kuva 7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76" name="Kuva 7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77" name="Suora yhdysviiva 76"/>
                    <p:cNvCxnSpPr>
                      <a:stCxn id="76" idx="2"/>
                      <a:endCxn id="90"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uora yhdysviiva 77"/>
                    <p:cNvCxnSpPr>
                      <a:stCxn id="75" idx="2"/>
                      <a:endCxn id="91"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65"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Kuva 6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1746000" y="2844000"/>
                  <a:ext cx="507600" cy="141345"/>
                </a:xfrm>
                <a:prstGeom prst="rect">
                  <a:avLst/>
                </a:prstGeom>
              </p:spPr>
            </p:pic>
            <p:pic>
              <p:nvPicPr>
                <p:cNvPr id="68" name="Kuva 6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4611600" y="2844000"/>
                  <a:ext cx="507600" cy="141345"/>
                </a:xfrm>
                <a:prstGeom prst="rect">
                  <a:avLst/>
                </a:prstGeom>
              </p:spPr>
            </p:pic>
          </p:grpSp>
        </p:grpSp>
      </p:grpSp>
      <p:grpSp>
        <p:nvGrpSpPr>
          <p:cNvPr id="5" name="Ryhmä 4"/>
          <p:cNvGrpSpPr/>
          <p:nvPr/>
        </p:nvGrpSpPr>
        <p:grpSpPr>
          <a:xfrm>
            <a:off x="799470" y="1561893"/>
            <a:ext cx="5333353" cy="3031042"/>
            <a:chOff x="799470" y="1561893"/>
            <a:chExt cx="5333353" cy="3031042"/>
          </a:xfrm>
        </p:grpSpPr>
        <p:grpSp>
          <p:nvGrpSpPr>
            <p:cNvPr id="4" name="Ryhmä 3"/>
            <p:cNvGrpSpPr/>
            <p:nvPr/>
          </p:nvGrpSpPr>
          <p:grpSpPr>
            <a:xfrm>
              <a:off x="799470" y="1561893"/>
              <a:ext cx="5333353" cy="2500995"/>
              <a:chOff x="799470" y="1561893"/>
              <a:chExt cx="5333353" cy="2500995"/>
            </a:xfrm>
          </p:grpSpPr>
          <p:grpSp>
            <p:nvGrpSpPr>
              <p:cNvPr id="10" name="Ryhmä 9"/>
              <p:cNvGrpSpPr/>
              <p:nvPr/>
            </p:nvGrpSpPr>
            <p:grpSpPr>
              <a:xfrm rot="10800000">
                <a:off x="799470" y="1746439"/>
                <a:ext cx="543223" cy="2308881"/>
                <a:chOff x="3357000" y="6323568"/>
                <a:chExt cx="543223" cy="2308881"/>
              </a:xfrm>
            </p:grpSpPr>
            <p:cxnSp>
              <p:nvCxnSpPr>
                <p:cNvPr id="11" name="Suora yhdysviiva 10"/>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3530847" y="6323568"/>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6" name="Tekstiruutu 15"/>
                <p:cNvSpPr txBox="1"/>
                <p:nvPr/>
              </p:nvSpPr>
              <p:spPr>
                <a:xfrm>
                  <a:off x="3535644" y="7406805"/>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7" name="Tekstiruutu 16"/>
                <p:cNvSpPr txBox="1"/>
                <p:nvPr/>
              </p:nvSpPr>
              <p:spPr>
                <a:xfrm>
                  <a:off x="3545870" y="8478561"/>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32" name="Ryhmä 31"/>
              <p:cNvGrpSpPr/>
              <p:nvPr/>
            </p:nvGrpSpPr>
            <p:grpSpPr>
              <a:xfrm>
                <a:off x="5510399" y="3369000"/>
                <a:ext cx="622424" cy="693888"/>
                <a:chOff x="3349652" y="6856056"/>
                <a:chExt cx="622424" cy="693888"/>
              </a:xfrm>
            </p:grpSpPr>
            <p:cxnSp>
              <p:nvCxnSpPr>
                <p:cNvPr id="33" name="Suora yhdysviiva 32"/>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uora yhdysviiva 33"/>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uora yhdysviiva 34"/>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kstiruutu 35"/>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7" name="Tekstiruutu 36"/>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3" name="Ryhmä 2"/>
              <p:cNvGrpSpPr/>
              <p:nvPr/>
            </p:nvGrpSpPr>
            <p:grpSpPr>
              <a:xfrm>
                <a:off x="1745720" y="1561893"/>
                <a:ext cx="3370303" cy="2389184"/>
                <a:chOff x="1745720" y="1561893"/>
                <a:chExt cx="3370303" cy="2389184"/>
              </a:xfrm>
            </p:grpSpPr>
            <p:pic>
              <p:nvPicPr>
                <p:cNvPr id="101" name="Kuva 10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8167" y="3591077"/>
                  <a:ext cx="360476" cy="360000"/>
                </a:xfrm>
                <a:prstGeom prst="rect">
                  <a:avLst/>
                </a:prstGeom>
              </p:spPr>
            </p:pic>
            <p:grpSp>
              <p:nvGrpSpPr>
                <p:cNvPr id="174" name="Ryhmä 173"/>
                <p:cNvGrpSpPr/>
                <p:nvPr/>
              </p:nvGrpSpPr>
              <p:grpSpPr>
                <a:xfrm rot="10800000">
                  <a:off x="1745720" y="1561893"/>
                  <a:ext cx="3370303" cy="2209184"/>
                  <a:chOff x="1742224" y="6968085"/>
                  <a:chExt cx="3370303" cy="2209184"/>
                </a:xfrm>
              </p:grpSpPr>
              <p:grpSp>
                <p:nvGrpSpPr>
                  <p:cNvPr id="175" name="Ryhmä 174"/>
                  <p:cNvGrpSpPr/>
                  <p:nvPr/>
                </p:nvGrpSpPr>
                <p:grpSpPr>
                  <a:xfrm rot="10800000">
                    <a:off x="2877130" y="7280630"/>
                    <a:ext cx="1103988" cy="1612911"/>
                    <a:chOff x="2883462" y="2085031"/>
                    <a:chExt cx="1103988" cy="1612911"/>
                  </a:xfrm>
                </p:grpSpPr>
                <p:pic>
                  <p:nvPicPr>
                    <p:cNvPr id="194"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Kuva 1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6" name="Ryhmä 175"/>
                  <p:cNvGrpSpPr/>
                  <p:nvPr/>
                </p:nvGrpSpPr>
                <p:grpSpPr>
                  <a:xfrm>
                    <a:off x="1995351" y="6968085"/>
                    <a:ext cx="932230" cy="1925456"/>
                    <a:chOff x="2001410" y="6626030"/>
                    <a:chExt cx="932230" cy="1925456"/>
                  </a:xfrm>
                </p:grpSpPr>
                <p:cxnSp>
                  <p:nvCxnSpPr>
                    <p:cNvPr id="191" name="Suora yhdysviiva 190"/>
                    <p:cNvCxnSpPr>
                      <a:stCxn id="194" idx="2"/>
                      <a:endCxn id="101" idx="1"/>
                    </p:cNvCxnSpPr>
                    <p:nvPr/>
                  </p:nvCxnSpPr>
                  <p:spPr>
                    <a:xfrm rot="10800000">
                      <a:off x="2196139" y="6626030"/>
                      <a:ext cx="737499" cy="3125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uora yhdysviiva 191"/>
                    <p:cNvCxnSpPr>
                      <a:stCxn id="197" idx="2"/>
                      <a:endCxn id="187"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uora yhdysviiva 192"/>
                    <p:cNvCxnSpPr>
                      <a:stCxn id="198" idx="2"/>
                      <a:endCxn id="189"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Ryhmä 176"/>
                  <p:cNvGrpSpPr/>
                  <p:nvPr/>
                </p:nvGrpSpPr>
                <p:grpSpPr>
                  <a:xfrm rot="10800000">
                    <a:off x="1742224" y="7291897"/>
                    <a:ext cx="507243" cy="1885372"/>
                    <a:chOff x="1846813" y="4149886"/>
                    <a:chExt cx="507243" cy="1885372"/>
                  </a:xfrm>
                </p:grpSpPr>
                <p:pic>
                  <p:nvPicPr>
                    <p:cNvPr id="184" name="Kuva 18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pic>
                  <p:nvPicPr>
                    <p:cNvPr id="189" name="Kuva 18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187" name="Kuva 18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178" name="Kuva 1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179" name="Kuva 17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180" name="Kuva 17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182" name="Suora yhdysviiva 181"/>
                  <p:cNvCxnSpPr>
                    <a:stCxn id="180" idx="2"/>
                    <a:endCxn id="195"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uora yhdysviiva 182"/>
                  <p:cNvCxnSpPr>
                    <a:stCxn id="179" idx="2"/>
                    <a:endCxn id="196"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99"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34" descr="T:\tie2014\1510014798_Liikenne tietyomaalla\Suunnittelu\Tienrakennustyömaat\Powerpoint\työ\png - värieroteltu\valo-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Kuva 10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1746000" y="2844000"/>
                <a:ext cx="507600" cy="141345"/>
              </a:xfrm>
              <a:prstGeom prst="rect">
                <a:avLst/>
              </a:prstGeom>
            </p:spPr>
          </p:pic>
          <p:pic>
            <p:nvPicPr>
              <p:cNvPr id="104" name="Kuva 10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4611600" y="2844000"/>
                <a:ext cx="507600" cy="141345"/>
              </a:xfrm>
              <a:prstGeom prst="rect">
                <a:avLst/>
              </a:prstGeom>
            </p:spPr>
          </p:pic>
        </p:grpSp>
        <p:pic>
          <p:nvPicPr>
            <p:cNvPr id="115"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36265" y="184626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982943" y="184777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214201" y="398174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007053" y="3983367"/>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0"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1.4</a:t>
            </a:r>
          </a:p>
        </p:txBody>
      </p:sp>
    </p:spTree>
    <p:extLst>
      <p:ext uri="{BB962C8B-B14F-4D97-AF65-F5344CB8AC3E}">
        <p14:creationId xmlns:p14="http://schemas.microsoft.com/office/powerpoint/2010/main" val="2021884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a:stretch>
        </a:blipFill>
        <a:effectLst/>
      </p:bgPr>
    </p:bg>
    <p:spTree>
      <p:nvGrpSpPr>
        <p:cNvPr id="1" name=""/>
        <p:cNvGrpSpPr/>
        <p:nvPr/>
      </p:nvGrpSpPr>
      <p:grpSpPr>
        <a:xfrm>
          <a:off x="0" y="0"/>
          <a:ext cx="0" cy="0"/>
          <a:chOff x="0" y="0"/>
          <a:chExt cx="0" cy="0"/>
        </a:xfrm>
      </p:grpSpPr>
      <p:sp>
        <p:nvSpPr>
          <p:cNvPr id="44" name="Text Box 3"/>
          <p:cNvSpPr txBox="1">
            <a:spLocks noChangeArrowheads="1"/>
          </p:cNvSpPr>
          <p:nvPr/>
        </p:nvSpPr>
        <p:spPr bwMode="auto">
          <a:xfrm>
            <a:off x="752475" y="122764"/>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Tien ylittävän ilmajohdon rakentaminen tai purkaminen</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enintään 50 km/h</a:t>
            </a:r>
          </a:p>
        </p:txBody>
      </p:sp>
      <p:cxnSp>
        <p:nvCxnSpPr>
          <p:cNvPr id="92" name="Suora yhdysviiva 91"/>
          <p:cNvCxnSpPr/>
          <p:nvPr/>
        </p:nvCxnSpPr>
        <p:spPr>
          <a:xfrm flipV="1">
            <a:off x="1269000" y="5309860"/>
            <a:ext cx="4320000" cy="2008"/>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3" name="Suora yhdysviiva 92"/>
          <p:cNvCxnSpPr/>
          <p:nvPr/>
        </p:nvCxnSpPr>
        <p:spPr>
          <a:xfrm>
            <a:off x="1269000" y="5171560"/>
            <a:ext cx="4319997" cy="0"/>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4" name="Suora yhdysviiva 93"/>
          <p:cNvCxnSpPr/>
          <p:nvPr/>
        </p:nvCxnSpPr>
        <p:spPr>
          <a:xfrm>
            <a:off x="1269000" y="5456794"/>
            <a:ext cx="4319997" cy="1368"/>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 name="Ryhmä 1"/>
          <p:cNvGrpSpPr/>
          <p:nvPr/>
        </p:nvGrpSpPr>
        <p:grpSpPr>
          <a:xfrm>
            <a:off x="799470" y="1746439"/>
            <a:ext cx="4704432" cy="2846496"/>
            <a:chOff x="799470" y="1746439"/>
            <a:chExt cx="4704432" cy="2846496"/>
          </a:xfrm>
        </p:grpSpPr>
        <p:cxnSp>
          <p:nvCxnSpPr>
            <p:cNvPr id="114" name="Suora yhdysviiva 113"/>
            <p:cNvCxnSpPr/>
            <p:nvPr/>
          </p:nvCxnSpPr>
          <p:spPr>
            <a:xfrm rot="10800000">
              <a:off x="1342693" y="3984583"/>
              <a:ext cx="4161209"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5" name="Ryhmä 4"/>
            <p:cNvGrpSpPr/>
            <p:nvPr/>
          </p:nvGrpSpPr>
          <p:grpSpPr>
            <a:xfrm>
              <a:off x="799470" y="1746439"/>
              <a:ext cx="4319730" cy="2846496"/>
              <a:chOff x="799470" y="1746439"/>
              <a:chExt cx="4319730" cy="2846496"/>
            </a:xfrm>
          </p:grpSpPr>
          <p:grpSp>
            <p:nvGrpSpPr>
              <p:cNvPr id="4" name="Ryhmä 3"/>
              <p:cNvGrpSpPr/>
              <p:nvPr/>
            </p:nvGrpSpPr>
            <p:grpSpPr>
              <a:xfrm>
                <a:off x="799470" y="1746439"/>
                <a:ext cx="4319730" cy="2308881"/>
                <a:chOff x="799470" y="1746439"/>
                <a:chExt cx="4319730" cy="2308881"/>
              </a:xfrm>
            </p:grpSpPr>
            <p:grpSp>
              <p:nvGrpSpPr>
                <p:cNvPr id="10" name="Ryhmä 9"/>
                <p:cNvGrpSpPr/>
                <p:nvPr/>
              </p:nvGrpSpPr>
              <p:grpSpPr>
                <a:xfrm rot="10800000">
                  <a:off x="799470" y="1746439"/>
                  <a:ext cx="543223" cy="2308881"/>
                  <a:chOff x="3357000" y="6323568"/>
                  <a:chExt cx="543223" cy="2308881"/>
                </a:xfrm>
              </p:grpSpPr>
              <p:cxnSp>
                <p:nvCxnSpPr>
                  <p:cNvPr id="11" name="Suora yhdysviiva 10"/>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3530847" y="6323568"/>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6" name="Tekstiruutu 15"/>
                  <p:cNvSpPr txBox="1"/>
                  <p:nvPr/>
                </p:nvSpPr>
                <p:spPr>
                  <a:xfrm>
                    <a:off x="3535644" y="7406805"/>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7" name="Tekstiruutu 16"/>
                  <p:cNvSpPr txBox="1"/>
                  <p:nvPr/>
                </p:nvSpPr>
                <p:spPr>
                  <a:xfrm>
                    <a:off x="3545870" y="8478561"/>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174" name="Ryhmä 173"/>
                <p:cNvGrpSpPr/>
                <p:nvPr/>
              </p:nvGrpSpPr>
              <p:grpSpPr>
                <a:xfrm rot="10800000">
                  <a:off x="1745720" y="1845621"/>
                  <a:ext cx="3370303" cy="1601644"/>
                  <a:chOff x="1742224" y="7291897"/>
                  <a:chExt cx="3370303" cy="1601644"/>
                </a:xfrm>
              </p:grpSpPr>
              <p:grpSp>
                <p:nvGrpSpPr>
                  <p:cNvPr id="175" name="Ryhmä 174"/>
                  <p:cNvGrpSpPr/>
                  <p:nvPr/>
                </p:nvGrpSpPr>
                <p:grpSpPr>
                  <a:xfrm rot="10800000">
                    <a:off x="2877130" y="7753042"/>
                    <a:ext cx="1103988" cy="1140499"/>
                    <a:chOff x="2883462" y="2085031"/>
                    <a:chExt cx="1103988" cy="1140499"/>
                  </a:xfrm>
                </p:grpSpPr>
                <p:pic>
                  <p:nvPicPr>
                    <p:cNvPr id="195"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6" name="Ryhmä 175"/>
                  <p:cNvGrpSpPr/>
                  <p:nvPr/>
                </p:nvGrpSpPr>
                <p:grpSpPr>
                  <a:xfrm>
                    <a:off x="1995351" y="7736238"/>
                    <a:ext cx="932230" cy="1157303"/>
                    <a:chOff x="2001410" y="7394183"/>
                    <a:chExt cx="932230" cy="1157303"/>
                  </a:xfrm>
                </p:grpSpPr>
                <p:cxnSp>
                  <p:nvCxnSpPr>
                    <p:cNvPr id="192" name="Suora yhdysviiva 191"/>
                    <p:cNvCxnSpPr>
                      <a:stCxn id="197" idx="2"/>
                      <a:endCxn id="187"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uora yhdysviiva 192"/>
                    <p:cNvCxnSpPr>
                      <a:stCxn id="198" idx="2"/>
                      <a:endCxn id="189"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Ryhmä 176"/>
                  <p:cNvGrpSpPr/>
                  <p:nvPr/>
                </p:nvGrpSpPr>
                <p:grpSpPr>
                  <a:xfrm rot="10800000">
                    <a:off x="1742224" y="7291897"/>
                    <a:ext cx="507243" cy="1508485"/>
                    <a:chOff x="1846813" y="4526773"/>
                    <a:chExt cx="507243" cy="1508485"/>
                  </a:xfrm>
                </p:grpSpPr>
                <p:pic>
                  <p:nvPicPr>
                    <p:cNvPr id="189" name="Kuva 1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187" name="Kuva 18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179" name="Kuva 1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180" name="Kuva 1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182" name="Suora yhdysviiva 181"/>
                  <p:cNvCxnSpPr>
                    <a:stCxn id="180" idx="2"/>
                    <a:endCxn id="195"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uora yhdysviiva 182"/>
                  <p:cNvCxnSpPr>
                    <a:stCxn id="179" idx="2"/>
                    <a:endCxn id="196"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9" name="Picture 134" descr="T:\tie2014\1510014798_Liikenne tietyomaalla\Suunnittelu\Tienrakennustyömaat\Powerpoint\työ\png - värieroteltu\valo-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34" descr="T:\tie2014\1510014798_Liikenne tietyomaalla\Suunnittelu\Tienrakennustyömaat\Powerpoint\työ\png - värieroteltu\valo-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Kuva 10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746000" y="2844000"/>
                  <a:ext cx="507600" cy="141345"/>
                </a:xfrm>
                <a:prstGeom prst="rect">
                  <a:avLst/>
                </a:prstGeom>
              </p:spPr>
            </p:pic>
            <p:pic>
              <p:nvPicPr>
                <p:cNvPr id="104" name="Kuva 10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4611600" y="2844000"/>
                  <a:ext cx="507600" cy="141345"/>
                </a:xfrm>
                <a:prstGeom prst="rect">
                  <a:avLst/>
                </a:prstGeom>
              </p:spPr>
            </p:pic>
          </p:grpSp>
          <p:pic>
            <p:nvPicPr>
              <p:cNvPr id="115" name="Kuva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3736265" y="184626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982943" y="184777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Kuva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214201" y="398174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007053" y="3983367"/>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54" name="Ryhmä 153"/>
          <p:cNvGrpSpPr/>
          <p:nvPr/>
        </p:nvGrpSpPr>
        <p:grpSpPr>
          <a:xfrm rot="10800000">
            <a:off x="1381042" y="5868266"/>
            <a:ext cx="4704432" cy="2846496"/>
            <a:chOff x="799470" y="1746439"/>
            <a:chExt cx="4704432" cy="2846496"/>
          </a:xfrm>
        </p:grpSpPr>
        <p:cxnSp>
          <p:nvCxnSpPr>
            <p:cNvPr id="155" name="Suora yhdysviiva 154"/>
            <p:cNvCxnSpPr/>
            <p:nvPr/>
          </p:nvCxnSpPr>
          <p:spPr>
            <a:xfrm rot="10800000">
              <a:off x="1342693" y="3984583"/>
              <a:ext cx="4161209"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56" name="Ryhmä 155"/>
            <p:cNvGrpSpPr/>
            <p:nvPr/>
          </p:nvGrpSpPr>
          <p:grpSpPr>
            <a:xfrm>
              <a:off x="799470" y="1746439"/>
              <a:ext cx="4319730" cy="2846496"/>
              <a:chOff x="799470" y="1746439"/>
              <a:chExt cx="4319730" cy="2846496"/>
            </a:xfrm>
          </p:grpSpPr>
          <p:grpSp>
            <p:nvGrpSpPr>
              <p:cNvPr id="157" name="Ryhmä 156"/>
              <p:cNvGrpSpPr/>
              <p:nvPr/>
            </p:nvGrpSpPr>
            <p:grpSpPr>
              <a:xfrm>
                <a:off x="799470" y="1746439"/>
                <a:ext cx="4319730" cy="2308881"/>
                <a:chOff x="799470" y="1746439"/>
                <a:chExt cx="4319730" cy="2308881"/>
              </a:xfrm>
            </p:grpSpPr>
            <p:grpSp>
              <p:nvGrpSpPr>
                <p:cNvPr id="162" name="Ryhmä 161"/>
                <p:cNvGrpSpPr/>
                <p:nvPr/>
              </p:nvGrpSpPr>
              <p:grpSpPr>
                <a:xfrm rot="10800000">
                  <a:off x="799470" y="1746439"/>
                  <a:ext cx="543223" cy="2308881"/>
                  <a:chOff x="3357000" y="6323568"/>
                  <a:chExt cx="543223" cy="2308881"/>
                </a:xfrm>
              </p:grpSpPr>
              <p:cxnSp>
                <p:nvCxnSpPr>
                  <p:cNvPr id="203" name="Suora yhdysviiva 202"/>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uora yhdysviiva 203"/>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uora yhdysviiva 204"/>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uora yhdysviiva 205"/>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Tekstiruutu 206"/>
                  <p:cNvSpPr txBox="1"/>
                  <p:nvPr/>
                </p:nvSpPr>
                <p:spPr>
                  <a:xfrm>
                    <a:off x="3530847" y="6323568"/>
                    <a:ext cx="22692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08" name="Tekstiruutu 207"/>
                  <p:cNvSpPr txBox="1"/>
                  <p:nvPr/>
                </p:nvSpPr>
                <p:spPr>
                  <a:xfrm>
                    <a:off x="3535644" y="7406805"/>
                    <a:ext cx="359247"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09" name="Tekstiruutu 208"/>
                  <p:cNvSpPr txBox="1"/>
                  <p:nvPr/>
                </p:nvSpPr>
                <p:spPr>
                  <a:xfrm>
                    <a:off x="3545870" y="8478561"/>
                    <a:ext cx="354353"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163" name="Ryhmä 162"/>
                <p:cNvGrpSpPr/>
                <p:nvPr/>
              </p:nvGrpSpPr>
              <p:grpSpPr>
                <a:xfrm rot="10800000">
                  <a:off x="1745720" y="1845621"/>
                  <a:ext cx="3370303" cy="1601644"/>
                  <a:chOff x="1742224" y="7291897"/>
                  <a:chExt cx="3370303" cy="1601644"/>
                </a:xfrm>
              </p:grpSpPr>
              <p:grpSp>
                <p:nvGrpSpPr>
                  <p:cNvPr id="168" name="Ryhmä 167"/>
                  <p:cNvGrpSpPr/>
                  <p:nvPr/>
                </p:nvGrpSpPr>
                <p:grpSpPr>
                  <a:xfrm rot="10800000">
                    <a:off x="2877130" y="7753042"/>
                    <a:ext cx="1103988" cy="1140499"/>
                    <a:chOff x="2883462" y="2085031"/>
                    <a:chExt cx="1103988" cy="1140499"/>
                  </a:xfrm>
                </p:grpSpPr>
                <p:pic>
                  <p:nvPicPr>
                    <p:cNvPr id="199"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Kuva 1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9" name="Ryhmä 168"/>
                  <p:cNvGrpSpPr/>
                  <p:nvPr/>
                </p:nvGrpSpPr>
                <p:grpSpPr>
                  <a:xfrm>
                    <a:off x="1995351" y="7736238"/>
                    <a:ext cx="932230" cy="1157303"/>
                    <a:chOff x="2001410" y="7394183"/>
                    <a:chExt cx="932230" cy="1157303"/>
                  </a:xfrm>
                </p:grpSpPr>
                <p:cxnSp>
                  <p:nvCxnSpPr>
                    <p:cNvPr id="188" name="Suora yhdysviiva 187"/>
                    <p:cNvCxnSpPr>
                      <a:stCxn id="201" idx="2"/>
                      <a:endCxn id="186"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uora yhdysviiva 189"/>
                    <p:cNvCxnSpPr>
                      <a:stCxn id="202" idx="2"/>
                      <a:endCxn id="185"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0" name="Ryhmä 169"/>
                  <p:cNvGrpSpPr/>
                  <p:nvPr/>
                </p:nvGrpSpPr>
                <p:grpSpPr>
                  <a:xfrm rot="10800000">
                    <a:off x="1742224" y="7291897"/>
                    <a:ext cx="507243" cy="1508485"/>
                    <a:chOff x="1846813" y="4526773"/>
                    <a:chExt cx="507243" cy="1508485"/>
                  </a:xfrm>
                </p:grpSpPr>
                <p:pic>
                  <p:nvPicPr>
                    <p:cNvPr id="185" name="Kuva 18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186" name="Kuva 18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171" name="Kuva 1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172" name="Kuva 17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173" name="Suora yhdysviiva 172"/>
                  <p:cNvCxnSpPr>
                    <a:stCxn id="172" idx="2"/>
                    <a:endCxn id="199"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uora yhdysviiva 180"/>
                  <p:cNvCxnSpPr>
                    <a:stCxn id="171" idx="2"/>
                    <a:endCxn id="200"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64" name="Picture 134" descr="T:\tie2014\1510014798_Liikenne tietyomaalla\Suunnittelu\Tienrakennustyömaat\Powerpoint\työ\png - värieroteltu\valo-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6352"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134" descr="T:\tie2014\1510014798_Liikenne tietyomaalla\Suunnittelu\Tienrakennustyömaat\Powerpoint\työ\png - värieroteltu\valo-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7428" y="2400812"/>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Kuva 16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746000" y="2844000"/>
                  <a:ext cx="507600" cy="141345"/>
                </a:xfrm>
                <a:prstGeom prst="rect">
                  <a:avLst/>
                </a:prstGeom>
              </p:spPr>
            </p:pic>
            <p:pic>
              <p:nvPicPr>
                <p:cNvPr id="167" name="Kuva 16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4611600" y="2844000"/>
                  <a:ext cx="507600" cy="141345"/>
                </a:xfrm>
                <a:prstGeom prst="rect">
                  <a:avLst/>
                </a:prstGeom>
              </p:spPr>
            </p:pic>
          </p:grpSp>
          <p:pic>
            <p:nvPicPr>
              <p:cNvPr id="158" name="Kuva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3736265" y="184626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982943" y="184777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Kuva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214201" y="3981748"/>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007053" y="3983367"/>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8"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1.5</a:t>
            </a:r>
          </a:p>
        </p:txBody>
      </p:sp>
    </p:spTree>
    <p:extLst>
      <p:ext uri="{BB962C8B-B14F-4D97-AF65-F5344CB8AC3E}">
        <p14:creationId xmlns:p14="http://schemas.microsoft.com/office/powerpoint/2010/main" val="954927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 r="-1000"/>
          </a:stretch>
        </a:blipFill>
        <a:effectLst/>
      </p:bgPr>
    </p:bg>
    <p:spTree>
      <p:nvGrpSpPr>
        <p:cNvPr id="1" name=""/>
        <p:cNvGrpSpPr/>
        <p:nvPr/>
      </p:nvGrpSpPr>
      <p:grpSpPr>
        <a:xfrm>
          <a:off x="0" y="0"/>
          <a:ext cx="0" cy="0"/>
          <a:chOff x="0" y="0"/>
          <a:chExt cx="0" cy="0"/>
        </a:xfrm>
      </p:grpSpPr>
      <p:grpSp>
        <p:nvGrpSpPr>
          <p:cNvPr id="500" name="Ryhmä 499"/>
          <p:cNvGrpSpPr/>
          <p:nvPr/>
        </p:nvGrpSpPr>
        <p:grpSpPr>
          <a:xfrm rot="10800000">
            <a:off x="884499" y="6481222"/>
            <a:ext cx="5036231" cy="2756794"/>
            <a:chOff x="935808" y="1290774"/>
            <a:chExt cx="5036231" cy="2756794"/>
          </a:xfrm>
        </p:grpSpPr>
        <p:grpSp>
          <p:nvGrpSpPr>
            <p:cNvPr id="501" name="Ryhmä 500"/>
            <p:cNvGrpSpPr/>
            <p:nvPr/>
          </p:nvGrpSpPr>
          <p:grpSpPr>
            <a:xfrm rot="10800000">
              <a:off x="3003041" y="1713606"/>
              <a:ext cx="839724" cy="2333962"/>
              <a:chOff x="2842944" y="5407051"/>
              <a:chExt cx="839724" cy="2333962"/>
            </a:xfrm>
          </p:grpSpPr>
          <p:pic>
            <p:nvPicPr>
              <p:cNvPr id="635"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2944" y="734501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6"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8972" y="73450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3578" y="561917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8"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8838" y="5407051"/>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2" name="Ryhmä 501"/>
            <p:cNvGrpSpPr/>
            <p:nvPr/>
          </p:nvGrpSpPr>
          <p:grpSpPr>
            <a:xfrm>
              <a:off x="935808" y="1290774"/>
              <a:ext cx="5036231" cy="2397837"/>
              <a:chOff x="935808" y="1290774"/>
              <a:chExt cx="5036231" cy="2397837"/>
            </a:xfrm>
          </p:grpSpPr>
          <p:grpSp>
            <p:nvGrpSpPr>
              <p:cNvPr id="503" name="Ryhmä 502"/>
              <p:cNvGrpSpPr/>
              <p:nvPr/>
            </p:nvGrpSpPr>
            <p:grpSpPr>
              <a:xfrm>
                <a:off x="935808" y="1290774"/>
                <a:ext cx="5036231" cy="2397837"/>
                <a:chOff x="935808" y="1290774"/>
                <a:chExt cx="5036231" cy="2397837"/>
              </a:xfrm>
            </p:grpSpPr>
            <p:grpSp>
              <p:nvGrpSpPr>
                <p:cNvPr id="506" name="Ryhmä 505"/>
                <p:cNvGrpSpPr>
                  <a:grpSpLocks noChangeAspect="1"/>
                </p:cNvGrpSpPr>
                <p:nvPr/>
              </p:nvGrpSpPr>
              <p:grpSpPr>
                <a:xfrm rot="10800000">
                  <a:off x="935808" y="1290774"/>
                  <a:ext cx="5036231" cy="2397837"/>
                  <a:chOff x="730151" y="6714322"/>
                  <a:chExt cx="5333925" cy="2539575"/>
                </a:xfrm>
              </p:grpSpPr>
              <p:cxnSp>
                <p:nvCxnSpPr>
                  <p:cNvPr id="555" name="Suora yhdysviiva 554"/>
                  <p:cNvCxnSpPr>
                    <a:stCxn id="630" idx="2"/>
                    <a:endCxn id="591" idx="3"/>
                  </p:cNvCxnSpPr>
                  <p:nvPr/>
                </p:nvCxnSpPr>
                <p:spPr>
                  <a:xfrm flipH="1">
                    <a:off x="2746181" y="8019915"/>
                    <a:ext cx="197695" cy="162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6" name="Ryhmä 555"/>
                  <p:cNvGrpSpPr/>
                  <p:nvPr/>
                </p:nvGrpSpPr>
                <p:grpSpPr>
                  <a:xfrm rot="10800000">
                    <a:off x="4547239" y="8501833"/>
                    <a:ext cx="463349" cy="752064"/>
                    <a:chOff x="1704816" y="1982379"/>
                    <a:chExt cx="506254" cy="821704"/>
                  </a:xfrm>
                </p:grpSpPr>
                <p:pic>
                  <p:nvPicPr>
                    <p:cNvPr id="633" name="Kuva 6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773261" y="1982379"/>
                      <a:ext cx="360521" cy="360045"/>
                    </a:xfrm>
                    <a:prstGeom prst="rect">
                      <a:avLst/>
                    </a:prstGeom>
                  </p:spPr>
                </p:pic>
                <p:pic>
                  <p:nvPicPr>
                    <p:cNvPr id="634" name="Kuva 6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704816" y="2359742"/>
                      <a:ext cx="506254" cy="444341"/>
                    </a:xfrm>
                    <a:prstGeom prst="rect">
                      <a:avLst/>
                    </a:prstGeom>
                  </p:spPr>
                </p:pic>
              </p:grpSp>
              <p:pic>
                <p:nvPicPr>
                  <p:cNvPr id="559" name="Kuva 55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2973" y="7856996"/>
                    <a:ext cx="329967" cy="329095"/>
                  </a:xfrm>
                  <a:prstGeom prst="rect">
                    <a:avLst/>
                  </a:prstGeom>
                </p:spPr>
              </p:pic>
              <p:pic>
                <p:nvPicPr>
                  <p:cNvPr id="578" name="Kuva 57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28633" y="7763478"/>
                    <a:ext cx="463349" cy="406681"/>
                  </a:xfrm>
                  <a:prstGeom prst="rect">
                    <a:avLst/>
                  </a:prstGeom>
                </p:spPr>
              </p:pic>
              <p:pic>
                <p:nvPicPr>
                  <p:cNvPr id="579" name="Kuva 57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7467" y="7067757"/>
                    <a:ext cx="463349" cy="406683"/>
                  </a:xfrm>
                  <a:prstGeom prst="rect">
                    <a:avLst/>
                  </a:prstGeom>
                </p:spPr>
              </p:pic>
              <p:cxnSp>
                <p:nvCxnSpPr>
                  <p:cNvPr id="580" name="Suora yhdysviiva 579"/>
                  <p:cNvCxnSpPr/>
                  <p:nvPr/>
                </p:nvCxnSpPr>
                <p:spPr>
                  <a:xfrm rot="10800000">
                    <a:off x="4740714" y="807039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581"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7584" y="7618645"/>
                    <a:ext cx="168545" cy="16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2" name="Ryhmä 581"/>
                  <p:cNvGrpSpPr/>
                  <p:nvPr/>
                </p:nvGrpSpPr>
                <p:grpSpPr>
                  <a:xfrm rot="10800000">
                    <a:off x="730151" y="6714322"/>
                    <a:ext cx="5333925" cy="2532895"/>
                    <a:chOff x="553778" y="1989678"/>
                    <a:chExt cx="5827836" cy="2767438"/>
                  </a:xfrm>
                </p:grpSpPr>
                <p:cxnSp>
                  <p:nvCxnSpPr>
                    <p:cNvPr id="583" name="Suora yhdysviiva 582"/>
                    <p:cNvCxnSpPr/>
                    <p:nvPr/>
                  </p:nvCxnSpPr>
                  <p:spPr>
                    <a:xfrm flipV="1">
                      <a:off x="1355788" y="4466839"/>
                      <a:ext cx="4161209" cy="2482"/>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584" name="Ryhmä 583"/>
                    <p:cNvGrpSpPr/>
                    <p:nvPr/>
                  </p:nvGrpSpPr>
                  <p:grpSpPr>
                    <a:xfrm>
                      <a:off x="2851976" y="2192624"/>
                      <a:ext cx="1156653" cy="1920418"/>
                      <a:chOff x="2851976" y="2192624"/>
                      <a:chExt cx="1156653" cy="1920418"/>
                    </a:xfrm>
                  </p:grpSpPr>
                  <p:pic>
                    <p:nvPicPr>
                      <p:cNvPr id="624"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912480" y="40479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1976" y="388862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6"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8274" y="3330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7"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7700"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8"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8274" y="219461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9"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918142" y="389126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0"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917660" y="33306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913273"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2"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913073" y="2192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5" name="Ryhmä 584"/>
                    <p:cNvGrpSpPr/>
                    <p:nvPr/>
                  </p:nvGrpSpPr>
                  <p:grpSpPr>
                    <a:xfrm rot="10800000">
                      <a:off x="3957722" y="2192623"/>
                      <a:ext cx="956281" cy="2204447"/>
                      <a:chOff x="1943404" y="6315621"/>
                      <a:chExt cx="956281" cy="2204447"/>
                    </a:xfrm>
                  </p:grpSpPr>
                  <p:cxnSp>
                    <p:nvCxnSpPr>
                      <p:cNvPr id="620" name="Suora yhdysviiva 619"/>
                      <p:cNvCxnSpPr>
                        <a:stCxn id="631" idx="2"/>
                        <a:endCxn id="594" idx="2"/>
                      </p:cNvCxnSpPr>
                      <p:nvPr/>
                    </p:nvCxnSpPr>
                    <p:spPr>
                      <a:xfrm rot="10800000">
                        <a:off x="1943404" y="7545536"/>
                        <a:ext cx="955486" cy="69479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1" name="Suora yhdysviiva 620"/>
                      <p:cNvCxnSpPr>
                        <a:stCxn id="624" idx="2"/>
                        <a:endCxn id="592" idx="0"/>
                      </p:cNvCxnSpPr>
                      <p:nvPr/>
                    </p:nvCxnSpPr>
                    <p:spPr>
                      <a:xfrm flipH="1" flipV="1">
                        <a:off x="2492447" y="6315621"/>
                        <a:ext cx="407238" cy="28402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2" name="Suora yhdysviiva 621"/>
                      <p:cNvCxnSpPr>
                        <a:stCxn id="629" idx="2"/>
                        <a:endCxn id="589" idx="2"/>
                      </p:cNvCxnSpPr>
                      <p:nvPr/>
                    </p:nvCxnSpPr>
                    <p:spPr>
                      <a:xfrm flipH="1" flipV="1">
                        <a:off x="1953056" y="6778783"/>
                        <a:ext cx="940966" cy="4264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uora yhdysviiva 622"/>
                      <p:cNvCxnSpPr>
                        <a:stCxn id="632" idx="2"/>
                        <a:endCxn id="597" idx="2"/>
                      </p:cNvCxnSpPr>
                      <p:nvPr/>
                    </p:nvCxnSpPr>
                    <p:spPr>
                      <a:xfrm rot="10800000">
                        <a:off x="1963733" y="8345650"/>
                        <a:ext cx="935356" cy="17441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6" name="Ryhmä 585"/>
                    <p:cNvGrpSpPr/>
                    <p:nvPr/>
                  </p:nvGrpSpPr>
                  <p:grpSpPr>
                    <a:xfrm>
                      <a:off x="1957943" y="2194614"/>
                      <a:ext cx="945575" cy="1731994"/>
                      <a:chOff x="1957943" y="2194614"/>
                      <a:chExt cx="945575" cy="1731994"/>
                    </a:xfrm>
                  </p:grpSpPr>
                  <p:cxnSp>
                    <p:nvCxnSpPr>
                      <p:cNvPr id="616" name="Suora yhdysviiva 615"/>
                      <p:cNvCxnSpPr>
                        <a:stCxn id="578" idx="2"/>
                        <a:endCxn id="627" idx="2"/>
                      </p:cNvCxnSpPr>
                      <p:nvPr/>
                    </p:nvCxnSpPr>
                    <p:spPr>
                      <a:xfrm flipV="1">
                        <a:off x="1978273" y="2472363"/>
                        <a:ext cx="924671" cy="6941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7" name="Suora yhdysviiva 616"/>
                      <p:cNvCxnSpPr>
                        <a:stCxn id="625" idx="2"/>
                        <a:endCxn id="579" idx="2"/>
                      </p:cNvCxnSpPr>
                      <p:nvPr/>
                    </p:nvCxnSpPr>
                    <p:spPr>
                      <a:xfrm rot="10800000" flipV="1">
                        <a:off x="1968621" y="3888629"/>
                        <a:ext cx="928599" cy="379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uora yhdysviiva 617"/>
                      <p:cNvCxnSpPr>
                        <a:stCxn id="559" idx="1"/>
                        <a:endCxn id="626" idx="2"/>
                      </p:cNvCxnSpPr>
                      <p:nvPr/>
                    </p:nvCxnSpPr>
                    <p:spPr>
                      <a:xfrm rot="10800000" flipH="1" flipV="1">
                        <a:off x="2685548" y="3328846"/>
                        <a:ext cx="217969" cy="17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9" name="Suora yhdysviiva 618"/>
                      <p:cNvCxnSpPr>
                        <a:stCxn id="634" idx="2"/>
                        <a:endCxn id="628" idx="2"/>
                      </p:cNvCxnSpPr>
                      <p:nvPr/>
                    </p:nvCxnSpPr>
                    <p:spPr>
                      <a:xfrm flipV="1">
                        <a:off x="1957943" y="2194614"/>
                        <a:ext cx="945575" cy="16512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7" name="Ryhmä 586"/>
                    <p:cNvGrpSpPr/>
                    <p:nvPr/>
                  </p:nvGrpSpPr>
                  <p:grpSpPr>
                    <a:xfrm>
                      <a:off x="553778" y="2111750"/>
                      <a:ext cx="5827836" cy="2455864"/>
                      <a:chOff x="553778" y="2111750"/>
                      <a:chExt cx="5827836" cy="2455864"/>
                    </a:xfrm>
                  </p:grpSpPr>
                  <p:grpSp>
                    <p:nvGrpSpPr>
                      <p:cNvPr id="598" name="Ryhmä 597"/>
                      <p:cNvGrpSpPr/>
                      <p:nvPr/>
                    </p:nvGrpSpPr>
                    <p:grpSpPr>
                      <a:xfrm rot="10800000">
                        <a:off x="553778" y="2111750"/>
                        <a:ext cx="681755" cy="2455864"/>
                        <a:chOff x="3477540" y="6297188"/>
                        <a:chExt cx="681755" cy="2455864"/>
                      </a:xfrm>
                    </p:grpSpPr>
                    <p:cxnSp>
                      <p:nvCxnSpPr>
                        <p:cNvPr id="605" name="Suora yhdysviiva 604"/>
                        <p:cNvCxnSpPr/>
                        <p:nvPr/>
                      </p:nvCxnSpPr>
                      <p:spPr>
                        <a:xfrm flipV="1">
                          <a:off x="3551193" y="6395478"/>
                          <a:ext cx="3083" cy="2275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uora yhdysviiva 605"/>
                        <p:cNvCxnSpPr/>
                        <p:nvPr/>
                      </p:nvCxnSpPr>
                      <p:spPr>
                        <a:xfrm rot="10800000">
                          <a:off x="3481010" y="639796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uora yhdysviiva 606"/>
                        <p:cNvCxnSpPr/>
                        <p:nvPr/>
                      </p:nvCxnSpPr>
                      <p:spPr>
                        <a:xfrm rot="10800000">
                          <a:off x="3481011" y="696535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uora yhdysviiva 607"/>
                        <p:cNvCxnSpPr/>
                        <p:nvPr/>
                      </p:nvCxnSpPr>
                      <p:spPr>
                        <a:xfrm rot="10800000">
                          <a:off x="3478577" y="753274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9" name="Suora yhdysviiva 608"/>
                        <p:cNvCxnSpPr/>
                        <p:nvPr/>
                      </p:nvCxnSpPr>
                      <p:spPr>
                        <a:xfrm rot="10800000">
                          <a:off x="3477540" y="838244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uora yhdysviiva 609"/>
                        <p:cNvCxnSpPr/>
                        <p:nvPr/>
                      </p:nvCxnSpPr>
                      <p:spPr>
                        <a:xfrm rot="10800000">
                          <a:off x="3483515" y="867289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1" name="Tekstiruutu 610"/>
                        <p:cNvSpPr txBox="1"/>
                        <p:nvPr/>
                      </p:nvSpPr>
                      <p:spPr>
                        <a:xfrm>
                          <a:off x="3650982" y="7464545"/>
                          <a:ext cx="484540" cy="17807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sp>
                      <p:nvSpPr>
                        <p:cNvPr id="612" name="Tekstiruutu 611"/>
                        <p:cNvSpPr txBox="1"/>
                        <p:nvPr/>
                      </p:nvSpPr>
                      <p:spPr>
                        <a:xfrm>
                          <a:off x="3655191" y="8290247"/>
                          <a:ext cx="457792" cy="16198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700 m</a:t>
                          </a:r>
                        </a:p>
                      </p:txBody>
                    </p:sp>
                    <p:sp>
                      <p:nvSpPr>
                        <p:cNvPr id="613" name="Tekstiruutu 612"/>
                        <p:cNvSpPr txBox="1"/>
                        <p:nvPr/>
                      </p:nvSpPr>
                      <p:spPr>
                        <a:xfrm>
                          <a:off x="3656914" y="8588413"/>
                          <a:ext cx="502381" cy="1646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800 m</a:t>
                          </a:r>
                        </a:p>
                      </p:txBody>
                    </p:sp>
                    <p:sp>
                      <p:nvSpPr>
                        <p:cNvPr id="614" name="Tekstiruutu 613"/>
                        <p:cNvSpPr txBox="1"/>
                        <p:nvPr/>
                      </p:nvSpPr>
                      <p:spPr>
                        <a:xfrm>
                          <a:off x="3648769" y="6858934"/>
                          <a:ext cx="498132" cy="16198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615" name="Tekstiruutu 614"/>
                        <p:cNvSpPr txBox="1"/>
                        <p:nvPr/>
                      </p:nvSpPr>
                      <p:spPr>
                        <a:xfrm>
                          <a:off x="3654412" y="6297188"/>
                          <a:ext cx="256863" cy="17807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599" name="Ryhmä 598"/>
                      <p:cNvGrpSpPr/>
                      <p:nvPr/>
                    </p:nvGrpSpPr>
                    <p:grpSpPr>
                      <a:xfrm>
                        <a:off x="5630631" y="4039791"/>
                        <a:ext cx="750983" cy="499790"/>
                        <a:chOff x="3470632" y="6323470"/>
                        <a:chExt cx="750983" cy="499790"/>
                      </a:xfrm>
                    </p:grpSpPr>
                    <p:cxnSp>
                      <p:nvCxnSpPr>
                        <p:cNvPr id="600" name="Suora yhdysviiva 599"/>
                        <p:cNvCxnSpPr/>
                        <p:nvPr/>
                      </p:nvCxnSpPr>
                      <p:spPr>
                        <a:xfrm flipV="1">
                          <a:off x="3542632" y="6386316"/>
                          <a:ext cx="1266"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Suora yhdysviiva 600"/>
                        <p:cNvCxnSpPr/>
                        <p:nvPr/>
                      </p:nvCxnSpPr>
                      <p:spPr>
                        <a:xfrm rot="10800000">
                          <a:off x="3470632" y="638879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2" name="Tekstiruutu 601"/>
                        <p:cNvSpPr txBox="1"/>
                        <p:nvPr/>
                      </p:nvSpPr>
                      <p:spPr>
                        <a:xfrm>
                          <a:off x="3630594" y="6323470"/>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603" name="Suora yhdysviiva 602"/>
                        <p:cNvCxnSpPr/>
                        <p:nvPr/>
                      </p:nvCxnSpPr>
                      <p:spPr>
                        <a:xfrm rot="10800000">
                          <a:off x="3470915" y="674838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4" name="Tekstiruutu 603"/>
                        <p:cNvSpPr txBox="1"/>
                        <p:nvPr/>
                      </p:nvSpPr>
                      <p:spPr>
                        <a:xfrm>
                          <a:off x="3638387" y="6669372"/>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grpSp>
                  <p:nvGrpSpPr>
                    <p:cNvPr id="588" name="Ryhmä 587"/>
                    <p:cNvGrpSpPr/>
                    <p:nvPr/>
                  </p:nvGrpSpPr>
                  <p:grpSpPr>
                    <a:xfrm>
                      <a:off x="4178904" y="1989678"/>
                      <a:ext cx="988226" cy="2767438"/>
                      <a:chOff x="4178904" y="1989678"/>
                      <a:chExt cx="988226" cy="2767438"/>
                    </a:xfrm>
                  </p:grpSpPr>
                  <p:pic>
                    <p:nvPicPr>
                      <p:cNvPr id="589" name="Kuva 58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4651224" y="3933908"/>
                        <a:ext cx="506254" cy="444341"/>
                      </a:xfrm>
                      <a:prstGeom prst="rect">
                        <a:avLst/>
                      </a:prstGeom>
                    </p:spPr>
                  </p:pic>
                  <p:grpSp>
                    <p:nvGrpSpPr>
                      <p:cNvPr id="590" name="Ryhmä 589"/>
                      <p:cNvGrpSpPr/>
                      <p:nvPr/>
                    </p:nvGrpSpPr>
                    <p:grpSpPr>
                      <a:xfrm>
                        <a:off x="4178904" y="1989678"/>
                        <a:ext cx="988226" cy="2767438"/>
                        <a:chOff x="4178904" y="1989678"/>
                        <a:chExt cx="988226" cy="2767438"/>
                      </a:xfrm>
                    </p:grpSpPr>
                    <p:pic>
                      <p:nvPicPr>
                        <p:cNvPr id="591" name="Kuva 59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4178904" y="3149063"/>
                          <a:ext cx="360521" cy="359568"/>
                        </a:xfrm>
                        <a:prstGeom prst="rect">
                          <a:avLst/>
                        </a:prstGeom>
                      </p:spPr>
                    </p:pic>
                    <p:pic>
                      <p:nvPicPr>
                        <p:cNvPr id="592" name="Kuva 59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84700" y="4397071"/>
                          <a:ext cx="360521" cy="360045"/>
                        </a:xfrm>
                        <a:prstGeom prst="rect">
                          <a:avLst/>
                        </a:prstGeom>
                      </p:spPr>
                    </p:pic>
                    <p:grpSp>
                      <p:nvGrpSpPr>
                        <p:cNvPr id="593" name="Ryhmä 592"/>
                        <p:cNvGrpSpPr/>
                        <p:nvPr/>
                      </p:nvGrpSpPr>
                      <p:grpSpPr>
                        <a:xfrm>
                          <a:off x="4640546" y="1989678"/>
                          <a:ext cx="506254" cy="821704"/>
                          <a:chOff x="1768736" y="1989678"/>
                          <a:chExt cx="506254" cy="821704"/>
                        </a:xfrm>
                      </p:grpSpPr>
                      <p:pic>
                        <p:nvPicPr>
                          <p:cNvPr id="596" name="Kuva 59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837181" y="1989678"/>
                            <a:ext cx="360521" cy="360045"/>
                          </a:xfrm>
                          <a:prstGeom prst="rect">
                            <a:avLst/>
                          </a:prstGeom>
                        </p:spPr>
                      </p:pic>
                      <p:pic>
                        <p:nvPicPr>
                          <p:cNvPr id="597" name="Kuva 59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768736" y="2367041"/>
                            <a:ext cx="506254" cy="444341"/>
                          </a:xfrm>
                          <a:prstGeom prst="rect">
                            <a:avLst/>
                          </a:prstGeom>
                        </p:spPr>
                      </p:pic>
                    </p:grpSp>
                    <p:pic>
                      <p:nvPicPr>
                        <p:cNvPr id="594" name="Kuva 59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4660876" y="3167155"/>
                          <a:ext cx="506254" cy="444341"/>
                        </a:xfrm>
                        <a:prstGeom prst="rect">
                          <a:avLst/>
                        </a:prstGeom>
                      </p:spPr>
                    </p:pic>
                    <p:pic>
                      <p:nvPicPr>
                        <p:cNvPr id="595"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4828274" y="3587906"/>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pic>
              <p:nvPicPr>
                <p:cNvPr id="507" name="Kuva 50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800000">
                  <a:off x="1940400" y="2840400"/>
                  <a:ext cx="439200" cy="122299"/>
                </a:xfrm>
                <a:prstGeom prst="rect">
                  <a:avLst/>
                </a:prstGeom>
              </p:spPr>
            </p:pic>
            <p:pic>
              <p:nvPicPr>
                <p:cNvPr id="508" name="Kuva 50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800000">
                  <a:off x="4478400" y="2840400"/>
                  <a:ext cx="439200" cy="122299"/>
                </a:xfrm>
                <a:prstGeom prst="rect">
                  <a:avLst/>
                </a:prstGeom>
              </p:spPr>
            </p:pic>
            <p:pic>
              <p:nvPicPr>
                <p:cNvPr id="553" name="Kuva 5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800000">
                  <a:off x="1948740" y="2177816"/>
                  <a:ext cx="439200" cy="122299"/>
                </a:xfrm>
                <a:prstGeom prst="rect">
                  <a:avLst/>
                </a:prstGeom>
              </p:spPr>
            </p:pic>
            <p:pic>
              <p:nvPicPr>
                <p:cNvPr id="554" name="Kuva 55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800000">
                  <a:off x="4486740" y="2177816"/>
                  <a:ext cx="439200" cy="122299"/>
                </a:xfrm>
                <a:prstGeom prst="rect">
                  <a:avLst/>
                </a:prstGeom>
              </p:spPr>
            </p:pic>
          </p:grpSp>
          <p:pic>
            <p:nvPicPr>
              <p:cNvPr id="504" name="Kuva 50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a:off x="4508340" y="2041016"/>
                <a:ext cx="390908" cy="122400"/>
              </a:xfrm>
              <a:prstGeom prst="rect">
                <a:avLst/>
              </a:prstGeom>
            </p:spPr>
          </p:pic>
          <p:pic>
            <p:nvPicPr>
              <p:cNvPr id="505" name="Kuva 50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a:off x="1970340" y="2041016"/>
                <a:ext cx="390908" cy="122400"/>
              </a:xfrm>
              <a:prstGeom prst="rect">
                <a:avLst/>
              </a:prstGeom>
            </p:spPr>
          </p:pic>
        </p:grpSp>
      </p:grpSp>
      <p:grpSp>
        <p:nvGrpSpPr>
          <p:cNvPr id="713" name="Ryhmä 712"/>
          <p:cNvGrpSpPr/>
          <p:nvPr/>
        </p:nvGrpSpPr>
        <p:grpSpPr>
          <a:xfrm rot="4592729">
            <a:off x="2373914" y="4603832"/>
            <a:ext cx="2171753" cy="1480791"/>
            <a:chOff x="2418944" y="4519242"/>
            <a:chExt cx="2171753" cy="1480791"/>
          </a:xfrm>
        </p:grpSpPr>
        <p:cxnSp>
          <p:nvCxnSpPr>
            <p:cNvPr id="701" name="Suora yhdysviiva 700"/>
            <p:cNvCxnSpPr>
              <a:cxnSpLocks noChangeAspect="1"/>
            </p:cNvCxnSpPr>
            <p:nvPr/>
          </p:nvCxnSpPr>
          <p:spPr>
            <a:xfrm flipH="1">
              <a:off x="2667117" y="4576514"/>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8" name="Suora yhdysviiva 707"/>
            <p:cNvCxnSpPr>
              <a:cxnSpLocks noChangeAspect="1"/>
            </p:cNvCxnSpPr>
            <p:nvPr/>
          </p:nvCxnSpPr>
          <p:spPr>
            <a:xfrm flipH="1">
              <a:off x="2634414" y="4519242"/>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11" name="Suora yhdysviiva 710"/>
            <p:cNvCxnSpPr>
              <a:cxnSpLocks noChangeAspect="1"/>
            </p:cNvCxnSpPr>
            <p:nvPr/>
          </p:nvCxnSpPr>
          <p:spPr>
            <a:xfrm flipH="1">
              <a:off x="2710074" y="4643684"/>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2" name="Tekstiruutu 711"/>
            <p:cNvSpPr txBox="1"/>
            <p:nvPr/>
          </p:nvSpPr>
          <p:spPr>
            <a:xfrm rot="19312671">
              <a:off x="2418944" y="4970082"/>
              <a:ext cx="2171753" cy="169277"/>
            </a:xfrm>
            <a:prstGeom prst="rect">
              <a:avLst/>
            </a:prstGeom>
            <a:solidFill>
              <a:schemeClr val="bg1"/>
            </a:solidFill>
          </p:spPr>
          <p:txBody>
            <a:bodyPr wrap="square" lIns="0" tIns="0" rIns="0" bIns="0" rtlCol="0">
              <a:spAutoFit/>
            </a:bodyPr>
            <a:lstStyle/>
            <a:p>
              <a:r>
                <a:rPr lang="fi-FI" sz="1100" dirty="0">
                  <a:latin typeface="Arial" panose="020B0604020202020204" pitchFamily="34" charset="0"/>
                  <a:cs typeface="Arial" panose="020B0604020202020204" pitchFamily="34" charset="0"/>
                </a:rPr>
                <a:t>Ilmajohdon rakentaminen / purku</a:t>
              </a:r>
            </a:p>
          </p:txBody>
        </p:sp>
      </p:grpSp>
      <p:sp>
        <p:nvSpPr>
          <p:cNvPr id="721" name="Text Box 3"/>
          <p:cNvSpPr txBox="1">
            <a:spLocks noChangeArrowheads="1"/>
          </p:cNvSpPr>
          <p:nvPr/>
        </p:nvSpPr>
        <p:spPr bwMode="auto">
          <a:xfrm>
            <a:off x="597563" y="78819"/>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Tien ylittävän ilmajohdon rakentaminen tai purkaminen risteysalueella</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100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grpSp>
        <p:nvGrpSpPr>
          <p:cNvPr id="5" name="Ryhmä 4"/>
          <p:cNvGrpSpPr/>
          <p:nvPr/>
        </p:nvGrpSpPr>
        <p:grpSpPr>
          <a:xfrm>
            <a:off x="935808" y="1290774"/>
            <a:ext cx="5036231" cy="2756794"/>
            <a:chOff x="935808" y="1290774"/>
            <a:chExt cx="5036231" cy="2756794"/>
          </a:xfrm>
        </p:grpSpPr>
        <p:grpSp>
          <p:nvGrpSpPr>
            <p:cNvPr id="4" name="Ryhmä 3"/>
            <p:cNvGrpSpPr/>
            <p:nvPr/>
          </p:nvGrpSpPr>
          <p:grpSpPr>
            <a:xfrm rot="10800000">
              <a:off x="3003041" y="1713606"/>
              <a:ext cx="839724" cy="2333962"/>
              <a:chOff x="2842944" y="5407051"/>
              <a:chExt cx="839724" cy="2333962"/>
            </a:xfrm>
          </p:grpSpPr>
          <p:pic>
            <p:nvPicPr>
              <p:cNvPr id="496"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2944" y="734501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8972" y="73450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9"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3578" y="5619179"/>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8838" y="5407051"/>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Ryhmä 8"/>
            <p:cNvGrpSpPr/>
            <p:nvPr/>
          </p:nvGrpSpPr>
          <p:grpSpPr>
            <a:xfrm>
              <a:off x="935808" y="1290774"/>
              <a:ext cx="5036231" cy="2397837"/>
              <a:chOff x="935808" y="1290774"/>
              <a:chExt cx="5036231" cy="2397837"/>
            </a:xfrm>
          </p:grpSpPr>
          <p:grpSp>
            <p:nvGrpSpPr>
              <p:cNvPr id="2" name="Ryhmä 1"/>
              <p:cNvGrpSpPr/>
              <p:nvPr/>
            </p:nvGrpSpPr>
            <p:grpSpPr>
              <a:xfrm>
                <a:off x="935808" y="1290774"/>
                <a:ext cx="5036231" cy="2397837"/>
                <a:chOff x="935808" y="1290774"/>
                <a:chExt cx="5036231" cy="2397837"/>
              </a:xfrm>
            </p:grpSpPr>
            <p:grpSp>
              <p:nvGrpSpPr>
                <p:cNvPr id="394" name="Ryhmä 393"/>
                <p:cNvGrpSpPr>
                  <a:grpSpLocks noChangeAspect="1"/>
                </p:cNvGrpSpPr>
                <p:nvPr/>
              </p:nvGrpSpPr>
              <p:grpSpPr>
                <a:xfrm rot="10800000">
                  <a:off x="935808" y="1290774"/>
                  <a:ext cx="5036231" cy="2397837"/>
                  <a:chOff x="730151" y="6714322"/>
                  <a:chExt cx="5333925" cy="2539575"/>
                </a:xfrm>
              </p:grpSpPr>
              <p:cxnSp>
                <p:nvCxnSpPr>
                  <p:cNvPr id="395" name="Suora yhdysviiva 394"/>
                  <p:cNvCxnSpPr>
                    <a:stCxn id="462" idx="2"/>
                    <a:endCxn id="417" idx="3"/>
                  </p:cNvCxnSpPr>
                  <p:nvPr/>
                </p:nvCxnSpPr>
                <p:spPr>
                  <a:xfrm flipH="1">
                    <a:off x="2746181" y="8019915"/>
                    <a:ext cx="197695" cy="162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8" name="Ryhmä 397"/>
                  <p:cNvGrpSpPr/>
                  <p:nvPr/>
                </p:nvGrpSpPr>
                <p:grpSpPr>
                  <a:xfrm rot="10800000">
                    <a:off x="4547239" y="8501833"/>
                    <a:ext cx="463349" cy="752064"/>
                    <a:chOff x="1704816" y="1982379"/>
                    <a:chExt cx="506254" cy="821704"/>
                  </a:xfrm>
                </p:grpSpPr>
                <p:pic>
                  <p:nvPicPr>
                    <p:cNvPr id="467" name="Kuva 4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773261" y="1982379"/>
                      <a:ext cx="360521" cy="360045"/>
                    </a:xfrm>
                    <a:prstGeom prst="rect">
                      <a:avLst/>
                    </a:prstGeom>
                  </p:spPr>
                </p:pic>
                <p:pic>
                  <p:nvPicPr>
                    <p:cNvPr id="468" name="Kuva 4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704816" y="2359742"/>
                      <a:ext cx="506254" cy="444341"/>
                    </a:xfrm>
                    <a:prstGeom prst="rect">
                      <a:avLst/>
                    </a:prstGeom>
                  </p:spPr>
                </p:pic>
              </p:grpSp>
              <p:pic>
                <p:nvPicPr>
                  <p:cNvPr id="399" name="Kuva 3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2973" y="7856996"/>
                    <a:ext cx="329967" cy="329095"/>
                  </a:xfrm>
                  <a:prstGeom prst="rect">
                    <a:avLst/>
                  </a:prstGeom>
                </p:spPr>
              </p:pic>
              <p:pic>
                <p:nvPicPr>
                  <p:cNvPr id="400" name="Kuva 39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28633" y="7763478"/>
                    <a:ext cx="463349" cy="406681"/>
                  </a:xfrm>
                  <a:prstGeom prst="rect">
                    <a:avLst/>
                  </a:prstGeom>
                </p:spPr>
              </p:pic>
              <p:pic>
                <p:nvPicPr>
                  <p:cNvPr id="465" name="Kuva 46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7467" y="7067757"/>
                    <a:ext cx="463349" cy="406683"/>
                  </a:xfrm>
                  <a:prstGeom prst="rect">
                    <a:avLst/>
                  </a:prstGeom>
                </p:spPr>
              </p:pic>
              <p:cxnSp>
                <p:nvCxnSpPr>
                  <p:cNvPr id="403" name="Suora yhdysviiva 402"/>
                  <p:cNvCxnSpPr/>
                  <p:nvPr/>
                </p:nvCxnSpPr>
                <p:spPr>
                  <a:xfrm rot="10800000">
                    <a:off x="4740714" y="8070391"/>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404"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7584" y="7618645"/>
                    <a:ext cx="168545" cy="16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5" name="Ryhmä 404"/>
                  <p:cNvGrpSpPr/>
                  <p:nvPr/>
                </p:nvGrpSpPr>
                <p:grpSpPr>
                  <a:xfrm rot="10800000">
                    <a:off x="730151" y="6714322"/>
                    <a:ext cx="5333925" cy="2532895"/>
                    <a:chOff x="553778" y="1989678"/>
                    <a:chExt cx="5827836" cy="2767438"/>
                  </a:xfrm>
                </p:grpSpPr>
                <p:cxnSp>
                  <p:nvCxnSpPr>
                    <p:cNvPr id="413" name="Suora yhdysviiva 412"/>
                    <p:cNvCxnSpPr/>
                    <p:nvPr/>
                  </p:nvCxnSpPr>
                  <p:spPr>
                    <a:xfrm flipV="1">
                      <a:off x="1355788" y="4466839"/>
                      <a:ext cx="4161209" cy="2482"/>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09" name="Ryhmä 408"/>
                    <p:cNvGrpSpPr/>
                    <p:nvPr/>
                  </p:nvGrpSpPr>
                  <p:grpSpPr>
                    <a:xfrm>
                      <a:off x="2851976" y="2192624"/>
                      <a:ext cx="1156653" cy="1920418"/>
                      <a:chOff x="2851976" y="2192624"/>
                      <a:chExt cx="1156653" cy="1920418"/>
                    </a:xfrm>
                  </p:grpSpPr>
                  <p:pic>
                    <p:nvPicPr>
                      <p:cNvPr id="456"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912480" y="40479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7"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1976" y="3888629"/>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8"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8274" y="3330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7700"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8274" y="219461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918142" y="3891263"/>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917660" y="333062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913273" y="24723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913073" y="21926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 name="Ryhmä 409"/>
                    <p:cNvGrpSpPr/>
                    <p:nvPr/>
                  </p:nvGrpSpPr>
                  <p:grpSpPr>
                    <a:xfrm rot="10800000">
                      <a:off x="3957722" y="2192623"/>
                      <a:ext cx="956281" cy="2204447"/>
                      <a:chOff x="1943404" y="6315621"/>
                      <a:chExt cx="956281" cy="2204447"/>
                    </a:xfrm>
                  </p:grpSpPr>
                  <p:cxnSp>
                    <p:nvCxnSpPr>
                      <p:cNvPr id="454" name="Suora yhdysviiva 453"/>
                      <p:cNvCxnSpPr>
                        <a:stCxn id="463" idx="2"/>
                        <a:endCxn id="422" idx="2"/>
                      </p:cNvCxnSpPr>
                      <p:nvPr/>
                    </p:nvCxnSpPr>
                    <p:spPr>
                      <a:xfrm rot="10800000">
                        <a:off x="1943404" y="7545536"/>
                        <a:ext cx="955486" cy="69479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uora yhdysviiva 451"/>
                      <p:cNvCxnSpPr>
                        <a:stCxn id="456" idx="2"/>
                        <a:endCxn id="418" idx="0"/>
                      </p:cNvCxnSpPr>
                      <p:nvPr/>
                    </p:nvCxnSpPr>
                    <p:spPr>
                      <a:xfrm flipH="1" flipV="1">
                        <a:off x="2492447" y="6315621"/>
                        <a:ext cx="407238" cy="28402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uora yhdysviiva 452"/>
                      <p:cNvCxnSpPr>
                        <a:stCxn id="461" idx="2"/>
                        <a:endCxn id="428" idx="2"/>
                      </p:cNvCxnSpPr>
                      <p:nvPr/>
                    </p:nvCxnSpPr>
                    <p:spPr>
                      <a:xfrm flipH="1" flipV="1">
                        <a:off x="1953056" y="6778783"/>
                        <a:ext cx="940966" cy="4264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uora yhdysviiva 454"/>
                      <p:cNvCxnSpPr>
                        <a:stCxn id="464" idx="2"/>
                        <a:endCxn id="427" idx="2"/>
                      </p:cNvCxnSpPr>
                      <p:nvPr/>
                    </p:nvCxnSpPr>
                    <p:spPr>
                      <a:xfrm rot="10800000">
                        <a:off x="1963733" y="8345650"/>
                        <a:ext cx="935356" cy="17441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1" name="Ryhmä 410"/>
                    <p:cNvGrpSpPr/>
                    <p:nvPr/>
                  </p:nvGrpSpPr>
                  <p:grpSpPr>
                    <a:xfrm>
                      <a:off x="1957943" y="2194614"/>
                      <a:ext cx="945575" cy="1731994"/>
                      <a:chOff x="1957943" y="2194614"/>
                      <a:chExt cx="945575" cy="1731994"/>
                    </a:xfrm>
                  </p:grpSpPr>
                  <p:cxnSp>
                    <p:nvCxnSpPr>
                      <p:cNvPr id="448" name="Suora yhdysviiva 447"/>
                      <p:cNvCxnSpPr>
                        <a:stCxn id="400" idx="2"/>
                        <a:endCxn id="459" idx="2"/>
                      </p:cNvCxnSpPr>
                      <p:nvPr/>
                    </p:nvCxnSpPr>
                    <p:spPr>
                      <a:xfrm flipV="1">
                        <a:off x="1978273" y="2472363"/>
                        <a:ext cx="924671" cy="6941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Suora yhdysviiva 448"/>
                      <p:cNvCxnSpPr>
                        <a:stCxn id="457" idx="2"/>
                        <a:endCxn id="465" idx="2"/>
                      </p:cNvCxnSpPr>
                      <p:nvPr/>
                    </p:nvCxnSpPr>
                    <p:spPr>
                      <a:xfrm rot="10800000" flipV="1">
                        <a:off x="1968621" y="3888629"/>
                        <a:ext cx="928599" cy="379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uora yhdysviiva 449"/>
                      <p:cNvCxnSpPr>
                        <a:stCxn id="399" idx="1"/>
                        <a:endCxn id="458" idx="2"/>
                      </p:cNvCxnSpPr>
                      <p:nvPr/>
                    </p:nvCxnSpPr>
                    <p:spPr>
                      <a:xfrm rot="10800000" flipH="1" flipV="1">
                        <a:off x="2685548" y="3328846"/>
                        <a:ext cx="217969" cy="17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uora yhdysviiva 450"/>
                      <p:cNvCxnSpPr>
                        <a:stCxn id="468" idx="2"/>
                        <a:endCxn id="460" idx="2"/>
                      </p:cNvCxnSpPr>
                      <p:nvPr/>
                    </p:nvCxnSpPr>
                    <p:spPr>
                      <a:xfrm flipV="1">
                        <a:off x="1957943" y="2194614"/>
                        <a:ext cx="945575" cy="16512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2" name="Ryhmä 411"/>
                    <p:cNvGrpSpPr/>
                    <p:nvPr/>
                  </p:nvGrpSpPr>
                  <p:grpSpPr>
                    <a:xfrm>
                      <a:off x="553778" y="2111750"/>
                      <a:ext cx="5827836" cy="2455864"/>
                      <a:chOff x="553778" y="2111750"/>
                      <a:chExt cx="5827836" cy="2455864"/>
                    </a:xfrm>
                  </p:grpSpPr>
                  <p:grpSp>
                    <p:nvGrpSpPr>
                      <p:cNvPr id="430" name="Ryhmä 429"/>
                      <p:cNvGrpSpPr/>
                      <p:nvPr/>
                    </p:nvGrpSpPr>
                    <p:grpSpPr>
                      <a:xfrm rot="10800000">
                        <a:off x="553778" y="2111750"/>
                        <a:ext cx="681755" cy="2455864"/>
                        <a:chOff x="3477540" y="6297188"/>
                        <a:chExt cx="681755" cy="2455864"/>
                      </a:xfrm>
                    </p:grpSpPr>
                    <p:cxnSp>
                      <p:nvCxnSpPr>
                        <p:cNvPr id="437" name="Suora yhdysviiva 436"/>
                        <p:cNvCxnSpPr/>
                        <p:nvPr/>
                      </p:nvCxnSpPr>
                      <p:spPr>
                        <a:xfrm flipV="1">
                          <a:off x="3551193" y="6395478"/>
                          <a:ext cx="3083" cy="2275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uora yhdysviiva 437"/>
                        <p:cNvCxnSpPr/>
                        <p:nvPr/>
                      </p:nvCxnSpPr>
                      <p:spPr>
                        <a:xfrm rot="10800000">
                          <a:off x="3481010" y="639796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uora yhdysviiva 438"/>
                        <p:cNvCxnSpPr/>
                        <p:nvPr/>
                      </p:nvCxnSpPr>
                      <p:spPr>
                        <a:xfrm rot="10800000">
                          <a:off x="3481011" y="696535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uora yhdysviiva 439"/>
                        <p:cNvCxnSpPr/>
                        <p:nvPr/>
                      </p:nvCxnSpPr>
                      <p:spPr>
                        <a:xfrm rot="10800000">
                          <a:off x="3478577" y="753274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1" name="Suora yhdysviiva 440"/>
                        <p:cNvCxnSpPr/>
                        <p:nvPr/>
                      </p:nvCxnSpPr>
                      <p:spPr>
                        <a:xfrm rot="10800000">
                          <a:off x="3477540" y="838244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Suora yhdysviiva 441"/>
                        <p:cNvCxnSpPr/>
                        <p:nvPr/>
                      </p:nvCxnSpPr>
                      <p:spPr>
                        <a:xfrm rot="10800000">
                          <a:off x="3483515" y="867289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3" name="Tekstiruutu 442"/>
                        <p:cNvSpPr txBox="1"/>
                        <p:nvPr/>
                      </p:nvSpPr>
                      <p:spPr>
                        <a:xfrm>
                          <a:off x="3650982" y="7464545"/>
                          <a:ext cx="484540" cy="17807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sp>
                      <p:nvSpPr>
                        <p:cNvPr id="444" name="Tekstiruutu 443"/>
                        <p:cNvSpPr txBox="1"/>
                        <p:nvPr/>
                      </p:nvSpPr>
                      <p:spPr>
                        <a:xfrm>
                          <a:off x="3655191" y="8290247"/>
                          <a:ext cx="457792" cy="16198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700 m</a:t>
                          </a:r>
                        </a:p>
                      </p:txBody>
                    </p:sp>
                    <p:sp>
                      <p:nvSpPr>
                        <p:cNvPr id="445" name="Tekstiruutu 444"/>
                        <p:cNvSpPr txBox="1"/>
                        <p:nvPr/>
                      </p:nvSpPr>
                      <p:spPr>
                        <a:xfrm>
                          <a:off x="3656914" y="8588413"/>
                          <a:ext cx="502381" cy="164639"/>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800 m</a:t>
                          </a:r>
                        </a:p>
                      </p:txBody>
                    </p:sp>
                    <p:sp>
                      <p:nvSpPr>
                        <p:cNvPr id="446" name="Tekstiruutu 445"/>
                        <p:cNvSpPr txBox="1"/>
                        <p:nvPr/>
                      </p:nvSpPr>
                      <p:spPr>
                        <a:xfrm>
                          <a:off x="3648769" y="6858934"/>
                          <a:ext cx="498132" cy="16198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447" name="Tekstiruutu 446"/>
                        <p:cNvSpPr txBox="1"/>
                        <p:nvPr/>
                      </p:nvSpPr>
                      <p:spPr>
                        <a:xfrm>
                          <a:off x="3654412" y="6297188"/>
                          <a:ext cx="256863" cy="178077"/>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431" name="Ryhmä 430"/>
                      <p:cNvGrpSpPr/>
                      <p:nvPr/>
                    </p:nvGrpSpPr>
                    <p:grpSpPr>
                      <a:xfrm>
                        <a:off x="5630631" y="4039791"/>
                        <a:ext cx="750983" cy="499790"/>
                        <a:chOff x="3470632" y="6323470"/>
                        <a:chExt cx="750983" cy="499790"/>
                      </a:xfrm>
                    </p:grpSpPr>
                    <p:cxnSp>
                      <p:nvCxnSpPr>
                        <p:cNvPr id="432" name="Suora yhdysviiva 431"/>
                        <p:cNvCxnSpPr/>
                        <p:nvPr/>
                      </p:nvCxnSpPr>
                      <p:spPr>
                        <a:xfrm flipV="1">
                          <a:off x="3542632" y="6386316"/>
                          <a:ext cx="1266"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uora yhdysviiva 432"/>
                        <p:cNvCxnSpPr/>
                        <p:nvPr/>
                      </p:nvCxnSpPr>
                      <p:spPr>
                        <a:xfrm rot="10800000">
                          <a:off x="3470632" y="638879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4" name="Tekstiruutu 433"/>
                        <p:cNvSpPr txBox="1"/>
                        <p:nvPr/>
                      </p:nvSpPr>
                      <p:spPr>
                        <a:xfrm>
                          <a:off x="3630594" y="6323470"/>
                          <a:ext cx="591021" cy="1619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cxnSp>
                      <p:nvCxnSpPr>
                        <p:cNvPr id="435" name="Suora yhdysviiva 434"/>
                        <p:cNvCxnSpPr/>
                        <p:nvPr/>
                      </p:nvCxnSpPr>
                      <p:spPr>
                        <a:xfrm rot="10800000">
                          <a:off x="3470915" y="674838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6" name="Tekstiruutu 435"/>
                        <p:cNvSpPr txBox="1"/>
                        <p:nvPr/>
                      </p:nvSpPr>
                      <p:spPr>
                        <a:xfrm>
                          <a:off x="3638387" y="6669372"/>
                          <a:ext cx="36108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grpSp>
                  <p:nvGrpSpPr>
                    <p:cNvPr id="414" name="Ryhmä 413"/>
                    <p:cNvGrpSpPr/>
                    <p:nvPr/>
                  </p:nvGrpSpPr>
                  <p:grpSpPr>
                    <a:xfrm>
                      <a:off x="4178904" y="1989678"/>
                      <a:ext cx="988226" cy="2767438"/>
                      <a:chOff x="4178904" y="1989678"/>
                      <a:chExt cx="988226" cy="2767438"/>
                    </a:xfrm>
                  </p:grpSpPr>
                  <p:pic>
                    <p:nvPicPr>
                      <p:cNvPr id="428" name="Kuva 4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4651224" y="3933908"/>
                        <a:ext cx="506254" cy="444341"/>
                      </a:xfrm>
                      <a:prstGeom prst="rect">
                        <a:avLst/>
                      </a:prstGeom>
                    </p:spPr>
                  </p:pic>
                  <p:grpSp>
                    <p:nvGrpSpPr>
                      <p:cNvPr id="416" name="Ryhmä 415"/>
                      <p:cNvGrpSpPr/>
                      <p:nvPr/>
                    </p:nvGrpSpPr>
                    <p:grpSpPr>
                      <a:xfrm>
                        <a:off x="4178904" y="1989678"/>
                        <a:ext cx="988226" cy="2767438"/>
                        <a:chOff x="4178904" y="1989678"/>
                        <a:chExt cx="988226" cy="2767438"/>
                      </a:xfrm>
                    </p:grpSpPr>
                    <p:pic>
                      <p:nvPicPr>
                        <p:cNvPr id="417" name="Kuva 4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4178904" y="3149063"/>
                          <a:ext cx="360521" cy="359568"/>
                        </a:xfrm>
                        <a:prstGeom prst="rect">
                          <a:avLst/>
                        </a:prstGeom>
                      </p:spPr>
                    </p:pic>
                    <p:pic>
                      <p:nvPicPr>
                        <p:cNvPr id="418" name="Kuva 4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84700" y="4397071"/>
                          <a:ext cx="360521" cy="360045"/>
                        </a:xfrm>
                        <a:prstGeom prst="rect">
                          <a:avLst/>
                        </a:prstGeom>
                      </p:spPr>
                    </p:pic>
                    <p:grpSp>
                      <p:nvGrpSpPr>
                        <p:cNvPr id="419" name="Ryhmä 418"/>
                        <p:cNvGrpSpPr/>
                        <p:nvPr/>
                      </p:nvGrpSpPr>
                      <p:grpSpPr>
                        <a:xfrm>
                          <a:off x="4640546" y="1989678"/>
                          <a:ext cx="506254" cy="821704"/>
                          <a:chOff x="1768736" y="1989678"/>
                          <a:chExt cx="506254" cy="821704"/>
                        </a:xfrm>
                      </p:grpSpPr>
                      <p:pic>
                        <p:nvPicPr>
                          <p:cNvPr id="426" name="Kuva 4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837181" y="1989678"/>
                            <a:ext cx="360521" cy="360045"/>
                          </a:xfrm>
                          <a:prstGeom prst="rect">
                            <a:avLst/>
                          </a:prstGeom>
                        </p:spPr>
                      </p:pic>
                      <p:pic>
                        <p:nvPicPr>
                          <p:cNvPr id="427" name="Kuva 4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768736" y="2367041"/>
                            <a:ext cx="506254" cy="444341"/>
                          </a:xfrm>
                          <a:prstGeom prst="rect">
                            <a:avLst/>
                          </a:prstGeom>
                        </p:spPr>
                      </p:pic>
                    </p:grpSp>
                    <p:pic>
                      <p:nvPicPr>
                        <p:cNvPr id="422" name="Kuva 4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4660876" y="3167155"/>
                          <a:ext cx="506254" cy="444341"/>
                        </a:xfrm>
                        <a:prstGeom prst="rect">
                          <a:avLst/>
                        </a:prstGeom>
                      </p:spPr>
                    </p:pic>
                    <p:pic>
                      <p:nvPicPr>
                        <p:cNvPr id="421" name="Picture 134" descr="T:\tie2014\1510014798_Liikenne tietyomaalla\Suunnittelu\Tienrakennustyömaat\Powerpoint\työ\png - värieroteltu\valo-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4828274" y="3587906"/>
                          <a:ext cx="184152" cy="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pic>
              <p:nvPicPr>
                <p:cNvPr id="250" name="Kuva 24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800000">
                  <a:off x="1940400" y="2840400"/>
                  <a:ext cx="439200" cy="122299"/>
                </a:xfrm>
                <a:prstGeom prst="rect">
                  <a:avLst/>
                </a:prstGeom>
              </p:spPr>
            </p:pic>
            <p:pic>
              <p:nvPicPr>
                <p:cNvPr id="251" name="Kuva 25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800000">
                  <a:off x="4478400" y="2840400"/>
                  <a:ext cx="439200" cy="122299"/>
                </a:xfrm>
                <a:prstGeom prst="rect">
                  <a:avLst/>
                </a:prstGeom>
              </p:spPr>
            </p:pic>
            <p:pic>
              <p:nvPicPr>
                <p:cNvPr id="252" name="Kuva 25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800000">
                  <a:off x="1948740" y="2177816"/>
                  <a:ext cx="439200" cy="122299"/>
                </a:xfrm>
                <a:prstGeom prst="rect">
                  <a:avLst/>
                </a:prstGeom>
              </p:spPr>
            </p:pic>
            <p:pic>
              <p:nvPicPr>
                <p:cNvPr id="253" name="Kuva 2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800000">
                  <a:off x="4486740" y="2177816"/>
                  <a:ext cx="439200" cy="122299"/>
                </a:xfrm>
                <a:prstGeom prst="rect">
                  <a:avLst/>
                </a:prstGeom>
              </p:spPr>
            </p:pic>
          </p:grpSp>
          <p:pic>
            <p:nvPicPr>
              <p:cNvPr id="355" name="Kuva 35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a:off x="4508340" y="2041016"/>
                <a:ext cx="390908" cy="122400"/>
              </a:xfrm>
              <a:prstGeom prst="rect">
                <a:avLst/>
              </a:prstGeom>
            </p:spPr>
          </p:pic>
          <p:pic>
            <p:nvPicPr>
              <p:cNvPr id="354" name="Kuva 35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a:off x="1970340" y="2041016"/>
                <a:ext cx="390908" cy="122400"/>
              </a:xfrm>
              <a:prstGeom prst="rect">
                <a:avLst/>
              </a:prstGeom>
            </p:spPr>
          </p:pic>
        </p:grpSp>
      </p:grpSp>
      <p:grpSp>
        <p:nvGrpSpPr>
          <p:cNvPr id="8" name="Ryhmä 7"/>
          <p:cNvGrpSpPr/>
          <p:nvPr/>
        </p:nvGrpSpPr>
        <p:grpSpPr>
          <a:xfrm>
            <a:off x="697462" y="3637668"/>
            <a:ext cx="2183879" cy="3383028"/>
            <a:chOff x="697462" y="3637668"/>
            <a:chExt cx="2183879" cy="3383028"/>
          </a:xfrm>
        </p:grpSpPr>
        <p:grpSp>
          <p:nvGrpSpPr>
            <p:cNvPr id="7" name="Ryhmä 6"/>
            <p:cNvGrpSpPr/>
            <p:nvPr/>
          </p:nvGrpSpPr>
          <p:grpSpPr>
            <a:xfrm>
              <a:off x="697462" y="3637668"/>
              <a:ext cx="2183879" cy="3383028"/>
              <a:chOff x="697462" y="3637668"/>
              <a:chExt cx="2183879" cy="3383028"/>
            </a:xfrm>
          </p:grpSpPr>
          <p:grpSp>
            <p:nvGrpSpPr>
              <p:cNvPr id="247" name="Ryhmä 246"/>
              <p:cNvGrpSpPr/>
              <p:nvPr/>
            </p:nvGrpSpPr>
            <p:grpSpPr>
              <a:xfrm>
                <a:off x="697462" y="3637668"/>
                <a:ext cx="1707086" cy="3383028"/>
                <a:chOff x="697656" y="3632295"/>
                <a:chExt cx="1707086" cy="3383028"/>
              </a:xfrm>
            </p:grpSpPr>
            <p:grpSp>
              <p:nvGrpSpPr>
                <p:cNvPr id="260" name="Ryhmä 259"/>
                <p:cNvGrpSpPr>
                  <a:grpSpLocks noChangeAspect="1"/>
                </p:cNvGrpSpPr>
                <p:nvPr/>
              </p:nvGrpSpPr>
              <p:grpSpPr>
                <a:xfrm rot="16200000">
                  <a:off x="-140315" y="4470266"/>
                  <a:ext cx="3383028" cy="1707086"/>
                  <a:chOff x="1161438" y="1478891"/>
                  <a:chExt cx="3923429" cy="1979771"/>
                </a:xfrm>
              </p:grpSpPr>
              <p:grpSp>
                <p:nvGrpSpPr>
                  <p:cNvPr id="309" name="Ryhmä 308"/>
                  <p:cNvGrpSpPr/>
                  <p:nvPr/>
                </p:nvGrpSpPr>
                <p:grpSpPr>
                  <a:xfrm rot="10800000">
                    <a:off x="1161438" y="1695580"/>
                    <a:ext cx="654015" cy="1651190"/>
                    <a:chOff x="2884240" y="7032118"/>
                    <a:chExt cx="654015" cy="1651191"/>
                  </a:xfrm>
                </p:grpSpPr>
                <p:cxnSp>
                  <p:nvCxnSpPr>
                    <p:cNvPr id="347" name="Suora yhdysviiva 346"/>
                    <p:cNvCxnSpPr/>
                    <p:nvPr/>
                  </p:nvCxnSpPr>
                  <p:spPr>
                    <a:xfrm rot="16200000">
                      <a:off x="2204764" y="7843778"/>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uora yhdysviiva 347"/>
                    <p:cNvCxnSpPr/>
                    <p:nvPr/>
                  </p:nvCxnSpPr>
                  <p:spPr>
                    <a:xfrm rot="10800000">
                      <a:off x="2887973" y="708819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uora yhdysviiva 348"/>
                    <p:cNvCxnSpPr/>
                    <p:nvPr/>
                  </p:nvCxnSpPr>
                  <p:spPr>
                    <a:xfrm rot="10800000">
                      <a:off x="2884240" y="784260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uora yhdysviiva 349"/>
                    <p:cNvCxnSpPr/>
                    <p:nvPr/>
                  </p:nvCxnSpPr>
                  <p:spPr>
                    <a:xfrm rot="10800000">
                      <a:off x="2891200" y="859620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1" name="Tekstiruutu 350"/>
                    <p:cNvSpPr txBox="1"/>
                    <p:nvPr/>
                  </p:nvSpPr>
                  <p:spPr>
                    <a:xfrm>
                      <a:off x="3050399" y="7032118"/>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352" name="Tekstiruutu 351"/>
                    <p:cNvSpPr txBox="1"/>
                    <p:nvPr/>
                  </p:nvSpPr>
                  <p:spPr>
                    <a:xfrm>
                      <a:off x="3047710" y="7761094"/>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353" name="Tekstiruutu 352"/>
                    <p:cNvSpPr txBox="1"/>
                    <p:nvPr/>
                  </p:nvSpPr>
                  <p:spPr>
                    <a:xfrm>
                      <a:off x="3063689" y="8504839"/>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319" name="Ryhmä 318"/>
                  <p:cNvGrpSpPr/>
                  <p:nvPr/>
                </p:nvGrpSpPr>
                <p:grpSpPr>
                  <a:xfrm>
                    <a:off x="4462033" y="2847116"/>
                    <a:ext cx="622834" cy="528358"/>
                    <a:chOff x="2301286" y="6334172"/>
                    <a:chExt cx="622834" cy="528358"/>
                  </a:xfrm>
                </p:grpSpPr>
                <p:cxnSp>
                  <p:nvCxnSpPr>
                    <p:cNvPr id="342" name="Suora yhdysviiva 341"/>
                    <p:cNvCxnSpPr/>
                    <p:nvPr/>
                  </p:nvCxnSpPr>
                  <p:spPr>
                    <a:xfrm flipV="1">
                      <a:off x="2371904" y="6414015"/>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uora yhdysviiva 342"/>
                    <p:cNvCxnSpPr/>
                    <p:nvPr/>
                  </p:nvCxnSpPr>
                  <p:spPr>
                    <a:xfrm rot="10800000">
                      <a:off x="2301286" y="641359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uora yhdysviiva 343"/>
                    <p:cNvCxnSpPr/>
                    <p:nvPr/>
                  </p:nvCxnSpPr>
                  <p:spPr>
                    <a:xfrm rot="10800000">
                      <a:off x="2301694" y="678493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5" name="Tekstiruutu 344"/>
                    <p:cNvSpPr txBox="1"/>
                    <p:nvPr/>
                  </p:nvSpPr>
                  <p:spPr>
                    <a:xfrm>
                      <a:off x="2494906" y="6334172"/>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46" name="Tekstiruutu 345"/>
                    <p:cNvSpPr txBox="1"/>
                    <p:nvPr/>
                  </p:nvSpPr>
                  <p:spPr>
                    <a:xfrm>
                      <a:off x="2502665" y="6708642"/>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320" name="Ryhmä 319"/>
                  <p:cNvGrpSpPr/>
                  <p:nvPr/>
                </p:nvGrpSpPr>
                <p:grpSpPr>
                  <a:xfrm rot="10800000">
                    <a:off x="1865374" y="1478891"/>
                    <a:ext cx="2546056" cy="1979771"/>
                    <a:chOff x="2446817" y="7280500"/>
                    <a:chExt cx="2546056" cy="1979771"/>
                  </a:xfrm>
                </p:grpSpPr>
                <p:pic>
                  <p:nvPicPr>
                    <p:cNvPr id="321" name="Kuva 3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0427" y="8893897"/>
                      <a:ext cx="360521" cy="359568"/>
                    </a:xfrm>
                    <a:prstGeom prst="rect">
                      <a:avLst/>
                    </a:prstGeom>
                  </p:spPr>
                </p:pic>
                <p:grpSp>
                  <p:nvGrpSpPr>
                    <p:cNvPr id="322" name="Ryhmä 321"/>
                    <p:cNvGrpSpPr/>
                    <p:nvPr/>
                  </p:nvGrpSpPr>
                  <p:grpSpPr>
                    <a:xfrm rot="10800000">
                      <a:off x="3274730" y="7804260"/>
                      <a:ext cx="899839" cy="1151437"/>
                      <a:chOff x="2690011" y="2022875"/>
                      <a:chExt cx="899839" cy="1151437"/>
                    </a:xfrm>
                  </p:grpSpPr>
                  <p:pic>
                    <p:nvPicPr>
                      <p:cNvPr id="337"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1"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3" name="Ryhmä 322"/>
                    <p:cNvGrpSpPr/>
                    <p:nvPr/>
                  </p:nvGrpSpPr>
                  <p:grpSpPr>
                    <a:xfrm>
                      <a:off x="2714044" y="7640543"/>
                      <a:ext cx="608295" cy="1315154"/>
                      <a:chOff x="2720103" y="7298488"/>
                      <a:chExt cx="608295" cy="1315154"/>
                    </a:xfrm>
                  </p:grpSpPr>
                  <p:cxnSp>
                    <p:nvCxnSpPr>
                      <p:cNvPr id="334" name="Suora yhdysviiva 333"/>
                      <p:cNvCxnSpPr>
                        <a:stCxn id="337" idx="2"/>
                        <a:endCxn id="333" idx="0"/>
                      </p:cNvCxnSpPr>
                      <p:nvPr/>
                    </p:nvCxnSpPr>
                    <p:spPr>
                      <a:xfrm rot="16200000" flipV="1">
                        <a:off x="2941210" y="7077381"/>
                        <a:ext cx="163715" cy="60593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uora yhdysviiva 334"/>
                      <p:cNvCxnSpPr>
                        <a:stCxn id="340" idx="2"/>
                      </p:cNvCxnSpPr>
                      <p:nvPr/>
                    </p:nvCxnSpPr>
                    <p:spPr>
                      <a:xfrm rot="16200000" flipV="1">
                        <a:off x="3100994" y="7635917"/>
                        <a:ext cx="78462" cy="3723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uora yhdysviiva 335"/>
                      <p:cNvCxnSpPr>
                        <a:stCxn id="341" idx="2"/>
                      </p:cNvCxnSpPr>
                      <p:nvPr/>
                    </p:nvCxnSpPr>
                    <p:spPr>
                      <a:xfrm rot="16200000" flipV="1">
                        <a:off x="3099985" y="8385228"/>
                        <a:ext cx="89548" cy="3672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4" name="Ryhmä 323"/>
                    <p:cNvGrpSpPr/>
                    <p:nvPr/>
                  </p:nvGrpSpPr>
                  <p:grpSpPr>
                    <a:xfrm rot="10800000">
                      <a:off x="2446817" y="7280500"/>
                      <a:ext cx="514442" cy="1979771"/>
                      <a:chOff x="1135021" y="4066884"/>
                      <a:chExt cx="514442" cy="1979771"/>
                    </a:xfrm>
                  </p:grpSpPr>
                  <p:pic>
                    <p:nvPicPr>
                      <p:cNvPr id="329" name="Kuva 3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201975" y="4066884"/>
                        <a:ext cx="360521" cy="359568"/>
                      </a:xfrm>
                      <a:prstGeom prst="rect">
                        <a:avLst/>
                      </a:prstGeom>
                    </p:spPr>
                  </p:pic>
                  <p:grpSp>
                    <p:nvGrpSpPr>
                      <p:cNvPr id="330" name="Ryhmä 329"/>
                      <p:cNvGrpSpPr/>
                      <p:nvPr/>
                    </p:nvGrpSpPr>
                    <p:grpSpPr>
                      <a:xfrm>
                        <a:off x="1135021" y="4443772"/>
                        <a:ext cx="506254" cy="1602883"/>
                        <a:chOff x="1026270" y="2088252"/>
                        <a:chExt cx="506254" cy="1602883"/>
                      </a:xfrm>
                    </p:grpSpPr>
                    <p:pic>
                      <p:nvPicPr>
                        <p:cNvPr id="332" name="Kuva 3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026270" y="2088252"/>
                          <a:ext cx="506254" cy="444340"/>
                        </a:xfrm>
                        <a:prstGeom prst="rect">
                          <a:avLst/>
                        </a:prstGeom>
                      </p:spPr>
                    </p:pic>
                    <p:pic>
                      <p:nvPicPr>
                        <p:cNvPr id="333" name="Kuva 3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3224" y="3331090"/>
                          <a:ext cx="360522" cy="360045"/>
                        </a:xfrm>
                        <a:prstGeom prst="rect">
                          <a:avLst/>
                        </a:prstGeom>
                      </p:spPr>
                    </p:pic>
                  </p:grpSp>
                  <p:pic>
                    <p:nvPicPr>
                      <p:cNvPr id="331" name="Kuva 3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143209" y="5188617"/>
                        <a:ext cx="506254" cy="444341"/>
                      </a:xfrm>
                      <a:prstGeom prst="rect">
                        <a:avLst/>
                      </a:prstGeom>
                    </p:spPr>
                  </p:pic>
                </p:grpSp>
                <p:pic>
                  <p:nvPicPr>
                    <p:cNvPr id="325" name="Kuva 3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6619" y="8435000"/>
                      <a:ext cx="506254" cy="444341"/>
                    </a:xfrm>
                    <a:prstGeom prst="rect">
                      <a:avLst/>
                    </a:prstGeom>
                  </p:spPr>
                </p:pic>
                <p:pic>
                  <p:nvPicPr>
                    <p:cNvPr id="326" name="Kuva 3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8430" y="7693956"/>
                      <a:ext cx="506254" cy="444341"/>
                    </a:xfrm>
                    <a:prstGeom prst="rect">
                      <a:avLst/>
                    </a:prstGeom>
                  </p:spPr>
                </p:pic>
                <p:cxnSp>
                  <p:nvCxnSpPr>
                    <p:cNvPr id="327" name="Suora yhdysviiva 326"/>
                    <p:cNvCxnSpPr>
                      <a:stCxn id="326" idx="2"/>
                      <a:endCxn id="338"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uora yhdysviiva 327"/>
                    <p:cNvCxnSpPr>
                      <a:stCxn id="325" idx="2"/>
                      <a:endCxn id="339" idx="2"/>
                    </p:cNvCxnSpPr>
                    <p:nvPr/>
                  </p:nvCxnSpPr>
                  <p:spPr>
                    <a:xfrm rot="16200000" flipH="1" flipV="1">
                      <a:off x="4396358" y="8612308"/>
                      <a:ext cx="76355"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49" name="Kuva 2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5400000">
                  <a:off x="1375394" y="4366490"/>
                  <a:ext cx="439200" cy="122299"/>
                </a:xfrm>
                <a:prstGeom prst="rect">
                  <a:avLst/>
                </a:prstGeom>
              </p:spPr>
            </p:pic>
            <p:pic>
              <p:nvPicPr>
                <p:cNvPr id="254" name="Kuva 25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5400000">
                  <a:off x="1375394" y="6118309"/>
                  <a:ext cx="439200" cy="122299"/>
                </a:xfrm>
                <a:prstGeom prst="rect">
                  <a:avLst/>
                </a:prstGeom>
              </p:spPr>
            </p:pic>
          </p:grpSp>
          <p:grpSp>
            <p:nvGrpSpPr>
              <p:cNvPr id="6" name="Ryhmä 5"/>
              <p:cNvGrpSpPr/>
              <p:nvPr/>
            </p:nvGrpSpPr>
            <p:grpSpPr>
              <a:xfrm rot="16200000">
                <a:off x="1580137" y="4361608"/>
                <a:ext cx="679816" cy="1922592"/>
                <a:chOff x="3731014" y="2067841"/>
                <a:chExt cx="679816" cy="1922592"/>
              </a:xfrm>
            </p:grpSpPr>
            <p:pic>
              <p:nvPicPr>
                <p:cNvPr id="639"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268805" y="206784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0"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31014" y="2068415"/>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1"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35860" y="3375970"/>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2"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866849" y="3379246"/>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689" name="Suora yhdysviiva 688"/>
            <p:cNvCxnSpPr/>
            <p:nvPr/>
          </p:nvCxnSpPr>
          <p:spPr>
            <a:xfrm>
              <a:off x="2258307" y="4688627"/>
              <a:ext cx="72" cy="177390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0" name="Ryhmä 9"/>
          <p:cNvGrpSpPr/>
          <p:nvPr/>
        </p:nvGrpSpPr>
        <p:grpSpPr>
          <a:xfrm>
            <a:off x="3990971" y="3616033"/>
            <a:ext cx="2183879" cy="3383028"/>
            <a:chOff x="3990971" y="3616033"/>
            <a:chExt cx="2183879" cy="3383028"/>
          </a:xfrm>
        </p:grpSpPr>
        <p:grpSp>
          <p:nvGrpSpPr>
            <p:cNvPr id="643" name="Ryhmä 642"/>
            <p:cNvGrpSpPr/>
            <p:nvPr/>
          </p:nvGrpSpPr>
          <p:grpSpPr>
            <a:xfrm rot="10800000">
              <a:off x="3990971" y="3616033"/>
              <a:ext cx="2183879" cy="3383028"/>
              <a:chOff x="697462" y="3637668"/>
              <a:chExt cx="2183879" cy="3383028"/>
            </a:xfrm>
          </p:grpSpPr>
          <p:grpSp>
            <p:nvGrpSpPr>
              <p:cNvPr id="644" name="Ryhmä 643"/>
              <p:cNvGrpSpPr/>
              <p:nvPr/>
            </p:nvGrpSpPr>
            <p:grpSpPr>
              <a:xfrm>
                <a:off x="697462" y="3637668"/>
                <a:ext cx="1707086" cy="3383028"/>
                <a:chOff x="697656" y="3632295"/>
                <a:chExt cx="1707086" cy="3383028"/>
              </a:xfrm>
            </p:grpSpPr>
            <p:grpSp>
              <p:nvGrpSpPr>
                <p:cNvPr id="650" name="Ryhmä 649"/>
                <p:cNvGrpSpPr>
                  <a:grpSpLocks noChangeAspect="1"/>
                </p:cNvGrpSpPr>
                <p:nvPr/>
              </p:nvGrpSpPr>
              <p:grpSpPr>
                <a:xfrm rot="16200000">
                  <a:off x="-140315" y="4470266"/>
                  <a:ext cx="3383028" cy="1707086"/>
                  <a:chOff x="1161438" y="1478891"/>
                  <a:chExt cx="3923429" cy="1979771"/>
                </a:xfrm>
              </p:grpSpPr>
              <p:grpSp>
                <p:nvGrpSpPr>
                  <p:cNvPr id="653" name="Ryhmä 652"/>
                  <p:cNvGrpSpPr/>
                  <p:nvPr/>
                </p:nvGrpSpPr>
                <p:grpSpPr>
                  <a:xfrm rot="10800000">
                    <a:off x="1161438" y="1695580"/>
                    <a:ext cx="654015" cy="1651190"/>
                    <a:chOff x="2884240" y="7032118"/>
                    <a:chExt cx="654015" cy="1651191"/>
                  </a:xfrm>
                </p:grpSpPr>
                <p:cxnSp>
                  <p:nvCxnSpPr>
                    <p:cNvPr id="682" name="Suora yhdysviiva 681"/>
                    <p:cNvCxnSpPr/>
                    <p:nvPr/>
                  </p:nvCxnSpPr>
                  <p:spPr>
                    <a:xfrm rot="16200000">
                      <a:off x="2204764" y="7843778"/>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uora yhdysviiva 682"/>
                    <p:cNvCxnSpPr/>
                    <p:nvPr/>
                  </p:nvCxnSpPr>
                  <p:spPr>
                    <a:xfrm rot="10800000">
                      <a:off x="2887973" y="708819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uora yhdysviiva 683"/>
                    <p:cNvCxnSpPr/>
                    <p:nvPr/>
                  </p:nvCxnSpPr>
                  <p:spPr>
                    <a:xfrm rot="10800000">
                      <a:off x="2884240" y="784260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Suora yhdysviiva 684"/>
                    <p:cNvCxnSpPr/>
                    <p:nvPr/>
                  </p:nvCxnSpPr>
                  <p:spPr>
                    <a:xfrm rot="10800000">
                      <a:off x="2891200" y="859620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6" name="Tekstiruutu 685"/>
                    <p:cNvSpPr txBox="1"/>
                    <p:nvPr/>
                  </p:nvSpPr>
                  <p:spPr>
                    <a:xfrm>
                      <a:off x="3050399" y="7032118"/>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687" name="Tekstiruutu 686"/>
                    <p:cNvSpPr txBox="1"/>
                    <p:nvPr/>
                  </p:nvSpPr>
                  <p:spPr>
                    <a:xfrm>
                      <a:off x="3047710" y="7761094"/>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688" name="Tekstiruutu 687"/>
                    <p:cNvSpPr txBox="1"/>
                    <p:nvPr/>
                  </p:nvSpPr>
                  <p:spPr>
                    <a:xfrm>
                      <a:off x="3063689" y="8504839"/>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654" name="Ryhmä 653"/>
                  <p:cNvGrpSpPr/>
                  <p:nvPr/>
                </p:nvGrpSpPr>
                <p:grpSpPr>
                  <a:xfrm>
                    <a:off x="4462033" y="2847116"/>
                    <a:ext cx="622834" cy="528358"/>
                    <a:chOff x="2301286" y="6334172"/>
                    <a:chExt cx="622834" cy="528358"/>
                  </a:xfrm>
                </p:grpSpPr>
                <p:cxnSp>
                  <p:nvCxnSpPr>
                    <p:cNvPr id="677" name="Suora yhdysviiva 676"/>
                    <p:cNvCxnSpPr/>
                    <p:nvPr/>
                  </p:nvCxnSpPr>
                  <p:spPr>
                    <a:xfrm flipV="1">
                      <a:off x="2371904" y="6414015"/>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8" name="Suora yhdysviiva 677"/>
                    <p:cNvCxnSpPr/>
                    <p:nvPr/>
                  </p:nvCxnSpPr>
                  <p:spPr>
                    <a:xfrm rot="10800000">
                      <a:off x="2301286" y="641359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9" name="Suora yhdysviiva 678"/>
                    <p:cNvCxnSpPr/>
                    <p:nvPr/>
                  </p:nvCxnSpPr>
                  <p:spPr>
                    <a:xfrm rot="10800000">
                      <a:off x="2301694" y="678493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0" name="Tekstiruutu 679"/>
                    <p:cNvSpPr txBox="1"/>
                    <p:nvPr/>
                  </p:nvSpPr>
                  <p:spPr>
                    <a:xfrm>
                      <a:off x="2494906" y="6334172"/>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681" name="Tekstiruutu 680"/>
                    <p:cNvSpPr txBox="1"/>
                    <p:nvPr/>
                  </p:nvSpPr>
                  <p:spPr>
                    <a:xfrm>
                      <a:off x="2502665" y="6708642"/>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655" name="Ryhmä 654"/>
                  <p:cNvGrpSpPr/>
                  <p:nvPr/>
                </p:nvGrpSpPr>
                <p:grpSpPr>
                  <a:xfrm rot="10800000">
                    <a:off x="1865374" y="1478891"/>
                    <a:ext cx="2546056" cy="1979771"/>
                    <a:chOff x="2446817" y="7280500"/>
                    <a:chExt cx="2546056" cy="1979771"/>
                  </a:xfrm>
                </p:grpSpPr>
                <p:pic>
                  <p:nvPicPr>
                    <p:cNvPr id="656" name="Kuva 65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0427" y="8893897"/>
                      <a:ext cx="360521" cy="359568"/>
                    </a:xfrm>
                    <a:prstGeom prst="rect">
                      <a:avLst/>
                    </a:prstGeom>
                  </p:spPr>
                </p:pic>
                <p:grpSp>
                  <p:nvGrpSpPr>
                    <p:cNvPr id="657" name="Ryhmä 656"/>
                    <p:cNvGrpSpPr/>
                    <p:nvPr/>
                  </p:nvGrpSpPr>
                  <p:grpSpPr>
                    <a:xfrm rot="10800000">
                      <a:off x="3274730" y="7804260"/>
                      <a:ext cx="899839" cy="1151437"/>
                      <a:chOff x="2690011" y="2022875"/>
                      <a:chExt cx="899839" cy="1151437"/>
                    </a:xfrm>
                  </p:grpSpPr>
                  <p:pic>
                    <p:nvPicPr>
                      <p:cNvPr id="672"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99363" y="310922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3"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4"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498990"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 name="Kuva 1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8" name="Ryhmä 657"/>
                    <p:cNvGrpSpPr/>
                    <p:nvPr/>
                  </p:nvGrpSpPr>
                  <p:grpSpPr>
                    <a:xfrm>
                      <a:off x="2714044" y="7640543"/>
                      <a:ext cx="608295" cy="1315154"/>
                      <a:chOff x="2720103" y="7298488"/>
                      <a:chExt cx="608295" cy="1315154"/>
                    </a:xfrm>
                  </p:grpSpPr>
                  <p:cxnSp>
                    <p:nvCxnSpPr>
                      <p:cNvPr id="669" name="Suora yhdysviiva 668"/>
                      <p:cNvCxnSpPr>
                        <a:stCxn id="672" idx="2"/>
                        <a:endCxn id="668" idx="0"/>
                      </p:cNvCxnSpPr>
                      <p:nvPr/>
                    </p:nvCxnSpPr>
                    <p:spPr>
                      <a:xfrm rot="16200000" flipV="1">
                        <a:off x="2941210" y="7077381"/>
                        <a:ext cx="163715" cy="60593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0" name="Suora yhdysviiva 669"/>
                      <p:cNvCxnSpPr>
                        <a:stCxn id="675" idx="2"/>
                      </p:cNvCxnSpPr>
                      <p:nvPr/>
                    </p:nvCxnSpPr>
                    <p:spPr>
                      <a:xfrm rot="16200000" flipV="1">
                        <a:off x="3100994" y="7635917"/>
                        <a:ext cx="78462" cy="37236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1" name="Suora yhdysviiva 670"/>
                      <p:cNvCxnSpPr>
                        <a:stCxn id="676" idx="2"/>
                      </p:cNvCxnSpPr>
                      <p:nvPr/>
                    </p:nvCxnSpPr>
                    <p:spPr>
                      <a:xfrm rot="16200000" flipV="1">
                        <a:off x="3099985" y="8385228"/>
                        <a:ext cx="89548" cy="3672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9" name="Ryhmä 658"/>
                    <p:cNvGrpSpPr/>
                    <p:nvPr/>
                  </p:nvGrpSpPr>
                  <p:grpSpPr>
                    <a:xfrm rot="10800000">
                      <a:off x="2446817" y="7280500"/>
                      <a:ext cx="514442" cy="1979771"/>
                      <a:chOff x="1135021" y="4066884"/>
                      <a:chExt cx="514442" cy="1979771"/>
                    </a:xfrm>
                  </p:grpSpPr>
                  <p:pic>
                    <p:nvPicPr>
                      <p:cNvPr id="664" name="Kuva 66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201975" y="4066884"/>
                        <a:ext cx="360521" cy="359568"/>
                      </a:xfrm>
                      <a:prstGeom prst="rect">
                        <a:avLst/>
                      </a:prstGeom>
                    </p:spPr>
                  </p:pic>
                  <p:grpSp>
                    <p:nvGrpSpPr>
                      <p:cNvPr id="665" name="Ryhmä 664"/>
                      <p:cNvGrpSpPr/>
                      <p:nvPr/>
                    </p:nvGrpSpPr>
                    <p:grpSpPr>
                      <a:xfrm>
                        <a:off x="1135021" y="4443772"/>
                        <a:ext cx="506254" cy="1602883"/>
                        <a:chOff x="1026270" y="2088252"/>
                        <a:chExt cx="506254" cy="1602883"/>
                      </a:xfrm>
                    </p:grpSpPr>
                    <p:pic>
                      <p:nvPicPr>
                        <p:cNvPr id="667" name="Kuva 66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026270" y="2088252"/>
                          <a:ext cx="506254" cy="444340"/>
                        </a:xfrm>
                        <a:prstGeom prst="rect">
                          <a:avLst/>
                        </a:prstGeom>
                      </p:spPr>
                    </p:pic>
                    <p:pic>
                      <p:nvPicPr>
                        <p:cNvPr id="668" name="Kuva 6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3224" y="3331090"/>
                          <a:ext cx="360522" cy="360045"/>
                        </a:xfrm>
                        <a:prstGeom prst="rect">
                          <a:avLst/>
                        </a:prstGeom>
                      </p:spPr>
                    </p:pic>
                  </p:grpSp>
                  <p:pic>
                    <p:nvPicPr>
                      <p:cNvPr id="666" name="Kuva 66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143209" y="5188617"/>
                        <a:ext cx="506254" cy="444341"/>
                      </a:xfrm>
                      <a:prstGeom prst="rect">
                        <a:avLst/>
                      </a:prstGeom>
                    </p:spPr>
                  </p:pic>
                </p:grpSp>
                <p:pic>
                  <p:nvPicPr>
                    <p:cNvPr id="660" name="Kuva 65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6619" y="8435000"/>
                      <a:ext cx="506254" cy="444341"/>
                    </a:xfrm>
                    <a:prstGeom prst="rect">
                      <a:avLst/>
                    </a:prstGeom>
                  </p:spPr>
                </p:pic>
                <p:pic>
                  <p:nvPicPr>
                    <p:cNvPr id="661" name="Kuva 66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8430" y="7693956"/>
                      <a:ext cx="506254" cy="444341"/>
                    </a:xfrm>
                    <a:prstGeom prst="rect">
                      <a:avLst/>
                    </a:prstGeom>
                  </p:spPr>
                </p:pic>
                <p:cxnSp>
                  <p:nvCxnSpPr>
                    <p:cNvPr id="662" name="Suora yhdysviiva 661"/>
                    <p:cNvCxnSpPr>
                      <a:stCxn id="661" idx="2"/>
                      <a:endCxn id="673"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3" name="Suora yhdysviiva 662"/>
                    <p:cNvCxnSpPr>
                      <a:stCxn id="660" idx="2"/>
                      <a:endCxn id="674" idx="2"/>
                    </p:cNvCxnSpPr>
                    <p:nvPr/>
                  </p:nvCxnSpPr>
                  <p:spPr>
                    <a:xfrm rot="16200000" flipH="1" flipV="1">
                      <a:off x="4396358" y="8612308"/>
                      <a:ext cx="76355"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651" name="Kuva 65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5400000">
                  <a:off x="1375394" y="4366490"/>
                  <a:ext cx="439200" cy="122299"/>
                </a:xfrm>
                <a:prstGeom prst="rect">
                  <a:avLst/>
                </a:prstGeom>
              </p:spPr>
            </p:pic>
            <p:pic>
              <p:nvPicPr>
                <p:cNvPr id="652" name="Kuva 65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5400000">
                  <a:off x="1375394" y="6118309"/>
                  <a:ext cx="439200" cy="122299"/>
                </a:xfrm>
                <a:prstGeom prst="rect">
                  <a:avLst/>
                </a:prstGeom>
              </p:spPr>
            </p:pic>
          </p:grpSp>
          <p:grpSp>
            <p:nvGrpSpPr>
              <p:cNvPr id="645" name="Ryhmä 644"/>
              <p:cNvGrpSpPr/>
              <p:nvPr/>
            </p:nvGrpSpPr>
            <p:grpSpPr>
              <a:xfrm rot="16200000">
                <a:off x="1580137" y="4361608"/>
                <a:ext cx="679816" cy="1922592"/>
                <a:chOff x="3731014" y="2067841"/>
                <a:chExt cx="679816" cy="1922592"/>
              </a:xfrm>
            </p:grpSpPr>
            <p:pic>
              <p:nvPicPr>
                <p:cNvPr id="646" name="Kuva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268805" y="2067841"/>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7"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31014" y="2068415"/>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8" name="Kuva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735860" y="3375970"/>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9" name="Kuva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866849" y="3379246"/>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690" name="Suora yhdysviiva 689"/>
            <p:cNvCxnSpPr/>
            <p:nvPr/>
          </p:nvCxnSpPr>
          <p:spPr>
            <a:xfrm>
              <a:off x="4606066" y="4182072"/>
              <a:ext cx="72" cy="177390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255"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1.6</a:t>
            </a:r>
          </a:p>
        </p:txBody>
      </p:sp>
    </p:spTree>
    <p:extLst>
      <p:ext uri="{BB962C8B-B14F-4D97-AF65-F5344CB8AC3E}">
        <p14:creationId xmlns:p14="http://schemas.microsoft.com/office/powerpoint/2010/main" val="244752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 r="-1000"/>
          </a:stretch>
        </a:blipFill>
        <a:effectLst/>
      </p:bgPr>
    </p:bg>
    <p:spTree>
      <p:nvGrpSpPr>
        <p:cNvPr id="1" name=""/>
        <p:cNvGrpSpPr/>
        <p:nvPr/>
      </p:nvGrpSpPr>
      <p:grpSpPr>
        <a:xfrm>
          <a:off x="0" y="0"/>
          <a:ext cx="0" cy="0"/>
          <a:chOff x="0" y="0"/>
          <a:chExt cx="0" cy="0"/>
        </a:xfrm>
      </p:grpSpPr>
      <p:grpSp>
        <p:nvGrpSpPr>
          <p:cNvPr id="713" name="Ryhmä 712"/>
          <p:cNvGrpSpPr/>
          <p:nvPr/>
        </p:nvGrpSpPr>
        <p:grpSpPr>
          <a:xfrm rot="4592729">
            <a:off x="2373914" y="4603832"/>
            <a:ext cx="2171753" cy="1480791"/>
            <a:chOff x="2418944" y="4519242"/>
            <a:chExt cx="2171753" cy="1480791"/>
          </a:xfrm>
        </p:grpSpPr>
        <p:cxnSp>
          <p:nvCxnSpPr>
            <p:cNvPr id="701" name="Suora yhdysviiva 700"/>
            <p:cNvCxnSpPr>
              <a:cxnSpLocks noChangeAspect="1"/>
            </p:cNvCxnSpPr>
            <p:nvPr/>
          </p:nvCxnSpPr>
          <p:spPr>
            <a:xfrm flipH="1">
              <a:off x="2667117" y="4576514"/>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8" name="Suora yhdysviiva 707"/>
            <p:cNvCxnSpPr>
              <a:cxnSpLocks noChangeAspect="1"/>
            </p:cNvCxnSpPr>
            <p:nvPr/>
          </p:nvCxnSpPr>
          <p:spPr>
            <a:xfrm flipH="1">
              <a:off x="2634414" y="4519242"/>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11" name="Suora yhdysviiva 710"/>
            <p:cNvCxnSpPr>
              <a:cxnSpLocks noChangeAspect="1"/>
            </p:cNvCxnSpPr>
            <p:nvPr/>
          </p:nvCxnSpPr>
          <p:spPr>
            <a:xfrm flipH="1">
              <a:off x="2710074" y="4643684"/>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2" name="Tekstiruutu 711"/>
            <p:cNvSpPr txBox="1"/>
            <p:nvPr/>
          </p:nvSpPr>
          <p:spPr>
            <a:xfrm rot="19312671">
              <a:off x="2418944" y="4970082"/>
              <a:ext cx="2171753" cy="169277"/>
            </a:xfrm>
            <a:prstGeom prst="rect">
              <a:avLst/>
            </a:prstGeom>
            <a:solidFill>
              <a:schemeClr val="bg1"/>
            </a:solidFill>
          </p:spPr>
          <p:txBody>
            <a:bodyPr wrap="square" lIns="0" tIns="0" rIns="0" bIns="0" rtlCol="0">
              <a:spAutoFit/>
            </a:bodyPr>
            <a:lstStyle/>
            <a:p>
              <a:r>
                <a:rPr lang="fi-FI" sz="1100" dirty="0">
                  <a:latin typeface="Arial" panose="020B0604020202020204" pitchFamily="34" charset="0"/>
                  <a:cs typeface="Arial" panose="020B0604020202020204" pitchFamily="34" charset="0"/>
                </a:rPr>
                <a:t>Ilmajohdon rakentaminen / purku</a:t>
              </a:r>
            </a:p>
          </p:txBody>
        </p:sp>
      </p:grpSp>
      <p:sp>
        <p:nvSpPr>
          <p:cNvPr id="721" name="Text Box 3"/>
          <p:cNvSpPr txBox="1">
            <a:spLocks noChangeArrowheads="1"/>
          </p:cNvSpPr>
          <p:nvPr/>
        </p:nvSpPr>
        <p:spPr bwMode="auto">
          <a:xfrm>
            <a:off x="597563" y="78819"/>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Tien ylittävän ilmajohdon rakentaminen tai purkaminen risteysalueella</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80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grpSp>
        <p:nvGrpSpPr>
          <p:cNvPr id="9" name="Ryhmä 8"/>
          <p:cNvGrpSpPr/>
          <p:nvPr/>
        </p:nvGrpSpPr>
        <p:grpSpPr>
          <a:xfrm>
            <a:off x="1122193" y="1333075"/>
            <a:ext cx="4631791" cy="2680899"/>
            <a:chOff x="1122193" y="1333075"/>
            <a:chExt cx="4631791" cy="2680899"/>
          </a:xfrm>
        </p:grpSpPr>
        <p:cxnSp>
          <p:nvCxnSpPr>
            <p:cNvPr id="205" name="Suora yhdysviiva 204"/>
            <p:cNvCxnSpPr/>
            <p:nvPr/>
          </p:nvCxnSpPr>
          <p:spPr>
            <a:xfrm flipH="1" flipV="1">
              <a:off x="1664693" y="3401974"/>
              <a:ext cx="3546196"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 name="Ryhmä 1"/>
            <p:cNvGrpSpPr/>
            <p:nvPr/>
          </p:nvGrpSpPr>
          <p:grpSpPr>
            <a:xfrm>
              <a:off x="1122193" y="1333075"/>
              <a:ext cx="4631791" cy="2680899"/>
              <a:chOff x="1122193" y="1333075"/>
              <a:chExt cx="4631791" cy="2680899"/>
            </a:xfrm>
          </p:grpSpPr>
          <p:pic>
            <p:nvPicPr>
              <p:cNvPr id="99"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15763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Ryhmä 4"/>
              <p:cNvGrpSpPr/>
              <p:nvPr/>
            </p:nvGrpSpPr>
            <p:grpSpPr>
              <a:xfrm>
                <a:off x="1122193" y="1333075"/>
                <a:ext cx="4631791" cy="2147782"/>
                <a:chOff x="1122193" y="1333075"/>
                <a:chExt cx="4631791" cy="2147782"/>
              </a:xfrm>
            </p:grpSpPr>
            <p:grpSp>
              <p:nvGrpSpPr>
                <p:cNvPr id="250" name="Ryhmä 249"/>
                <p:cNvGrpSpPr>
                  <a:grpSpLocks noChangeAspect="1"/>
                </p:cNvGrpSpPr>
                <p:nvPr/>
              </p:nvGrpSpPr>
              <p:grpSpPr>
                <a:xfrm>
                  <a:off x="1122193" y="1333075"/>
                  <a:ext cx="4631791" cy="2147782"/>
                  <a:chOff x="722679" y="1561893"/>
                  <a:chExt cx="5410144" cy="2508707"/>
                </a:xfrm>
              </p:grpSpPr>
              <p:grpSp>
                <p:nvGrpSpPr>
                  <p:cNvPr id="251" name="Ryhmä 250"/>
                  <p:cNvGrpSpPr/>
                  <p:nvPr/>
                </p:nvGrpSpPr>
                <p:grpSpPr>
                  <a:xfrm rot="10800000">
                    <a:off x="722679" y="1741676"/>
                    <a:ext cx="620014" cy="2328924"/>
                    <a:chOff x="3357000" y="6308288"/>
                    <a:chExt cx="620014" cy="2328924"/>
                  </a:xfrm>
                </p:grpSpPr>
                <p:cxnSp>
                  <p:nvCxnSpPr>
                    <p:cNvPr id="285" name="Suora yhdysviiva 284"/>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uora yhdysviiva 286"/>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uora yhdysviiva 287"/>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kstiruutu 288"/>
                    <p:cNvSpPr txBox="1"/>
                    <p:nvPr/>
                  </p:nvSpPr>
                  <p:spPr>
                    <a:xfrm>
                      <a:off x="3499823" y="6308288"/>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90" name="Tekstiruutu 289"/>
                    <p:cNvSpPr txBox="1"/>
                    <p:nvPr/>
                  </p:nvSpPr>
                  <p:spPr>
                    <a:xfrm>
                      <a:off x="3497544" y="7385706"/>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91" name="Tekstiruutu 290"/>
                    <p:cNvSpPr txBox="1"/>
                    <p:nvPr/>
                  </p:nvSpPr>
                  <p:spPr>
                    <a:xfrm>
                      <a:off x="3507768" y="8457464"/>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252" name="Ryhmä 251"/>
                  <p:cNvGrpSpPr/>
                  <p:nvPr/>
                </p:nvGrpSpPr>
                <p:grpSpPr>
                  <a:xfrm>
                    <a:off x="5510399" y="3369000"/>
                    <a:ext cx="622424" cy="693888"/>
                    <a:chOff x="3349652" y="6856056"/>
                    <a:chExt cx="622424" cy="693888"/>
                  </a:xfrm>
                </p:grpSpPr>
                <p:cxnSp>
                  <p:nvCxnSpPr>
                    <p:cNvPr id="280" name="Suora yhdysviiva 279"/>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uora yhdysviiva 280"/>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uora yhdysviiva 281"/>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Tekstiruutu 282"/>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284" name="Tekstiruutu 283"/>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53" name="Ryhmä 252"/>
                  <p:cNvGrpSpPr/>
                  <p:nvPr/>
                </p:nvGrpSpPr>
                <p:grpSpPr>
                  <a:xfrm rot="10800000">
                    <a:off x="1745720" y="1561893"/>
                    <a:ext cx="3370303" cy="2378940"/>
                    <a:chOff x="1742224" y="6798329"/>
                    <a:chExt cx="3370303" cy="2378940"/>
                  </a:xfrm>
                </p:grpSpPr>
                <p:grpSp>
                  <p:nvGrpSpPr>
                    <p:cNvPr id="256" name="Ryhmä 255"/>
                    <p:cNvGrpSpPr/>
                    <p:nvPr/>
                  </p:nvGrpSpPr>
                  <p:grpSpPr>
                    <a:xfrm rot="10800000">
                      <a:off x="2877130" y="7280630"/>
                      <a:ext cx="1103988" cy="1612911"/>
                      <a:chOff x="2883462" y="2085031"/>
                      <a:chExt cx="1103988" cy="1612911"/>
                    </a:xfrm>
                  </p:grpSpPr>
                  <p:pic>
                    <p:nvPicPr>
                      <p:cNvPr id="275"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7" name="Ryhmä 256"/>
                    <p:cNvGrpSpPr/>
                    <p:nvPr/>
                  </p:nvGrpSpPr>
                  <p:grpSpPr>
                    <a:xfrm>
                      <a:off x="1995351" y="6978351"/>
                      <a:ext cx="932230" cy="1915190"/>
                      <a:chOff x="2001410" y="6636296"/>
                      <a:chExt cx="932230" cy="1915190"/>
                    </a:xfrm>
                  </p:grpSpPr>
                  <p:cxnSp>
                    <p:nvCxnSpPr>
                      <p:cNvPr id="272" name="Suora yhdysviiva 271"/>
                      <p:cNvCxnSpPr>
                        <a:stCxn id="275" idx="2"/>
                        <a:endCxn id="271" idx="1"/>
                      </p:cNvCxnSpPr>
                      <p:nvPr/>
                    </p:nvCxnSpPr>
                    <p:spPr>
                      <a:xfrm rot="10800000">
                        <a:off x="2196138" y="6636296"/>
                        <a:ext cx="737499" cy="3022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uora yhdysviiva 272"/>
                      <p:cNvCxnSpPr>
                        <a:stCxn id="278" idx="2"/>
                        <a:endCxn id="26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uora yhdysviiva 273"/>
                      <p:cNvCxnSpPr>
                        <a:stCxn id="279" idx="2"/>
                        <a:endCxn id="270"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 name="Ryhmä 257"/>
                    <p:cNvGrpSpPr/>
                    <p:nvPr/>
                  </p:nvGrpSpPr>
                  <p:grpSpPr>
                    <a:xfrm rot="10800000">
                      <a:off x="1742224" y="6798329"/>
                      <a:ext cx="507243" cy="2378940"/>
                      <a:chOff x="1846813" y="4149886"/>
                      <a:chExt cx="507243" cy="2378940"/>
                    </a:xfrm>
                  </p:grpSpPr>
                  <p:pic>
                    <p:nvPicPr>
                      <p:cNvPr id="265" name="Kuva 2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grpSp>
                    <p:nvGrpSpPr>
                      <p:cNvPr id="266" name="Ryhmä 265"/>
                      <p:cNvGrpSpPr/>
                      <p:nvPr/>
                    </p:nvGrpSpPr>
                    <p:grpSpPr>
                      <a:xfrm>
                        <a:off x="1846813" y="4526773"/>
                        <a:ext cx="506254" cy="2002053"/>
                        <a:chOff x="1738062" y="2171253"/>
                        <a:chExt cx="506254" cy="2002053"/>
                      </a:xfrm>
                    </p:grpSpPr>
                    <p:pic>
                      <p:nvPicPr>
                        <p:cNvPr id="270" name="Kuva 26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738062" y="2171253"/>
                          <a:ext cx="506254" cy="444341"/>
                        </a:xfrm>
                        <a:prstGeom prst="rect">
                          <a:avLst/>
                        </a:prstGeom>
                      </p:spPr>
                    </p:pic>
                    <p:pic>
                      <p:nvPicPr>
                        <p:cNvPr id="271" name="Kuva 27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7449" y="3813261"/>
                          <a:ext cx="360521" cy="360045"/>
                        </a:xfrm>
                        <a:prstGeom prst="rect">
                          <a:avLst/>
                        </a:prstGeom>
                      </p:spPr>
                    </p:pic>
                  </p:grpSp>
                  <p:pic>
                    <p:nvPicPr>
                      <p:cNvPr id="268" name="Kuva 26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259" name="Kuva 2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260" name="Kuva 2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261" name="Kuva 26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263" name="Suora yhdysviiva 262"/>
                    <p:cNvCxnSpPr>
                      <a:stCxn id="261" idx="2"/>
                      <a:endCxn id="276"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a:stCxn id="260" idx="2"/>
                      <a:endCxn id="277"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97" name="Kuva 19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998000" y="2430000"/>
                  <a:ext cx="439200" cy="122299"/>
                </a:xfrm>
                <a:prstGeom prst="rect">
                  <a:avLst/>
                </a:prstGeom>
              </p:spPr>
            </p:pic>
            <p:pic>
              <p:nvPicPr>
                <p:cNvPr id="198" name="Kuva 19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4449600" y="2430000"/>
                  <a:ext cx="439200" cy="122299"/>
                </a:xfrm>
                <a:prstGeom prst="rect">
                  <a:avLst/>
                </a:prstGeom>
              </p:spPr>
            </p:pic>
          </p:grpSp>
          <p:pic>
            <p:nvPicPr>
              <p:cNvPr id="98" name="Kuva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707625" y="157650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34039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Kuva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165120" y="3402787"/>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8" name="Ryhmä 7"/>
          <p:cNvGrpSpPr/>
          <p:nvPr/>
        </p:nvGrpSpPr>
        <p:grpSpPr>
          <a:xfrm>
            <a:off x="1122192" y="6653300"/>
            <a:ext cx="4631791" cy="2680899"/>
            <a:chOff x="1116253" y="6623739"/>
            <a:chExt cx="4631791" cy="2680899"/>
          </a:xfrm>
        </p:grpSpPr>
        <p:cxnSp>
          <p:nvCxnSpPr>
            <p:cNvPr id="204" name="Suora yhdysviiva 203"/>
            <p:cNvCxnSpPr/>
            <p:nvPr/>
          </p:nvCxnSpPr>
          <p:spPr>
            <a:xfrm flipH="1" flipV="1">
              <a:off x="1664693" y="7231744"/>
              <a:ext cx="3546196"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03" name="Ryhmä 102"/>
            <p:cNvGrpSpPr/>
            <p:nvPr/>
          </p:nvGrpSpPr>
          <p:grpSpPr>
            <a:xfrm rot="10800000">
              <a:off x="1116253" y="6623739"/>
              <a:ext cx="4631791" cy="2680899"/>
              <a:chOff x="1122193" y="1333075"/>
              <a:chExt cx="4631791" cy="2680899"/>
            </a:xfrm>
          </p:grpSpPr>
          <p:pic>
            <p:nvPicPr>
              <p:cNvPr id="104"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15763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 name="Ryhmä 104"/>
              <p:cNvGrpSpPr/>
              <p:nvPr/>
            </p:nvGrpSpPr>
            <p:grpSpPr>
              <a:xfrm>
                <a:off x="1122193" y="1333075"/>
                <a:ext cx="4631791" cy="2147782"/>
                <a:chOff x="1122193" y="1333075"/>
                <a:chExt cx="4631791" cy="2147782"/>
              </a:xfrm>
            </p:grpSpPr>
            <p:grpSp>
              <p:nvGrpSpPr>
                <p:cNvPr id="109" name="Ryhmä 108"/>
                <p:cNvGrpSpPr>
                  <a:grpSpLocks noChangeAspect="1"/>
                </p:cNvGrpSpPr>
                <p:nvPr/>
              </p:nvGrpSpPr>
              <p:grpSpPr>
                <a:xfrm>
                  <a:off x="1122193" y="1333075"/>
                  <a:ext cx="4631791" cy="2147782"/>
                  <a:chOff x="722679" y="1561893"/>
                  <a:chExt cx="5410144" cy="2508707"/>
                </a:xfrm>
              </p:grpSpPr>
              <p:grpSp>
                <p:nvGrpSpPr>
                  <p:cNvPr id="112" name="Ryhmä 111"/>
                  <p:cNvGrpSpPr/>
                  <p:nvPr/>
                </p:nvGrpSpPr>
                <p:grpSpPr>
                  <a:xfrm rot="10800000">
                    <a:off x="722679" y="1741676"/>
                    <a:ext cx="620014" cy="2328924"/>
                    <a:chOff x="3357000" y="6308288"/>
                    <a:chExt cx="620014" cy="2328924"/>
                  </a:xfrm>
                </p:grpSpPr>
                <p:cxnSp>
                  <p:nvCxnSpPr>
                    <p:cNvPr id="141" name="Suora yhdysviiva 140"/>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uora yhdysviiva 141"/>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uora yhdysviiva 142"/>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uora yhdysviiva 143"/>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kstiruutu 144"/>
                    <p:cNvSpPr txBox="1"/>
                    <p:nvPr/>
                  </p:nvSpPr>
                  <p:spPr>
                    <a:xfrm>
                      <a:off x="3499823" y="6308288"/>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146" name="Tekstiruutu 145"/>
                    <p:cNvSpPr txBox="1"/>
                    <p:nvPr/>
                  </p:nvSpPr>
                  <p:spPr>
                    <a:xfrm>
                      <a:off x="3497544" y="7385706"/>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147" name="Tekstiruutu 146"/>
                    <p:cNvSpPr txBox="1"/>
                    <p:nvPr/>
                  </p:nvSpPr>
                  <p:spPr>
                    <a:xfrm>
                      <a:off x="3507768" y="8457464"/>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113" name="Ryhmä 112"/>
                  <p:cNvGrpSpPr/>
                  <p:nvPr/>
                </p:nvGrpSpPr>
                <p:grpSpPr>
                  <a:xfrm>
                    <a:off x="5510399" y="3369000"/>
                    <a:ext cx="622424" cy="693888"/>
                    <a:chOff x="3349652" y="6856056"/>
                    <a:chExt cx="622424" cy="693888"/>
                  </a:xfrm>
                </p:grpSpPr>
                <p:cxnSp>
                  <p:nvCxnSpPr>
                    <p:cNvPr id="136" name="Suora yhdysviiva 135"/>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uora yhdysviiva 136"/>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uora yhdysviiva 137"/>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kstiruutu 138"/>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140" name="Tekstiruutu 139"/>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14" name="Ryhmä 113"/>
                  <p:cNvGrpSpPr/>
                  <p:nvPr/>
                </p:nvGrpSpPr>
                <p:grpSpPr>
                  <a:xfrm rot="10800000">
                    <a:off x="1745720" y="1561893"/>
                    <a:ext cx="3370303" cy="2378940"/>
                    <a:chOff x="1742224" y="6798329"/>
                    <a:chExt cx="3370303" cy="2378940"/>
                  </a:xfrm>
                </p:grpSpPr>
                <p:grpSp>
                  <p:nvGrpSpPr>
                    <p:cNvPr id="115" name="Ryhmä 114"/>
                    <p:cNvGrpSpPr/>
                    <p:nvPr/>
                  </p:nvGrpSpPr>
                  <p:grpSpPr>
                    <a:xfrm rot="10800000">
                      <a:off x="2877130" y="7280630"/>
                      <a:ext cx="1103988" cy="1612911"/>
                      <a:chOff x="2883462" y="2085031"/>
                      <a:chExt cx="1103988" cy="1612911"/>
                    </a:xfrm>
                  </p:grpSpPr>
                  <p:pic>
                    <p:nvPicPr>
                      <p:cNvPr id="131"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6" name="Ryhmä 115"/>
                    <p:cNvGrpSpPr/>
                    <p:nvPr/>
                  </p:nvGrpSpPr>
                  <p:grpSpPr>
                    <a:xfrm>
                      <a:off x="1995351" y="6978352"/>
                      <a:ext cx="932230" cy="1915189"/>
                      <a:chOff x="2001410" y="6636297"/>
                      <a:chExt cx="932230" cy="1915189"/>
                    </a:xfrm>
                  </p:grpSpPr>
                  <p:cxnSp>
                    <p:nvCxnSpPr>
                      <p:cNvPr id="128" name="Suora yhdysviiva 127"/>
                      <p:cNvCxnSpPr>
                        <a:stCxn id="131" idx="2"/>
                        <a:endCxn id="127" idx="1"/>
                      </p:cNvCxnSpPr>
                      <p:nvPr/>
                    </p:nvCxnSpPr>
                    <p:spPr>
                      <a:xfrm flipH="1" flipV="1">
                        <a:off x="2196138" y="6636297"/>
                        <a:ext cx="737499" cy="3022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uora yhdysviiva 128"/>
                      <p:cNvCxnSpPr>
                        <a:stCxn id="134" idx="2"/>
                        <a:endCxn id="125"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uora yhdysviiva 129"/>
                      <p:cNvCxnSpPr>
                        <a:stCxn id="135" idx="2"/>
                        <a:endCxn id="126"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Ryhmä 116"/>
                    <p:cNvGrpSpPr/>
                    <p:nvPr/>
                  </p:nvGrpSpPr>
                  <p:grpSpPr>
                    <a:xfrm rot="10800000">
                      <a:off x="1742224" y="6798329"/>
                      <a:ext cx="507243" cy="2378940"/>
                      <a:chOff x="1846813" y="4149886"/>
                      <a:chExt cx="507243" cy="2378940"/>
                    </a:xfrm>
                  </p:grpSpPr>
                  <p:pic>
                    <p:nvPicPr>
                      <p:cNvPr id="123" name="Kuva 1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grpSp>
                    <p:nvGrpSpPr>
                      <p:cNvPr id="124" name="Ryhmä 123"/>
                      <p:cNvGrpSpPr/>
                      <p:nvPr/>
                    </p:nvGrpSpPr>
                    <p:grpSpPr>
                      <a:xfrm>
                        <a:off x="1846813" y="4526773"/>
                        <a:ext cx="506254" cy="2002053"/>
                        <a:chOff x="1738062" y="2171253"/>
                        <a:chExt cx="506254" cy="2002053"/>
                      </a:xfrm>
                    </p:grpSpPr>
                    <p:pic>
                      <p:nvPicPr>
                        <p:cNvPr id="126" name="Kuva 1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738062" y="2171253"/>
                          <a:ext cx="506254" cy="444341"/>
                        </a:xfrm>
                        <a:prstGeom prst="rect">
                          <a:avLst/>
                        </a:prstGeom>
                      </p:spPr>
                    </p:pic>
                    <p:pic>
                      <p:nvPicPr>
                        <p:cNvPr id="127" name="Kuva 1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7449" y="3813261"/>
                          <a:ext cx="360521" cy="360045"/>
                        </a:xfrm>
                        <a:prstGeom prst="rect">
                          <a:avLst/>
                        </a:prstGeom>
                      </p:spPr>
                    </p:pic>
                  </p:grpSp>
                  <p:pic>
                    <p:nvPicPr>
                      <p:cNvPr id="125" name="Kuva 1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118" name="Kuva 1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119" name="Kuva 1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120" name="Kuva 1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121" name="Suora yhdysviiva 120"/>
                    <p:cNvCxnSpPr>
                      <a:stCxn id="120" idx="2"/>
                      <a:endCxn id="132"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uora yhdysviiva 121"/>
                    <p:cNvCxnSpPr>
                      <a:stCxn id="119" idx="2"/>
                      <a:endCxn id="133"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10" name="Kuva 10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1998000" y="2430000"/>
                  <a:ext cx="439200" cy="122299"/>
                </a:xfrm>
                <a:prstGeom prst="rect">
                  <a:avLst/>
                </a:prstGeom>
              </p:spPr>
            </p:pic>
            <p:pic>
              <p:nvPicPr>
                <p:cNvPr id="111" name="Kuva 1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4449600" y="2430000"/>
                  <a:ext cx="439200" cy="122299"/>
                </a:xfrm>
                <a:prstGeom prst="rect">
                  <a:avLst/>
                </a:prstGeom>
              </p:spPr>
            </p:pic>
          </p:grpSp>
          <p:pic>
            <p:nvPicPr>
              <p:cNvPr id="106" name="Kuva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707625" y="157650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21424" y="34039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Kuva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165120" y="3402787"/>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 name="Ryhmä 9"/>
          <p:cNvGrpSpPr/>
          <p:nvPr/>
        </p:nvGrpSpPr>
        <p:grpSpPr>
          <a:xfrm>
            <a:off x="4007176" y="3637202"/>
            <a:ext cx="2183682" cy="3341353"/>
            <a:chOff x="4007176" y="3637202"/>
            <a:chExt cx="2183682" cy="3341353"/>
          </a:xfrm>
        </p:grpSpPr>
        <p:grpSp>
          <p:nvGrpSpPr>
            <p:cNvPr id="155" name="Ryhmä 154"/>
            <p:cNvGrpSpPr/>
            <p:nvPr/>
          </p:nvGrpSpPr>
          <p:grpSpPr>
            <a:xfrm rot="10800000">
              <a:off x="4007176" y="3637202"/>
              <a:ext cx="2183682" cy="3341353"/>
              <a:chOff x="697659" y="3656204"/>
              <a:chExt cx="2183682" cy="3341353"/>
            </a:xfrm>
          </p:grpSpPr>
          <p:pic>
            <p:nvPicPr>
              <p:cNvPr id="156" name="Kuva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Kuva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0" name="Ryhmä 159"/>
              <p:cNvGrpSpPr/>
              <p:nvPr/>
            </p:nvGrpSpPr>
            <p:grpSpPr>
              <a:xfrm>
                <a:off x="697659" y="3656204"/>
                <a:ext cx="1707086" cy="3341353"/>
                <a:chOff x="697659" y="3656204"/>
                <a:chExt cx="1707086" cy="3341353"/>
              </a:xfrm>
            </p:grpSpPr>
            <p:pic>
              <p:nvPicPr>
                <p:cNvPr id="162" name="Kuva 16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1375200" y="6118309"/>
                  <a:ext cx="439200" cy="122299"/>
                </a:xfrm>
                <a:prstGeom prst="rect">
                  <a:avLst/>
                </a:prstGeom>
              </p:spPr>
            </p:pic>
            <p:grpSp>
              <p:nvGrpSpPr>
                <p:cNvPr id="163" name="Ryhmä 162"/>
                <p:cNvGrpSpPr>
                  <a:grpSpLocks noChangeAspect="1"/>
                </p:cNvGrpSpPr>
                <p:nvPr/>
              </p:nvGrpSpPr>
              <p:grpSpPr>
                <a:xfrm rot="16200000">
                  <a:off x="-119475" y="4473338"/>
                  <a:ext cx="3341353" cy="1707086"/>
                  <a:chOff x="1182042" y="1478891"/>
                  <a:chExt cx="3875096" cy="1979771"/>
                </a:xfrm>
              </p:grpSpPr>
              <p:grpSp>
                <p:nvGrpSpPr>
                  <p:cNvPr id="164" name="Ryhmä 163"/>
                  <p:cNvGrpSpPr/>
                  <p:nvPr/>
                </p:nvGrpSpPr>
                <p:grpSpPr>
                  <a:xfrm rot="10800000">
                    <a:off x="1182042" y="1702501"/>
                    <a:ext cx="654014" cy="1651189"/>
                    <a:chOff x="2863637" y="7025198"/>
                    <a:chExt cx="654014" cy="1651190"/>
                  </a:xfrm>
                </p:grpSpPr>
                <p:cxnSp>
                  <p:nvCxnSpPr>
                    <p:cNvPr id="195" name="Suora yhdysviiva 194"/>
                    <p:cNvCxnSpPr/>
                    <p:nvPr/>
                  </p:nvCxnSpPr>
                  <p:spPr>
                    <a:xfrm rot="16200000">
                      <a:off x="2184160" y="7836859"/>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uora yhdysviiva 195"/>
                    <p:cNvCxnSpPr/>
                    <p:nvPr/>
                  </p:nvCxnSpPr>
                  <p:spPr>
                    <a:xfrm rot="10800000">
                      <a:off x="2867369" y="708127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uora yhdysviiva 198"/>
                    <p:cNvCxnSpPr/>
                    <p:nvPr/>
                  </p:nvCxnSpPr>
                  <p:spPr>
                    <a:xfrm rot="10800000">
                      <a:off x="2863637" y="78356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uora yhdysviiva 199"/>
                    <p:cNvCxnSpPr/>
                    <p:nvPr/>
                  </p:nvCxnSpPr>
                  <p:spPr>
                    <a:xfrm rot="10800000">
                      <a:off x="2870596" y="858928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Tekstiruutu 200"/>
                    <p:cNvSpPr txBox="1"/>
                    <p:nvPr/>
                  </p:nvSpPr>
                  <p:spPr>
                    <a:xfrm>
                      <a:off x="3029795" y="7025198"/>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202" name="Tekstiruutu 201"/>
                    <p:cNvSpPr txBox="1"/>
                    <p:nvPr/>
                  </p:nvSpPr>
                  <p:spPr>
                    <a:xfrm>
                      <a:off x="3027106" y="7754173"/>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203" name="Tekstiruutu 202"/>
                    <p:cNvSpPr txBox="1"/>
                    <p:nvPr/>
                  </p:nvSpPr>
                  <p:spPr>
                    <a:xfrm>
                      <a:off x="3043085" y="8497918"/>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165" name="Ryhmä 164"/>
                  <p:cNvGrpSpPr/>
                  <p:nvPr/>
                </p:nvGrpSpPr>
                <p:grpSpPr>
                  <a:xfrm>
                    <a:off x="4434303" y="2846978"/>
                    <a:ext cx="622835" cy="528356"/>
                    <a:chOff x="2273556" y="6334034"/>
                    <a:chExt cx="622835" cy="528356"/>
                  </a:xfrm>
                </p:grpSpPr>
                <p:cxnSp>
                  <p:nvCxnSpPr>
                    <p:cNvPr id="188" name="Suora yhdysviiva 187"/>
                    <p:cNvCxnSpPr/>
                    <p:nvPr/>
                  </p:nvCxnSpPr>
                  <p:spPr>
                    <a:xfrm flipV="1">
                      <a:off x="2344175" y="6413874"/>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uora yhdysviiva 188"/>
                    <p:cNvCxnSpPr/>
                    <p:nvPr/>
                  </p:nvCxnSpPr>
                  <p:spPr>
                    <a:xfrm rot="10800000">
                      <a:off x="2273556" y="641345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uora yhdysviiva 189"/>
                    <p:cNvCxnSpPr/>
                    <p:nvPr/>
                  </p:nvCxnSpPr>
                  <p:spPr>
                    <a:xfrm rot="10800000">
                      <a:off x="2273966" y="678479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kstiruutu 190"/>
                    <p:cNvSpPr txBox="1"/>
                    <p:nvPr/>
                  </p:nvSpPr>
                  <p:spPr>
                    <a:xfrm>
                      <a:off x="2467175" y="6334034"/>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192" name="Tekstiruutu 191"/>
                    <p:cNvSpPr txBox="1"/>
                    <p:nvPr/>
                  </p:nvSpPr>
                  <p:spPr>
                    <a:xfrm>
                      <a:off x="2474936" y="6708502"/>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66" name="Ryhmä 165"/>
                  <p:cNvGrpSpPr/>
                  <p:nvPr/>
                </p:nvGrpSpPr>
                <p:grpSpPr>
                  <a:xfrm rot="10800000">
                    <a:off x="1865374" y="1478891"/>
                    <a:ext cx="2546056" cy="1979771"/>
                    <a:chOff x="2446817" y="7280500"/>
                    <a:chExt cx="2546056" cy="1979771"/>
                  </a:xfrm>
                </p:grpSpPr>
                <p:pic>
                  <p:nvPicPr>
                    <p:cNvPr id="167" name="Kuva 1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0427" y="8893897"/>
                      <a:ext cx="360521" cy="359568"/>
                    </a:xfrm>
                    <a:prstGeom prst="rect">
                      <a:avLst/>
                    </a:prstGeom>
                  </p:spPr>
                </p:pic>
                <p:grpSp>
                  <p:nvGrpSpPr>
                    <p:cNvPr id="168" name="Ryhmä 167"/>
                    <p:cNvGrpSpPr/>
                    <p:nvPr/>
                  </p:nvGrpSpPr>
                  <p:grpSpPr>
                    <a:xfrm rot="10800000">
                      <a:off x="3277096" y="7803279"/>
                      <a:ext cx="897473" cy="1152418"/>
                      <a:chOff x="2690011" y="2022875"/>
                      <a:chExt cx="897473" cy="1152418"/>
                    </a:xfrm>
                  </p:grpSpPr>
                  <p:pic>
                    <p:nvPicPr>
                      <p:cNvPr id="183"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5089" y="311020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494717" y="277616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9" name="Ryhmä 168"/>
                    <p:cNvGrpSpPr/>
                    <p:nvPr/>
                  </p:nvGrpSpPr>
                  <p:grpSpPr>
                    <a:xfrm>
                      <a:off x="2699944" y="7640545"/>
                      <a:ext cx="624676" cy="1315151"/>
                      <a:chOff x="2706003" y="7298490"/>
                      <a:chExt cx="624676" cy="1315151"/>
                    </a:xfrm>
                  </p:grpSpPr>
                  <p:cxnSp>
                    <p:nvCxnSpPr>
                      <p:cNvPr id="180" name="Suora yhdysviiva 179"/>
                      <p:cNvCxnSpPr>
                        <a:stCxn id="183" idx="2"/>
                        <a:endCxn id="179" idx="0"/>
                      </p:cNvCxnSpPr>
                      <p:nvPr/>
                    </p:nvCxnSpPr>
                    <p:spPr>
                      <a:xfrm rot="16200000" flipV="1">
                        <a:off x="2943837" y="7074755"/>
                        <a:ext cx="162734" cy="6102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uora yhdysviiva 180"/>
                      <p:cNvCxnSpPr>
                        <a:stCxn id="186" idx="2"/>
                        <a:endCxn id="177" idx="2"/>
                      </p:cNvCxnSpPr>
                      <p:nvPr/>
                    </p:nvCxnSpPr>
                    <p:spPr>
                      <a:xfrm rot="16200000" flipV="1">
                        <a:off x="2986522" y="7516191"/>
                        <a:ext cx="63638" cy="62467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uora yhdysviiva 181"/>
                      <p:cNvCxnSpPr>
                        <a:stCxn id="187" idx="2"/>
                        <a:endCxn id="178" idx="2"/>
                      </p:cNvCxnSpPr>
                      <p:nvPr/>
                    </p:nvCxnSpPr>
                    <p:spPr>
                      <a:xfrm rot="16200000" flipV="1">
                        <a:off x="2985138" y="8270380"/>
                        <a:ext cx="72314" cy="6142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0" name="Ryhmä 169"/>
                    <p:cNvGrpSpPr/>
                    <p:nvPr/>
                  </p:nvGrpSpPr>
                  <p:grpSpPr>
                    <a:xfrm rot="10800000">
                      <a:off x="2446817" y="7280500"/>
                      <a:ext cx="514442" cy="1979771"/>
                      <a:chOff x="1135021" y="4066884"/>
                      <a:chExt cx="514442" cy="1979771"/>
                    </a:xfrm>
                  </p:grpSpPr>
                  <p:pic>
                    <p:nvPicPr>
                      <p:cNvPr id="175" name="Kuva 1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201975" y="4066884"/>
                        <a:ext cx="360521" cy="359568"/>
                      </a:xfrm>
                      <a:prstGeom prst="rect">
                        <a:avLst/>
                      </a:prstGeom>
                    </p:spPr>
                  </p:pic>
                  <p:grpSp>
                    <p:nvGrpSpPr>
                      <p:cNvPr id="176" name="Ryhmä 175"/>
                      <p:cNvGrpSpPr/>
                      <p:nvPr/>
                    </p:nvGrpSpPr>
                    <p:grpSpPr>
                      <a:xfrm>
                        <a:off x="1135021" y="4443772"/>
                        <a:ext cx="506254" cy="1602883"/>
                        <a:chOff x="1026270" y="2088252"/>
                        <a:chExt cx="506254" cy="1602883"/>
                      </a:xfrm>
                    </p:grpSpPr>
                    <p:pic>
                      <p:nvPicPr>
                        <p:cNvPr id="178" name="Kuva 1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026270" y="2088252"/>
                          <a:ext cx="506254" cy="444340"/>
                        </a:xfrm>
                        <a:prstGeom prst="rect">
                          <a:avLst/>
                        </a:prstGeom>
                      </p:spPr>
                    </p:pic>
                    <p:pic>
                      <p:nvPicPr>
                        <p:cNvPr id="179" name="Kuva 1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3224" y="3331090"/>
                          <a:ext cx="360522" cy="360045"/>
                        </a:xfrm>
                        <a:prstGeom prst="rect">
                          <a:avLst/>
                        </a:prstGeom>
                      </p:spPr>
                    </p:pic>
                  </p:grpSp>
                  <p:pic>
                    <p:nvPicPr>
                      <p:cNvPr id="177" name="Kuva 17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143209" y="5188390"/>
                        <a:ext cx="506254" cy="444341"/>
                      </a:xfrm>
                      <a:prstGeom prst="rect">
                        <a:avLst/>
                      </a:prstGeom>
                    </p:spPr>
                  </p:pic>
                </p:grpSp>
                <p:pic>
                  <p:nvPicPr>
                    <p:cNvPr id="171" name="Kuva 17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6619" y="8435000"/>
                      <a:ext cx="506254" cy="444341"/>
                    </a:xfrm>
                    <a:prstGeom prst="rect">
                      <a:avLst/>
                    </a:prstGeom>
                  </p:spPr>
                </p:pic>
                <p:pic>
                  <p:nvPicPr>
                    <p:cNvPr id="172" name="Kuva 17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8430" y="7693956"/>
                      <a:ext cx="506254" cy="444341"/>
                    </a:xfrm>
                    <a:prstGeom prst="rect">
                      <a:avLst/>
                    </a:prstGeom>
                  </p:spPr>
                </p:pic>
                <p:cxnSp>
                  <p:nvCxnSpPr>
                    <p:cNvPr id="173" name="Suora yhdysviiva 172"/>
                    <p:cNvCxnSpPr>
                      <a:stCxn id="172" idx="2"/>
                      <a:endCxn id="184"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uora yhdysviiva 173"/>
                    <p:cNvCxnSpPr>
                      <a:stCxn id="171" idx="2"/>
                      <a:endCxn id="185" idx="2"/>
                    </p:cNvCxnSpPr>
                    <p:nvPr/>
                  </p:nvCxnSpPr>
                  <p:spPr>
                    <a:xfrm rot="16200000" flipH="1" flipV="1">
                      <a:off x="4396358" y="8612308"/>
                      <a:ext cx="76355"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61" name="Kuva 16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1373916" y="4370400"/>
                  <a:ext cx="439200" cy="122299"/>
                </a:xfrm>
                <a:prstGeom prst="rect">
                  <a:avLst/>
                </a:prstGeom>
              </p:spPr>
            </p:pic>
          </p:grpSp>
        </p:grpSp>
        <p:cxnSp>
          <p:nvCxnSpPr>
            <p:cNvPr id="206" name="Suora yhdysviiva 205"/>
            <p:cNvCxnSpPr/>
            <p:nvPr/>
          </p:nvCxnSpPr>
          <p:spPr>
            <a:xfrm>
              <a:off x="4624731" y="4209580"/>
              <a:ext cx="72" cy="177390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1" name="Ryhmä 10"/>
          <p:cNvGrpSpPr/>
          <p:nvPr/>
        </p:nvGrpSpPr>
        <p:grpSpPr>
          <a:xfrm>
            <a:off x="697658" y="3659414"/>
            <a:ext cx="2183683" cy="3338144"/>
            <a:chOff x="697658" y="3659414"/>
            <a:chExt cx="2183683" cy="3338144"/>
          </a:xfrm>
        </p:grpSpPr>
        <p:grpSp>
          <p:nvGrpSpPr>
            <p:cNvPr id="3" name="Ryhmä 2"/>
            <p:cNvGrpSpPr/>
            <p:nvPr/>
          </p:nvGrpSpPr>
          <p:grpSpPr>
            <a:xfrm>
              <a:off x="697658" y="3659414"/>
              <a:ext cx="2183683" cy="3338144"/>
              <a:chOff x="697658" y="3659414"/>
              <a:chExt cx="2183683" cy="3338144"/>
            </a:xfrm>
          </p:grpSpPr>
          <p:pic>
            <p:nvPicPr>
              <p:cNvPr id="148" name="Kuva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Kuva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Kuva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Ryhmä 3"/>
              <p:cNvGrpSpPr/>
              <p:nvPr/>
            </p:nvGrpSpPr>
            <p:grpSpPr>
              <a:xfrm>
                <a:off x="697658" y="3659414"/>
                <a:ext cx="1707086" cy="3338144"/>
                <a:chOff x="697658" y="3659414"/>
                <a:chExt cx="1707086" cy="3338144"/>
              </a:xfrm>
            </p:grpSpPr>
            <p:grpSp>
              <p:nvGrpSpPr>
                <p:cNvPr id="469" name="Ryhmä 468"/>
                <p:cNvGrpSpPr>
                  <a:grpSpLocks noChangeAspect="1"/>
                </p:cNvGrpSpPr>
                <p:nvPr/>
              </p:nvGrpSpPr>
              <p:grpSpPr>
                <a:xfrm rot="16200000">
                  <a:off x="-117871" y="4474943"/>
                  <a:ext cx="3338144" cy="1707086"/>
                  <a:chOff x="1182042" y="1478891"/>
                  <a:chExt cx="3871374" cy="1979771"/>
                </a:xfrm>
              </p:grpSpPr>
              <p:grpSp>
                <p:nvGrpSpPr>
                  <p:cNvPr id="470" name="Ryhmä 469"/>
                  <p:cNvGrpSpPr/>
                  <p:nvPr/>
                </p:nvGrpSpPr>
                <p:grpSpPr>
                  <a:xfrm rot="10800000">
                    <a:off x="1182042" y="1702501"/>
                    <a:ext cx="654014" cy="1651189"/>
                    <a:chOff x="2863637" y="7025198"/>
                    <a:chExt cx="654014" cy="1651190"/>
                  </a:xfrm>
                </p:grpSpPr>
                <p:cxnSp>
                  <p:nvCxnSpPr>
                    <p:cNvPr id="502" name="Suora yhdysviiva 501"/>
                    <p:cNvCxnSpPr/>
                    <p:nvPr/>
                  </p:nvCxnSpPr>
                  <p:spPr>
                    <a:xfrm rot="16200000">
                      <a:off x="2184160" y="7836859"/>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Suora yhdysviiva 502"/>
                    <p:cNvCxnSpPr/>
                    <p:nvPr/>
                  </p:nvCxnSpPr>
                  <p:spPr>
                    <a:xfrm rot="10800000">
                      <a:off x="2867369" y="708127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Suora yhdysviiva 503"/>
                    <p:cNvCxnSpPr/>
                    <p:nvPr/>
                  </p:nvCxnSpPr>
                  <p:spPr>
                    <a:xfrm rot="10800000">
                      <a:off x="2863637" y="78356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uora yhdysviiva 504"/>
                    <p:cNvCxnSpPr/>
                    <p:nvPr/>
                  </p:nvCxnSpPr>
                  <p:spPr>
                    <a:xfrm rot="10800000">
                      <a:off x="2870596" y="858928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Tekstiruutu 505"/>
                    <p:cNvSpPr txBox="1"/>
                    <p:nvPr/>
                  </p:nvSpPr>
                  <p:spPr>
                    <a:xfrm>
                      <a:off x="3029795" y="7025198"/>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507" name="Tekstiruutu 506"/>
                    <p:cNvSpPr txBox="1"/>
                    <p:nvPr/>
                  </p:nvSpPr>
                  <p:spPr>
                    <a:xfrm>
                      <a:off x="3027106" y="7754173"/>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508" name="Tekstiruutu 507"/>
                    <p:cNvSpPr txBox="1"/>
                    <p:nvPr/>
                  </p:nvSpPr>
                  <p:spPr>
                    <a:xfrm>
                      <a:off x="3043085" y="8497918"/>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471" name="Ryhmä 470"/>
                  <p:cNvGrpSpPr/>
                  <p:nvPr/>
                </p:nvGrpSpPr>
                <p:grpSpPr>
                  <a:xfrm>
                    <a:off x="4430582" y="2847445"/>
                    <a:ext cx="622834" cy="528357"/>
                    <a:chOff x="2269835" y="6334501"/>
                    <a:chExt cx="622834" cy="528357"/>
                  </a:xfrm>
                </p:grpSpPr>
                <p:cxnSp>
                  <p:nvCxnSpPr>
                    <p:cNvPr id="497" name="Suora yhdysviiva 496"/>
                    <p:cNvCxnSpPr/>
                    <p:nvPr/>
                  </p:nvCxnSpPr>
                  <p:spPr>
                    <a:xfrm flipV="1">
                      <a:off x="2340453" y="6414344"/>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8" name="Suora yhdysviiva 497"/>
                    <p:cNvCxnSpPr/>
                    <p:nvPr/>
                  </p:nvCxnSpPr>
                  <p:spPr>
                    <a:xfrm rot="10800000">
                      <a:off x="2269835" y="641392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uora yhdysviiva 498"/>
                    <p:cNvCxnSpPr/>
                    <p:nvPr/>
                  </p:nvCxnSpPr>
                  <p:spPr>
                    <a:xfrm rot="10800000">
                      <a:off x="2270244" y="6785257"/>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0" name="Tekstiruutu 499"/>
                    <p:cNvSpPr txBox="1"/>
                    <p:nvPr/>
                  </p:nvSpPr>
                  <p:spPr>
                    <a:xfrm>
                      <a:off x="2463454" y="6334501"/>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501" name="Tekstiruutu 500"/>
                    <p:cNvSpPr txBox="1"/>
                    <p:nvPr/>
                  </p:nvSpPr>
                  <p:spPr>
                    <a:xfrm>
                      <a:off x="2471214" y="6708970"/>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472" name="Ryhmä 471"/>
                  <p:cNvGrpSpPr/>
                  <p:nvPr/>
                </p:nvGrpSpPr>
                <p:grpSpPr>
                  <a:xfrm rot="10800000">
                    <a:off x="1865374" y="1478891"/>
                    <a:ext cx="2546056" cy="1979771"/>
                    <a:chOff x="2446817" y="7280500"/>
                    <a:chExt cx="2546056" cy="1979771"/>
                  </a:xfrm>
                </p:grpSpPr>
                <p:pic>
                  <p:nvPicPr>
                    <p:cNvPr id="476" name="Kuva 4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0427" y="8893897"/>
                      <a:ext cx="360521" cy="359568"/>
                    </a:xfrm>
                    <a:prstGeom prst="rect">
                      <a:avLst/>
                    </a:prstGeom>
                  </p:spPr>
                </p:pic>
                <p:grpSp>
                  <p:nvGrpSpPr>
                    <p:cNvPr id="473" name="Ryhmä 472"/>
                    <p:cNvGrpSpPr/>
                    <p:nvPr/>
                  </p:nvGrpSpPr>
                  <p:grpSpPr>
                    <a:xfrm rot="10800000">
                      <a:off x="3277096" y="7803279"/>
                      <a:ext cx="897473" cy="1152418"/>
                      <a:chOff x="2690011" y="2022875"/>
                      <a:chExt cx="897473" cy="1152418"/>
                    </a:xfrm>
                  </p:grpSpPr>
                  <p:pic>
                    <p:nvPicPr>
                      <p:cNvPr id="492"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5089" y="311020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3"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4"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494717" y="2776168"/>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4" name="Ryhmä 473"/>
                    <p:cNvGrpSpPr/>
                    <p:nvPr/>
                  </p:nvGrpSpPr>
                  <p:grpSpPr>
                    <a:xfrm>
                      <a:off x="2699944" y="7640545"/>
                      <a:ext cx="624676" cy="1315151"/>
                      <a:chOff x="2706003" y="7298490"/>
                      <a:chExt cx="624676" cy="1315151"/>
                    </a:xfrm>
                  </p:grpSpPr>
                  <p:cxnSp>
                    <p:nvCxnSpPr>
                      <p:cNvPr id="489" name="Suora yhdysviiva 488"/>
                      <p:cNvCxnSpPr>
                        <a:stCxn id="492" idx="2"/>
                        <a:endCxn id="488" idx="0"/>
                      </p:cNvCxnSpPr>
                      <p:nvPr/>
                    </p:nvCxnSpPr>
                    <p:spPr>
                      <a:xfrm rot="16200000" flipV="1">
                        <a:off x="2943837" y="7074755"/>
                        <a:ext cx="162734" cy="61020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uora yhdysviiva 489"/>
                      <p:cNvCxnSpPr>
                        <a:stCxn id="495" idx="2"/>
                        <a:endCxn id="485" idx="2"/>
                      </p:cNvCxnSpPr>
                      <p:nvPr/>
                    </p:nvCxnSpPr>
                    <p:spPr>
                      <a:xfrm rot="16200000" flipV="1">
                        <a:off x="2986522" y="7516191"/>
                        <a:ext cx="63638" cy="62467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uora yhdysviiva 490"/>
                      <p:cNvCxnSpPr>
                        <a:stCxn id="496" idx="2"/>
                        <a:endCxn id="487" idx="2"/>
                      </p:cNvCxnSpPr>
                      <p:nvPr/>
                    </p:nvCxnSpPr>
                    <p:spPr>
                      <a:xfrm rot="16200000" flipV="1">
                        <a:off x="2985138" y="8270380"/>
                        <a:ext cx="72314" cy="6142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5" name="Ryhmä 474"/>
                    <p:cNvGrpSpPr/>
                    <p:nvPr/>
                  </p:nvGrpSpPr>
                  <p:grpSpPr>
                    <a:xfrm rot="10800000">
                      <a:off x="2446817" y="7280500"/>
                      <a:ext cx="514442" cy="1979771"/>
                      <a:chOff x="1135021" y="4066884"/>
                      <a:chExt cx="514442" cy="1979771"/>
                    </a:xfrm>
                  </p:grpSpPr>
                  <p:pic>
                    <p:nvPicPr>
                      <p:cNvPr id="482" name="Kuva 4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201975" y="4066884"/>
                        <a:ext cx="360521" cy="359568"/>
                      </a:xfrm>
                      <a:prstGeom prst="rect">
                        <a:avLst/>
                      </a:prstGeom>
                    </p:spPr>
                  </p:pic>
                  <p:grpSp>
                    <p:nvGrpSpPr>
                      <p:cNvPr id="483" name="Ryhmä 482"/>
                      <p:cNvGrpSpPr/>
                      <p:nvPr/>
                    </p:nvGrpSpPr>
                    <p:grpSpPr>
                      <a:xfrm>
                        <a:off x="1135021" y="4443772"/>
                        <a:ext cx="506254" cy="1602883"/>
                        <a:chOff x="1026270" y="2088252"/>
                        <a:chExt cx="506254" cy="1602883"/>
                      </a:xfrm>
                    </p:grpSpPr>
                    <p:pic>
                      <p:nvPicPr>
                        <p:cNvPr id="487" name="Kuva 48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026270" y="2088252"/>
                          <a:ext cx="506254" cy="444340"/>
                        </a:xfrm>
                        <a:prstGeom prst="rect">
                          <a:avLst/>
                        </a:prstGeom>
                      </p:spPr>
                    </p:pic>
                    <p:pic>
                      <p:nvPicPr>
                        <p:cNvPr id="488" name="Kuva 48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3224" y="3331090"/>
                          <a:ext cx="360522" cy="360045"/>
                        </a:xfrm>
                        <a:prstGeom prst="rect">
                          <a:avLst/>
                        </a:prstGeom>
                      </p:spPr>
                    </p:pic>
                  </p:grpSp>
                  <p:pic>
                    <p:nvPicPr>
                      <p:cNvPr id="485" name="Kuva 48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143209" y="5188390"/>
                        <a:ext cx="506254" cy="444341"/>
                      </a:xfrm>
                      <a:prstGeom prst="rect">
                        <a:avLst/>
                      </a:prstGeom>
                    </p:spPr>
                  </p:pic>
                </p:grpSp>
                <p:pic>
                  <p:nvPicPr>
                    <p:cNvPr id="477" name="Kuva 47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6619" y="8435000"/>
                      <a:ext cx="506254" cy="444341"/>
                    </a:xfrm>
                    <a:prstGeom prst="rect">
                      <a:avLst/>
                    </a:prstGeom>
                  </p:spPr>
                </p:pic>
                <p:pic>
                  <p:nvPicPr>
                    <p:cNvPr id="478" name="Kuva 4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8430" y="7693956"/>
                      <a:ext cx="506254" cy="444341"/>
                    </a:xfrm>
                    <a:prstGeom prst="rect">
                      <a:avLst/>
                    </a:prstGeom>
                  </p:spPr>
                </p:pic>
                <p:cxnSp>
                  <p:nvCxnSpPr>
                    <p:cNvPr id="480" name="Suora yhdysviiva 479"/>
                    <p:cNvCxnSpPr>
                      <a:stCxn id="478" idx="2"/>
                      <a:endCxn id="493"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uora yhdysviiva 480"/>
                    <p:cNvCxnSpPr>
                      <a:stCxn id="477" idx="2"/>
                      <a:endCxn id="494" idx="2"/>
                    </p:cNvCxnSpPr>
                    <p:nvPr/>
                  </p:nvCxnSpPr>
                  <p:spPr>
                    <a:xfrm rot="16200000" flipH="1" flipV="1">
                      <a:off x="4396358" y="8612308"/>
                      <a:ext cx="76355"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94" name="Kuva 19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1375200" y="6118309"/>
                  <a:ext cx="439200" cy="122299"/>
                </a:xfrm>
                <a:prstGeom prst="rect">
                  <a:avLst/>
                </a:prstGeom>
              </p:spPr>
            </p:pic>
            <p:pic>
              <p:nvPicPr>
                <p:cNvPr id="193" name="Kuva 19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1373916" y="4370400"/>
                  <a:ext cx="439200" cy="122299"/>
                </a:xfrm>
                <a:prstGeom prst="rect">
                  <a:avLst/>
                </a:prstGeom>
              </p:spPr>
            </p:pic>
          </p:grpSp>
        </p:grpSp>
        <p:cxnSp>
          <p:nvCxnSpPr>
            <p:cNvPr id="207" name="Suora yhdysviiva 206"/>
            <p:cNvCxnSpPr/>
            <p:nvPr/>
          </p:nvCxnSpPr>
          <p:spPr>
            <a:xfrm>
              <a:off x="2266878" y="4665000"/>
              <a:ext cx="72" cy="177390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208"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1.7</a:t>
            </a:r>
          </a:p>
        </p:txBody>
      </p:sp>
    </p:spTree>
    <p:extLst>
      <p:ext uri="{BB962C8B-B14F-4D97-AF65-F5344CB8AC3E}">
        <p14:creationId xmlns:p14="http://schemas.microsoft.com/office/powerpoint/2010/main" val="1043845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 r="-1000"/>
          </a:stretch>
        </a:blipFill>
        <a:effectLst/>
      </p:bgPr>
    </p:bg>
    <p:spTree>
      <p:nvGrpSpPr>
        <p:cNvPr id="1" name=""/>
        <p:cNvGrpSpPr/>
        <p:nvPr/>
      </p:nvGrpSpPr>
      <p:grpSpPr>
        <a:xfrm>
          <a:off x="0" y="0"/>
          <a:ext cx="0" cy="0"/>
          <a:chOff x="0" y="0"/>
          <a:chExt cx="0" cy="0"/>
        </a:xfrm>
      </p:grpSpPr>
      <p:grpSp>
        <p:nvGrpSpPr>
          <p:cNvPr id="713" name="Ryhmä 712"/>
          <p:cNvGrpSpPr/>
          <p:nvPr/>
        </p:nvGrpSpPr>
        <p:grpSpPr>
          <a:xfrm rot="4592729">
            <a:off x="2373914" y="4603832"/>
            <a:ext cx="2171753" cy="1480791"/>
            <a:chOff x="2418944" y="4519242"/>
            <a:chExt cx="2171753" cy="1480791"/>
          </a:xfrm>
        </p:grpSpPr>
        <p:cxnSp>
          <p:nvCxnSpPr>
            <p:cNvPr id="701" name="Suora yhdysviiva 700"/>
            <p:cNvCxnSpPr>
              <a:cxnSpLocks noChangeAspect="1"/>
            </p:cNvCxnSpPr>
            <p:nvPr/>
          </p:nvCxnSpPr>
          <p:spPr>
            <a:xfrm flipH="1">
              <a:off x="2667117" y="4576514"/>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8" name="Suora yhdysviiva 707"/>
            <p:cNvCxnSpPr>
              <a:cxnSpLocks noChangeAspect="1"/>
            </p:cNvCxnSpPr>
            <p:nvPr/>
          </p:nvCxnSpPr>
          <p:spPr>
            <a:xfrm flipH="1">
              <a:off x="2634414" y="4519242"/>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11" name="Suora yhdysviiva 710"/>
            <p:cNvCxnSpPr>
              <a:cxnSpLocks noChangeAspect="1"/>
            </p:cNvCxnSpPr>
            <p:nvPr/>
          </p:nvCxnSpPr>
          <p:spPr>
            <a:xfrm flipH="1">
              <a:off x="2710074" y="4643684"/>
              <a:ext cx="1728000" cy="1356349"/>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2" name="Tekstiruutu 711"/>
            <p:cNvSpPr txBox="1"/>
            <p:nvPr/>
          </p:nvSpPr>
          <p:spPr>
            <a:xfrm rot="19312671">
              <a:off x="2418944" y="4970082"/>
              <a:ext cx="2171753" cy="169277"/>
            </a:xfrm>
            <a:prstGeom prst="rect">
              <a:avLst/>
            </a:prstGeom>
            <a:solidFill>
              <a:schemeClr val="bg1"/>
            </a:solidFill>
          </p:spPr>
          <p:txBody>
            <a:bodyPr wrap="square" lIns="0" tIns="0" rIns="0" bIns="0" rtlCol="0">
              <a:spAutoFit/>
            </a:bodyPr>
            <a:lstStyle/>
            <a:p>
              <a:r>
                <a:rPr lang="fi-FI" sz="1100" dirty="0">
                  <a:latin typeface="Arial" panose="020B0604020202020204" pitchFamily="34" charset="0"/>
                  <a:cs typeface="Arial" panose="020B0604020202020204" pitchFamily="34" charset="0"/>
                </a:rPr>
                <a:t>Ilmajohdon rakentaminen / purku</a:t>
              </a:r>
            </a:p>
          </p:txBody>
        </p:sp>
      </p:grpSp>
      <p:sp>
        <p:nvSpPr>
          <p:cNvPr id="721" name="Text Box 3"/>
          <p:cNvSpPr txBox="1">
            <a:spLocks noChangeArrowheads="1"/>
          </p:cNvSpPr>
          <p:nvPr/>
        </p:nvSpPr>
        <p:spPr bwMode="auto">
          <a:xfrm>
            <a:off x="597563" y="78819"/>
            <a:ext cx="725347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b="1" dirty="0">
                <a:latin typeface="Arial" panose="020B0604020202020204" pitchFamily="34" charset="0"/>
                <a:cs typeface="Arial" panose="020B0604020202020204" pitchFamily="34" charset="0"/>
              </a:rPr>
              <a:t>LIIKENTEENOHJAUSSUUNNITELMA</a:t>
            </a:r>
          </a:p>
          <a:p>
            <a:pPr>
              <a:spcBef>
                <a:spcPct val="0"/>
              </a:spcBef>
              <a:buFontTx/>
              <a:buNone/>
            </a:pPr>
            <a:r>
              <a:rPr lang="fi-FI" altLang="fi-FI" sz="1300" dirty="0">
                <a:latin typeface="Arial" panose="020B0604020202020204" pitchFamily="34" charset="0"/>
                <a:cs typeface="Arial" panose="020B0604020202020204" pitchFamily="34" charset="0"/>
              </a:rPr>
              <a:t>Liikenteen pysäyttäminen</a:t>
            </a:r>
          </a:p>
          <a:p>
            <a:pPr>
              <a:spcBef>
                <a:spcPct val="0"/>
              </a:spcBef>
              <a:buFontTx/>
              <a:buNone/>
            </a:pPr>
            <a:r>
              <a:rPr lang="fi-FI" altLang="fi-FI" sz="1300" dirty="0">
                <a:latin typeface="Arial" panose="020B0604020202020204" pitchFamily="34" charset="0"/>
                <a:cs typeface="Arial" panose="020B0604020202020204" pitchFamily="34" charset="0"/>
              </a:rPr>
              <a:t>Tien ylittävän ilmajohdon rakentaminen tai purkaminen risteysalueella</a:t>
            </a:r>
          </a:p>
          <a:p>
            <a:pPr>
              <a:spcBef>
                <a:spcPct val="0"/>
              </a:spcBef>
              <a:buFontTx/>
              <a:buNone/>
            </a:pPr>
            <a:r>
              <a:rPr lang="fi-FI" altLang="fi-FI" sz="1300" dirty="0">
                <a:latin typeface="Arial" panose="020B0604020202020204" pitchFamily="34" charset="0"/>
                <a:cs typeface="Arial" panose="020B0604020202020204" pitchFamily="34" charset="0"/>
              </a:rPr>
              <a:t>Tiekohtainen nopeusrajoitus 70 km/h </a:t>
            </a:r>
            <a:r>
              <a:rPr lang="fi-FI" altLang="fi-FI" sz="1300" dirty="0">
                <a:latin typeface="Arial" panose="020B0604020202020204" pitchFamily="34" charset="0"/>
                <a:cs typeface="Arial" panose="020B0604020202020204" pitchFamily="34" charset="0"/>
                <a:sym typeface="Wingdings" panose="05000000000000000000" pitchFamily="2" charset="2"/>
              </a:rPr>
              <a:t></a:t>
            </a:r>
            <a:r>
              <a:rPr lang="fi-FI" altLang="fi-FI" sz="1300" dirty="0">
                <a:latin typeface="Arial" panose="020B0604020202020204" pitchFamily="34" charset="0"/>
                <a:cs typeface="Arial" panose="020B0604020202020204" pitchFamily="34" charset="0"/>
              </a:rPr>
              <a:t> 50 km/h</a:t>
            </a:r>
          </a:p>
        </p:txBody>
      </p:sp>
      <p:grpSp>
        <p:nvGrpSpPr>
          <p:cNvPr id="9" name="Ryhmä 8"/>
          <p:cNvGrpSpPr/>
          <p:nvPr/>
        </p:nvGrpSpPr>
        <p:grpSpPr>
          <a:xfrm>
            <a:off x="1113782" y="6597252"/>
            <a:ext cx="4631791" cy="2680899"/>
            <a:chOff x="1113782" y="6597252"/>
            <a:chExt cx="4631791" cy="2680899"/>
          </a:xfrm>
        </p:grpSpPr>
        <p:cxnSp>
          <p:nvCxnSpPr>
            <p:cNvPr id="327" name="Suora yhdysviiva 326"/>
            <p:cNvCxnSpPr/>
            <p:nvPr/>
          </p:nvCxnSpPr>
          <p:spPr>
            <a:xfrm flipH="1" flipV="1">
              <a:off x="1650196" y="7202844"/>
              <a:ext cx="3546196"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44" name="Ryhmä 243"/>
            <p:cNvGrpSpPr/>
            <p:nvPr/>
          </p:nvGrpSpPr>
          <p:grpSpPr>
            <a:xfrm rot="10800000">
              <a:off x="1113782" y="6597252"/>
              <a:ext cx="4631791" cy="2680899"/>
              <a:chOff x="1122193" y="1333075"/>
              <a:chExt cx="4631791" cy="2680899"/>
            </a:xfrm>
          </p:grpSpPr>
          <p:grpSp>
            <p:nvGrpSpPr>
              <p:cNvPr id="245" name="Ryhmä 244"/>
              <p:cNvGrpSpPr/>
              <p:nvPr/>
            </p:nvGrpSpPr>
            <p:grpSpPr>
              <a:xfrm>
                <a:off x="1122193" y="1333075"/>
                <a:ext cx="4631791" cy="2147783"/>
                <a:chOff x="1122193" y="1333075"/>
                <a:chExt cx="4631791" cy="2147783"/>
              </a:xfrm>
            </p:grpSpPr>
            <p:pic>
              <p:nvPicPr>
                <p:cNvPr id="262" name="Kuva 2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0" y="3060660"/>
                  <a:ext cx="310009" cy="309600"/>
                </a:xfrm>
                <a:prstGeom prst="rect">
                  <a:avLst/>
                </a:prstGeom>
              </p:spPr>
            </p:pic>
            <p:grpSp>
              <p:nvGrpSpPr>
                <p:cNvPr id="266" name="Ryhmä 265"/>
                <p:cNvGrpSpPr/>
                <p:nvPr/>
              </p:nvGrpSpPr>
              <p:grpSpPr>
                <a:xfrm>
                  <a:off x="1122193" y="1333075"/>
                  <a:ext cx="4631791" cy="2147783"/>
                  <a:chOff x="1122193" y="1333075"/>
                  <a:chExt cx="4631791" cy="2147783"/>
                </a:xfrm>
              </p:grpSpPr>
              <p:grpSp>
                <p:nvGrpSpPr>
                  <p:cNvPr id="267" name="Ryhmä 266"/>
                  <p:cNvGrpSpPr>
                    <a:grpSpLocks noChangeAspect="1"/>
                  </p:cNvGrpSpPr>
                  <p:nvPr/>
                </p:nvGrpSpPr>
                <p:grpSpPr>
                  <a:xfrm>
                    <a:off x="1122193" y="1333075"/>
                    <a:ext cx="4631791" cy="2147783"/>
                    <a:chOff x="722679" y="1561893"/>
                    <a:chExt cx="5410144" cy="2508707"/>
                  </a:xfrm>
                </p:grpSpPr>
                <p:grpSp>
                  <p:nvGrpSpPr>
                    <p:cNvPr id="292" name="Ryhmä 291"/>
                    <p:cNvGrpSpPr/>
                    <p:nvPr/>
                  </p:nvGrpSpPr>
                  <p:grpSpPr>
                    <a:xfrm rot="10800000">
                      <a:off x="722679" y="1741676"/>
                      <a:ext cx="620014" cy="2328924"/>
                      <a:chOff x="3357000" y="6308288"/>
                      <a:chExt cx="620014" cy="2328924"/>
                    </a:xfrm>
                  </p:grpSpPr>
                  <p:cxnSp>
                    <p:nvCxnSpPr>
                      <p:cNvPr id="319" name="Suora yhdysviiva 318"/>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uora yhdysviiva 319"/>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uora yhdysviiva 320"/>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uora yhdysviiva 321"/>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3" name="Tekstiruutu 322"/>
                      <p:cNvSpPr txBox="1"/>
                      <p:nvPr/>
                    </p:nvSpPr>
                    <p:spPr>
                      <a:xfrm>
                        <a:off x="3499823" y="6308288"/>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324" name="Tekstiruutu 323"/>
                      <p:cNvSpPr txBox="1"/>
                      <p:nvPr/>
                    </p:nvSpPr>
                    <p:spPr>
                      <a:xfrm>
                        <a:off x="3497544" y="7385706"/>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325" name="Tekstiruutu 324"/>
                      <p:cNvSpPr txBox="1"/>
                      <p:nvPr/>
                    </p:nvSpPr>
                    <p:spPr>
                      <a:xfrm>
                        <a:off x="3507768" y="8457464"/>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293" name="Ryhmä 292"/>
                    <p:cNvGrpSpPr/>
                    <p:nvPr/>
                  </p:nvGrpSpPr>
                  <p:grpSpPr>
                    <a:xfrm>
                      <a:off x="5510399" y="3369000"/>
                      <a:ext cx="622424" cy="693888"/>
                      <a:chOff x="3349652" y="6856056"/>
                      <a:chExt cx="622424" cy="693888"/>
                    </a:xfrm>
                  </p:grpSpPr>
                  <p:cxnSp>
                    <p:nvCxnSpPr>
                      <p:cNvPr id="314" name="Suora yhdysviiva 313"/>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uora yhdysviiva 314"/>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uora yhdysviiva 315"/>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7" name="Tekstiruutu 316"/>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318" name="Tekstiruutu 317"/>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94" name="Ryhmä 293"/>
                    <p:cNvGrpSpPr/>
                    <p:nvPr/>
                  </p:nvGrpSpPr>
                  <p:grpSpPr>
                    <a:xfrm rot="10800000">
                      <a:off x="1745720" y="1561893"/>
                      <a:ext cx="3370303" cy="2198710"/>
                      <a:chOff x="1742224" y="6978559"/>
                      <a:chExt cx="3370303" cy="2198710"/>
                    </a:xfrm>
                  </p:grpSpPr>
                  <p:grpSp>
                    <p:nvGrpSpPr>
                      <p:cNvPr id="295" name="Ryhmä 294"/>
                      <p:cNvGrpSpPr/>
                      <p:nvPr/>
                    </p:nvGrpSpPr>
                    <p:grpSpPr>
                      <a:xfrm rot="10800000">
                        <a:off x="2877130" y="7280630"/>
                        <a:ext cx="1103988" cy="1612911"/>
                        <a:chOff x="2883462" y="2085031"/>
                        <a:chExt cx="1103988" cy="1612911"/>
                      </a:xfrm>
                    </p:grpSpPr>
                    <p:pic>
                      <p:nvPicPr>
                        <p:cNvPr id="309"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6" name="Ryhmä 295"/>
                      <p:cNvGrpSpPr/>
                      <p:nvPr/>
                    </p:nvGrpSpPr>
                    <p:grpSpPr>
                      <a:xfrm>
                        <a:off x="1995351" y="6978559"/>
                        <a:ext cx="932230" cy="1914982"/>
                        <a:chOff x="2001410" y="6636504"/>
                        <a:chExt cx="932230" cy="1914982"/>
                      </a:xfrm>
                    </p:grpSpPr>
                    <p:cxnSp>
                      <p:nvCxnSpPr>
                        <p:cNvPr id="306" name="Suora yhdysviiva 305"/>
                        <p:cNvCxnSpPr>
                          <a:stCxn id="309" idx="2"/>
                          <a:endCxn id="262" idx="1"/>
                        </p:cNvCxnSpPr>
                        <p:nvPr/>
                      </p:nvCxnSpPr>
                      <p:spPr>
                        <a:xfrm flipH="1" flipV="1">
                          <a:off x="2196193" y="6636504"/>
                          <a:ext cx="737444" cy="3020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uora yhdysviiva 306"/>
                        <p:cNvCxnSpPr>
                          <a:stCxn id="312" idx="2"/>
                          <a:endCxn id="305"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uora yhdysviiva 307"/>
                        <p:cNvCxnSpPr>
                          <a:stCxn id="313" idx="2"/>
                          <a:endCxn id="304"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 name="Ryhmä 296"/>
                      <p:cNvGrpSpPr/>
                      <p:nvPr/>
                    </p:nvGrpSpPr>
                    <p:grpSpPr>
                      <a:xfrm rot="10800000">
                        <a:off x="1742224" y="7291897"/>
                        <a:ext cx="507243" cy="1885372"/>
                        <a:chOff x="1846813" y="4149886"/>
                        <a:chExt cx="507243" cy="1885372"/>
                      </a:xfrm>
                    </p:grpSpPr>
                    <p:pic>
                      <p:nvPicPr>
                        <p:cNvPr id="303" name="Kuva 30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pic>
                      <p:nvPicPr>
                        <p:cNvPr id="304" name="Kuva 30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305" name="Kuva 30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298" name="Kuva 29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299" name="Kuva 29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300" name="Kuva 29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301" name="Suora yhdysviiva 300"/>
                      <p:cNvCxnSpPr>
                        <a:stCxn id="300" idx="2"/>
                        <a:endCxn id="310"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uora yhdysviiva 301"/>
                      <p:cNvCxnSpPr>
                        <a:stCxn id="299" idx="2"/>
                        <a:endCxn id="311"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69" name="Kuva 26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998000" y="2433600"/>
                    <a:ext cx="439200" cy="122299"/>
                  </a:xfrm>
                  <a:prstGeom prst="rect">
                    <a:avLst/>
                  </a:prstGeom>
                </p:spPr>
              </p:pic>
              <p:pic>
                <p:nvPicPr>
                  <p:cNvPr id="271" name="Kuva 27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4449600" y="2433600"/>
                    <a:ext cx="439200" cy="122299"/>
                  </a:xfrm>
                  <a:prstGeom prst="rect">
                    <a:avLst/>
                  </a:prstGeom>
                </p:spPr>
              </p:pic>
            </p:grpSp>
          </p:grpSp>
          <p:pic>
            <p:nvPicPr>
              <p:cNvPr id="246"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021424" y="15763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Kuva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707625" y="157650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021424" y="34039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 name="Kuva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165120" y="3402787"/>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8" name="Ryhmä 7"/>
          <p:cNvGrpSpPr/>
          <p:nvPr/>
        </p:nvGrpSpPr>
        <p:grpSpPr>
          <a:xfrm>
            <a:off x="1122193" y="1333075"/>
            <a:ext cx="4631791" cy="2680899"/>
            <a:chOff x="1122193" y="1333075"/>
            <a:chExt cx="4631791" cy="2680899"/>
          </a:xfrm>
        </p:grpSpPr>
        <p:cxnSp>
          <p:nvCxnSpPr>
            <p:cNvPr id="326" name="Suora yhdysviiva 325"/>
            <p:cNvCxnSpPr/>
            <p:nvPr/>
          </p:nvCxnSpPr>
          <p:spPr>
            <a:xfrm flipH="1" flipV="1">
              <a:off x="1655950" y="3402787"/>
              <a:ext cx="3546196" cy="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7" name="Ryhmä 6"/>
            <p:cNvGrpSpPr/>
            <p:nvPr/>
          </p:nvGrpSpPr>
          <p:grpSpPr>
            <a:xfrm>
              <a:off x="1122193" y="1333075"/>
              <a:ext cx="4631791" cy="2680899"/>
              <a:chOff x="1122193" y="1333075"/>
              <a:chExt cx="4631791" cy="2680899"/>
            </a:xfrm>
          </p:grpSpPr>
          <p:grpSp>
            <p:nvGrpSpPr>
              <p:cNvPr id="2" name="Ryhmä 1"/>
              <p:cNvGrpSpPr/>
              <p:nvPr/>
            </p:nvGrpSpPr>
            <p:grpSpPr>
              <a:xfrm>
                <a:off x="1122193" y="1333075"/>
                <a:ext cx="4631791" cy="2147783"/>
                <a:chOff x="1122193" y="1333075"/>
                <a:chExt cx="4631791" cy="2147783"/>
              </a:xfrm>
            </p:grpSpPr>
            <p:grpSp>
              <p:nvGrpSpPr>
                <p:cNvPr id="3" name="Ryhmä 2"/>
                <p:cNvGrpSpPr/>
                <p:nvPr/>
              </p:nvGrpSpPr>
              <p:grpSpPr>
                <a:xfrm>
                  <a:off x="1122193" y="1333075"/>
                  <a:ext cx="4631791" cy="2147783"/>
                  <a:chOff x="1122193" y="1333075"/>
                  <a:chExt cx="4631791" cy="2147783"/>
                </a:xfrm>
              </p:grpSpPr>
              <p:grpSp>
                <p:nvGrpSpPr>
                  <p:cNvPr id="250" name="Ryhmä 249"/>
                  <p:cNvGrpSpPr>
                    <a:grpSpLocks noChangeAspect="1"/>
                  </p:cNvGrpSpPr>
                  <p:nvPr/>
                </p:nvGrpSpPr>
                <p:grpSpPr>
                  <a:xfrm>
                    <a:off x="1122193" y="1333075"/>
                    <a:ext cx="4631791" cy="2147783"/>
                    <a:chOff x="722679" y="1561893"/>
                    <a:chExt cx="5410144" cy="2508707"/>
                  </a:xfrm>
                </p:grpSpPr>
                <p:grpSp>
                  <p:nvGrpSpPr>
                    <p:cNvPr id="251" name="Ryhmä 250"/>
                    <p:cNvGrpSpPr/>
                    <p:nvPr/>
                  </p:nvGrpSpPr>
                  <p:grpSpPr>
                    <a:xfrm rot="10800000">
                      <a:off x="722679" y="1741676"/>
                      <a:ext cx="620014" cy="2328924"/>
                      <a:chOff x="3357000" y="6308288"/>
                      <a:chExt cx="620014" cy="2328924"/>
                    </a:xfrm>
                  </p:grpSpPr>
                  <p:cxnSp>
                    <p:nvCxnSpPr>
                      <p:cNvPr id="285" name="Suora yhdysviiva 284"/>
                      <p:cNvCxnSpPr/>
                      <p:nvPr/>
                    </p:nvCxnSpPr>
                    <p:spPr>
                      <a:xfrm flipV="1">
                        <a:off x="3429000" y="6393000"/>
                        <a:ext cx="1266"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uora yhdysviiva 285"/>
                      <p:cNvCxnSpPr/>
                      <p:nvPr/>
                    </p:nvCxnSpPr>
                    <p:spPr>
                      <a:xfrm rot="10800000">
                        <a:off x="3357000" y="639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uora yhdysviiva 286"/>
                      <p:cNvCxnSpPr/>
                      <p:nvPr/>
                    </p:nvCxnSpPr>
                    <p:spPr>
                      <a:xfrm rot="10800000">
                        <a:off x="3357000" y="747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uora yhdysviiva 287"/>
                      <p:cNvCxnSpPr/>
                      <p:nvPr/>
                    </p:nvCxnSpPr>
                    <p:spPr>
                      <a:xfrm rot="10800000">
                        <a:off x="3357000" y="8553000"/>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kstiruutu 288"/>
                      <p:cNvSpPr txBox="1"/>
                      <p:nvPr/>
                    </p:nvSpPr>
                    <p:spPr>
                      <a:xfrm>
                        <a:off x="3499823" y="6308288"/>
                        <a:ext cx="274170"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sp>
                    <p:nvSpPr>
                      <p:cNvPr id="290" name="Tekstiruutu 289"/>
                      <p:cNvSpPr txBox="1"/>
                      <p:nvPr/>
                    </p:nvSpPr>
                    <p:spPr>
                      <a:xfrm>
                        <a:off x="3497544" y="7385706"/>
                        <a:ext cx="413543"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200 m</a:t>
                        </a:r>
                      </a:p>
                    </p:txBody>
                  </p:sp>
                  <p:sp>
                    <p:nvSpPr>
                      <p:cNvPr id="291" name="Tekstiruutu 290"/>
                      <p:cNvSpPr txBox="1"/>
                      <p:nvPr/>
                    </p:nvSpPr>
                    <p:spPr>
                      <a:xfrm>
                        <a:off x="3507768" y="8457464"/>
                        <a:ext cx="469246" cy="17974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400 m</a:t>
                        </a:r>
                      </a:p>
                    </p:txBody>
                  </p:sp>
                </p:grpSp>
                <p:grpSp>
                  <p:nvGrpSpPr>
                    <p:cNvPr id="252" name="Ryhmä 251"/>
                    <p:cNvGrpSpPr/>
                    <p:nvPr/>
                  </p:nvGrpSpPr>
                  <p:grpSpPr>
                    <a:xfrm>
                      <a:off x="5510399" y="3369000"/>
                      <a:ext cx="622424" cy="693888"/>
                      <a:chOff x="3349652" y="6856056"/>
                      <a:chExt cx="622424" cy="693888"/>
                    </a:xfrm>
                  </p:grpSpPr>
                  <p:cxnSp>
                    <p:nvCxnSpPr>
                      <p:cNvPr id="280" name="Suora yhdysviiva 279"/>
                      <p:cNvCxnSpPr/>
                      <p:nvPr/>
                    </p:nvCxnSpPr>
                    <p:spPr>
                      <a:xfrm flipV="1">
                        <a:off x="3422061" y="6933000"/>
                        <a:ext cx="1266" cy="5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uora yhdysviiva 280"/>
                      <p:cNvCxnSpPr/>
                      <p:nvPr/>
                    </p:nvCxnSpPr>
                    <p:spPr>
                      <a:xfrm rot="10800000">
                        <a:off x="3350061" y="6935481"/>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uora yhdysviiva 281"/>
                      <p:cNvCxnSpPr/>
                      <p:nvPr/>
                    </p:nvCxnSpPr>
                    <p:spPr>
                      <a:xfrm rot="10800000">
                        <a:off x="3349652" y="7472342"/>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Tekstiruutu 282"/>
                      <p:cNvSpPr txBox="1"/>
                      <p:nvPr/>
                    </p:nvSpPr>
                    <p:spPr>
                      <a:xfrm>
                        <a:off x="3543683" y="685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284" name="Tekstiruutu 283"/>
                      <p:cNvSpPr txBox="1"/>
                      <p:nvPr/>
                    </p:nvSpPr>
                    <p:spPr>
                      <a:xfrm>
                        <a:off x="3550621" y="7396056"/>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53" name="Ryhmä 252"/>
                    <p:cNvGrpSpPr/>
                    <p:nvPr/>
                  </p:nvGrpSpPr>
                  <p:grpSpPr>
                    <a:xfrm rot="10800000">
                      <a:off x="1745720" y="1561893"/>
                      <a:ext cx="3370303" cy="2198710"/>
                      <a:chOff x="1742224" y="6978559"/>
                      <a:chExt cx="3370303" cy="2198710"/>
                    </a:xfrm>
                  </p:grpSpPr>
                  <p:grpSp>
                    <p:nvGrpSpPr>
                      <p:cNvPr id="256" name="Ryhmä 255"/>
                      <p:cNvGrpSpPr/>
                      <p:nvPr/>
                    </p:nvGrpSpPr>
                    <p:grpSpPr>
                      <a:xfrm rot="10800000">
                        <a:off x="2877130" y="7280630"/>
                        <a:ext cx="1103988" cy="1612911"/>
                        <a:chOff x="2883462" y="2085031"/>
                        <a:chExt cx="1103988" cy="1612911"/>
                      </a:xfrm>
                    </p:grpSpPr>
                    <p:pic>
                      <p:nvPicPr>
                        <p:cNvPr id="275"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1757" y="363285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83462"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1756" y="3160442"/>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96963" y="208503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7" name="Ryhmä 256"/>
                      <p:cNvGrpSpPr/>
                      <p:nvPr/>
                    </p:nvGrpSpPr>
                    <p:grpSpPr>
                      <a:xfrm>
                        <a:off x="1995351" y="6978559"/>
                        <a:ext cx="932230" cy="1914982"/>
                        <a:chOff x="2001410" y="6636504"/>
                        <a:chExt cx="932230" cy="1914982"/>
                      </a:xfrm>
                    </p:grpSpPr>
                    <p:cxnSp>
                      <p:nvCxnSpPr>
                        <p:cNvPr id="272" name="Suora yhdysviiva 271"/>
                        <p:cNvCxnSpPr>
                          <a:stCxn id="275" idx="2"/>
                          <a:endCxn id="144" idx="1"/>
                        </p:cNvCxnSpPr>
                        <p:nvPr/>
                      </p:nvCxnSpPr>
                      <p:spPr>
                        <a:xfrm rot="10800000">
                          <a:off x="2196193" y="6636504"/>
                          <a:ext cx="737444" cy="3020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uora yhdysviiva 272"/>
                        <p:cNvCxnSpPr>
                          <a:stCxn id="278" idx="2"/>
                          <a:endCxn id="268" idx="2"/>
                        </p:cNvCxnSpPr>
                        <p:nvPr/>
                      </p:nvCxnSpPr>
                      <p:spPr>
                        <a:xfrm flipH="1" flipV="1">
                          <a:off x="2001410" y="7394183"/>
                          <a:ext cx="932230"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uora yhdysviiva 273"/>
                        <p:cNvCxnSpPr>
                          <a:stCxn id="279" idx="2"/>
                          <a:endCxn id="270" idx="2"/>
                        </p:cNvCxnSpPr>
                        <p:nvPr/>
                      </p:nvCxnSpPr>
                      <p:spPr>
                        <a:xfrm rot="10800000">
                          <a:off x="2002399" y="8458327"/>
                          <a:ext cx="926034"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 name="Ryhmä 257"/>
                      <p:cNvGrpSpPr/>
                      <p:nvPr/>
                    </p:nvGrpSpPr>
                    <p:grpSpPr>
                      <a:xfrm rot="10800000">
                        <a:off x="1742224" y="7291897"/>
                        <a:ext cx="507243" cy="1885372"/>
                        <a:chOff x="1846813" y="4149886"/>
                        <a:chExt cx="507243" cy="1885372"/>
                      </a:xfrm>
                    </p:grpSpPr>
                    <p:pic>
                      <p:nvPicPr>
                        <p:cNvPr id="265" name="Kuva 2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913770" y="4149886"/>
                          <a:ext cx="360521" cy="359569"/>
                        </a:xfrm>
                        <a:prstGeom prst="rect">
                          <a:avLst/>
                        </a:prstGeom>
                      </p:spPr>
                    </p:pic>
                    <p:pic>
                      <p:nvPicPr>
                        <p:cNvPr id="270" name="Kuva 26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846813" y="4526773"/>
                          <a:ext cx="506254" cy="444341"/>
                        </a:xfrm>
                        <a:prstGeom prst="rect">
                          <a:avLst/>
                        </a:prstGeom>
                      </p:spPr>
                    </p:pic>
                    <p:pic>
                      <p:nvPicPr>
                        <p:cNvPr id="268" name="Kuva 2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847802" y="5590917"/>
                          <a:ext cx="506254" cy="444341"/>
                        </a:xfrm>
                        <a:prstGeom prst="rect">
                          <a:avLst/>
                        </a:prstGeom>
                      </p:spPr>
                    </p:pic>
                  </p:grpSp>
                  <p:pic>
                    <p:nvPicPr>
                      <p:cNvPr id="259" name="Kuva 2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5049" y="8817700"/>
                        <a:ext cx="360521" cy="359569"/>
                      </a:xfrm>
                      <a:prstGeom prst="rect">
                        <a:avLst/>
                      </a:prstGeom>
                    </p:spPr>
                  </p:pic>
                  <p:pic>
                    <p:nvPicPr>
                      <p:cNvPr id="260" name="Kuva 2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6273" y="8356041"/>
                        <a:ext cx="506254" cy="444341"/>
                      </a:xfrm>
                      <a:prstGeom prst="rect">
                        <a:avLst/>
                      </a:prstGeom>
                    </p:spPr>
                  </p:pic>
                  <p:pic>
                    <p:nvPicPr>
                      <p:cNvPr id="261" name="Kuva 26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5284" y="7291897"/>
                        <a:ext cx="506254" cy="444341"/>
                      </a:xfrm>
                      <a:prstGeom prst="rect">
                        <a:avLst/>
                      </a:prstGeom>
                    </p:spPr>
                  </p:pic>
                  <p:cxnSp>
                    <p:nvCxnSpPr>
                      <p:cNvPr id="263" name="Suora yhdysviiva 262"/>
                      <p:cNvCxnSpPr>
                        <a:stCxn id="261" idx="2"/>
                        <a:endCxn id="276" idx="2"/>
                      </p:cNvCxnSpPr>
                      <p:nvPr/>
                    </p:nvCxnSpPr>
                    <p:spPr>
                      <a:xfrm flipH="1">
                        <a:off x="3935875" y="7736238"/>
                        <a:ext cx="922536" cy="8189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uora yhdysviiva 263"/>
                      <p:cNvCxnSpPr>
                        <a:stCxn id="260" idx="2"/>
                        <a:endCxn id="277" idx="2"/>
                      </p:cNvCxnSpPr>
                      <p:nvPr/>
                    </p:nvCxnSpPr>
                    <p:spPr>
                      <a:xfrm flipH="1">
                        <a:off x="3935875" y="8800382"/>
                        <a:ext cx="923525" cy="9315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89" name="Kuva 1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1998000" y="2433600"/>
                    <a:ext cx="439200" cy="122299"/>
                  </a:xfrm>
                  <a:prstGeom prst="rect">
                    <a:avLst/>
                  </a:prstGeom>
                </p:spPr>
              </p:pic>
              <p:pic>
                <p:nvPicPr>
                  <p:cNvPr id="190" name="Kuva 18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4449600" y="2433600"/>
                    <a:ext cx="439200" cy="122299"/>
                  </a:xfrm>
                  <a:prstGeom prst="rect">
                    <a:avLst/>
                  </a:prstGeom>
                </p:spPr>
              </p:pic>
            </p:grpSp>
            <p:pic>
              <p:nvPicPr>
                <p:cNvPr id="144" name="Kuva 1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0" y="3060660"/>
                  <a:ext cx="310009" cy="309600"/>
                </a:xfrm>
                <a:prstGeom prst="rect">
                  <a:avLst/>
                </a:prstGeom>
              </p:spPr>
            </p:pic>
          </p:grpSp>
          <p:pic>
            <p:nvPicPr>
              <p:cNvPr id="240"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021424" y="157635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 name="Kuva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707625" y="1576503"/>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3021424" y="3403913"/>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Kuva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3165120" y="3402787"/>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 name="Ryhmä 10"/>
          <p:cNvGrpSpPr/>
          <p:nvPr/>
        </p:nvGrpSpPr>
        <p:grpSpPr>
          <a:xfrm>
            <a:off x="697659" y="3660331"/>
            <a:ext cx="2183682" cy="3337227"/>
            <a:chOff x="697659" y="3660331"/>
            <a:chExt cx="2183682" cy="3337227"/>
          </a:xfrm>
        </p:grpSpPr>
        <p:grpSp>
          <p:nvGrpSpPr>
            <p:cNvPr id="4" name="Ryhmä 3"/>
            <p:cNvGrpSpPr/>
            <p:nvPr/>
          </p:nvGrpSpPr>
          <p:grpSpPr>
            <a:xfrm>
              <a:off x="697659" y="3660331"/>
              <a:ext cx="2183682" cy="3337227"/>
              <a:chOff x="697659" y="3660331"/>
              <a:chExt cx="2183682" cy="3337227"/>
            </a:xfrm>
          </p:grpSpPr>
          <p:pic>
            <p:nvPicPr>
              <p:cNvPr id="120" name="Kuva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Kuva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Ryhmä 4"/>
              <p:cNvGrpSpPr/>
              <p:nvPr/>
            </p:nvGrpSpPr>
            <p:grpSpPr>
              <a:xfrm>
                <a:off x="697659" y="3660331"/>
                <a:ext cx="1707346" cy="3337227"/>
                <a:chOff x="697659" y="3660331"/>
                <a:chExt cx="1707346" cy="3337227"/>
              </a:xfrm>
            </p:grpSpPr>
            <p:pic>
              <p:nvPicPr>
                <p:cNvPr id="146" name="Kuva 1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095200" y="4287600"/>
                  <a:ext cx="310009" cy="309600"/>
                </a:xfrm>
                <a:prstGeom prst="rect">
                  <a:avLst/>
                </a:prstGeom>
              </p:spPr>
            </p:pic>
            <p:grpSp>
              <p:nvGrpSpPr>
                <p:cNvPr id="98" name="Ryhmä 97"/>
                <p:cNvGrpSpPr/>
                <p:nvPr/>
              </p:nvGrpSpPr>
              <p:grpSpPr>
                <a:xfrm>
                  <a:off x="697659" y="3660331"/>
                  <a:ext cx="1635637" cy="3337227"/>
                  <a:chOff x="697659" y="3660331"/>
                  <a:chExt cx="1635637" cy="3337227"/>
                </a:xfrm>
              </p:grpSpPr>
              <p:pic>
                <p:nvPicPr>
                  <p:cNvPr id="99" name="Kuva 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1373916" y="4370400"/>
                    <a:ext cx="439200" cy="122299"/>
                  </a:xfrm>
                  <a:prstGeom prst="rect">
                    <a:avLst/>
                  </a:prstGeom>
                </p:spPr>
              </p:pic>
              <p:grpSp>
                <p:nvGrpSpPr>
                  <p:cNvPr id="105" name="Ryhmä 104"/>
                  <p:cNvGrpSpPr>
                    <a:grpSpLocks noChangeAspect="1"/>
                  </p:cNvGrpSpPr>
                  <p:nvPr/>
                </p:nvGrpSpPr>
                <p:grpSpPr>
                  <a:xfrm rot="16200000">
                    <a:off x="-153136" y="4511126"/>
                    <a:ext cx="3337227" cy="1635637"/>
                    <a:chOff x="1182042" y="1478891"/>
                    <a:chExt cx="3870311" cy="1896908"/>
                  </a:xfrm>
                </p:grpSpPr>
                <p:grpSp>
                  <p:nvGrpSpPr>
                    <p:cNvPr id="108" name="Ryhmä 107"/>
                    <p:cNvGrpSpPr/>
                    <p:nvPr/>
                  </p:nvGrpSpPr>
                  <p:grpSpPr>
                    <a:xfrm rot="10800000">
                      <a:off x="1182042" y="1702501"/>
                      <a:ext cx="654014" cy="1651189"/>
                      <a:chOff x="2863637" y="7025198"/>
                      <a:chExt cx="654014" cy="1651190"/>
                    </a:xfrm>
                  </p:grpSpPr>
                  <p:cxnSp>
                    <p:nvCxnSpPr>
                      <p:cNvPr id="137" name="Suora yhdysviiva 136"/>
                      <p:cNvCxnSpPr/>
                      <p:nvPr/>
                    </p:nvCxnSpPr>
                    <p:spPr>
                      <a:xfrm rot="16200000">
                        <a:off x="2184160" y="7836859"/>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uora yhdysviiva 137"/>
                      <p:cNvCxnSpPr/>
                      <p:nvPr/>
                    </p:nvCxnSpPr>
                    <p:spPr>
                      <a:xfrm rot="10800000">
                        <a:off x="2867369" y="708127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uora yhdysviiva 138"/>
                      <p:cNvCxnSpPr/>
                      <p:nvPr/>
                    </p:nvCxnSpPr>
                    <p:spPr>
                      <a:xfrm rot="10800000">
                        <a:off x="2863637" y="78356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uora yhdysviiva 139"/>
                      <p:cNvCxnSpPr/>
                      <p:nvPr/>
                    </p:nvCxnSpPr>
                    <p:spPr>
                      <a:xfrm rot="10800000">
                        <a:off x="2870596" y="858928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kstiruutu 140"/>
                      <p:cNvSpPr txBox="1"/>
                      <p:nvPr/>
                    </p:nvSpPr>
                    <p:spPr>
                      <a:xfrm>
                        <a:off x="3029795" y="7025198"/>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142" name="Tekstiruutu 141"/>
                      <p:cNvSpPr txBox="1"/>
                      <p:nvPr/>
                    </p:nvSpPr>
                    <p:spPr>
                      <a:xfrm>
                        <a:off x="3027106" y="7754173"/>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143" name="Tekstiruutu 142"/>
                      <p:cNvSpPr txBox="1"/>
                      <p:nvPr/>
                    </p:nvSpPr>
                    <p:spPr>
                      <a:xfrm>
                        <a:off x="3043085" y="8497918"/>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109" name="Ryhmä 108"/>
                    <p:cNvGrpSpPr/>
                    <p:nvPr/>
                  </p:nvGrpSpPr>
                  <p:grpSpPr>
                    <a:xfrm>
                      <a:off x="4429519" y="2847443"/>
                      <a:ext cx="622834" cy="528356"/>
                      <a:chOff x="2268772" y="6334499"/>
                      <a:chExt cx="622834" cy="528356"/>
                    </a:xfrm>
                  </p:grpSpPr>
                  <p:cxnSp>
                    <p:nvCxnSpPr>
                      <p:cNvPr id="132" name="Suora yhdysviiva 131"/>
                      <p:cNvCxnSpPr/>
                      <p:nvPr/>
                    </p:nvCxnSpPr>
                    <p:spPr>
                      <a:xfrm flipV="1">
                        <a:off x="2339391" y="6414341"/>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uora yhdysviiva 132"/>
                      <p:cNvCxnSpPr/>
                      <p:nvPr/>
                    </p:nvCxnSpPr>
                    <p:spPr>
                      <a:xfrm rot="10800000">
                        <a:off x="2268772" y="6413925"/>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uora yhdysviiva 133"/>
                      <p:cNvCxnSpPr/>
                      <p:nvPr/>
                    </p:nvCxnSpPr>
                    <p:spPr>
                      <a:xfrm rot="10800000">
                        <a:off x="2269181" y="6785256"/>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kstiruutu 134"/>
                      <p:cNvSpPr txBox="1"/>
                      <p:nvPr/>
                    </p:nvSpPr>
                    <p:spPr>
                      <a:xfrm>
                        <a:off x="2462392" y="6334499"/>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136" name="Tekstiruutu 135"/>
                      <p:cNvSpPr txBox="1"/>
                      <p:nvPr/>
                    </p:nvSpPr>
                    <p:spPr>
                      <a:xfrm>
                        <a:off x="2470152" y="6708967"/>
                        <a:ext cx="421454"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110" name="Ryhmä 109"/>
                    <p:cNvGrpSpPr/>
                    <p:nvPr/>
                  </p:nvGrpSpPr>
                  <p:grpSpPr>
                    <a:xfrm rot="10800000">
                      <a:off x="1865374" y="1478891"/>
                      <a:ext cx="2546056" cy="1619605"/>
                      <a:chOff x="2446817" y="7640666"/>
                      <a:chExt cx="2546056" cy="1619605"/>
                    </a:xfrm>
                  </p:grpSpPr>
                  <p:pic>
                    <p:nvPicPr>
                      <p:cNvPr id="111" name="Kuva 1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0427" y="8893897"/>
                        <a:ext cx="360521" cy="359568"/>
                      </a:xfrm>
                      <a:prstGeom prst="rect">
                        <a:avLst/>
                      </a:prstGeom>
                    </p:spPr>
                  </p:pic>
                  <p:grpSp>
                    <p:nvGrpSpPr>
                      <p:cNvPr id="112" name="Ryhmä 111"/>
                      <p:cNvGrpSpPr/>
                      <p:nvPr/>
                    </p:nvGrpSpPr>
                    <p:grpSpPr>
                      <a:xfrm rot="10800000">
                        <a:off x="3277095" y="7804383"/>
                        <a:ext cx="897474" cy="1151314"/>
                        <a:chOff x="2690011" y="2022875"/>
                        <a:chExt cx="897474" cy="1151314"/>
                      </a:xfrm>
                    </p:grpSpPr>
                    <p:pic>
                      <p:nvPicPr>
                        <p:cNvPr id="127"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6998" y="310910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496626" y="27750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 name="Ryhmä 112"/>
                      <p:cNvGrpSpPr/>
                      <p:nvPr/>
                    </p:nvGrpSpPr>
                    <p:grpSpPr>
                      <a:xfrm>
                        <a:off x="2699944" y="7640666"/>
                        <a:ext cx="622767" cy="1315030"/>
                        <a:chOff x="2706003" y="7298611"/>
                        <a:chExt cx="622767" cy="1315030"/>
                      </a:xfrm>
                    </p:grpSpPr>
                    <p:cxnSp>
                      <p:nvCxnSpPr>
                        <p:cNvPr id="124" name="Suora yhdysviiva 123"/>
                        <p:cNvCxnSpPr>
                          <a:stCxn id="127" idx="2"/>
                        </p:cNvCxnSpPr>
                        <p:nvPr/>
                      </p:nvCxnSpPr>
                      <p:spPr>
                        <a:xfrm rot="16200000" flipV="1">
                          <a:off x="2943574" y="7077504"/>
                          <a:ext cx="163715" cy="60593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uora yhdysviiva 125"/>
                        <p:cNvCxnSpPr>
                          <a:stCxn id="131" idx="2"/>
                          <a:endCxn id="122" idx="2"/>
                        </p:cNvCxnSpPr>
                        <p:nvPr/>
                      </p:nvCxnSpPr>
                      <p:spPr>
                        <a:xfrm rot="16200000" flipV="1">
                          <a:off x="2985138" y="8270380"/>
                          <a:ext cx="72314" cy="6142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uora yhdysviiva 124"/>
                        <p:cNvCxnSpPr>
                          <a:stCxn id="130" idx="2"/>
                          <a:endCxn id="121" idx="2"/>
                        </p:cNvCxnSpPr>
                        <p:nvPr/>
                      </p:nvCxnSpPr>
                      <p:spPr>
                        <a:xfrm rot="16200000" flipV="1">
                          <a:off x="2985015" y="7517697"/>
                          <a:ext cx="64743" cy="62276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Ryhmä 113"/>
                      <p:cNvGrpSpPr/>
                      <p:nvPr/>
                    </p:nvGrpSpPr>
                    <p:grpSpPr>
                      <a:xfrm rot="10800000">
                        <a:off x="2446817" y="7694424"/>
                        <a:ext cx="514443" cy="1565847"/>
                        <a:chOff x="1135020" y="4066884"/>
                        <a:chExt cx="514443" cy="1565847"/>
                      </a:xfrm>
                    </p:grpSpPr>
                    <p:pic>
                      <p:nvPicPr>
                        <p:cNvPr id="119" name="Kuva 1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201975" y="4066884"/>
                          <a:ext cx="360521" cy="359568"/>
                        </a:xfrm>
                        <a:prstGeom prst="rect">
                          <a:avLst/>
                        </a:prstGeom>
                      </p:spPr>
                    </p:pic>
                    <p:pic>
                      <p:nvPicPr>
                        <p:cNvPr id="122" name="Kuva 1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135020" y="4443771"/>
                          <a:ext cx="506254" cy="444341"/>
                        </a:xfrm>
                        <a:prstGeom prst="rect">
                          <a:avLst/>
                        </a:prstGeom>
                      </p:spPr>
                    </p:pic>
                    <p:pic>
                      <p:nvPicPr>
                        <p:cNvPr id="121" name="Kuva 1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143209" y="5188390"/>
                          <a:ext cx="506254" cy="444341"/>
                        </a:xfrm>
                        <a:prstGeom prst="rect">
                          <a:avLst/>
                        </a:prstGeom>
                      </p:spPr>
                    </p:pic>
                  </p:grpSp>
                  <p:pic>
                    <p:nvPicPr>
                      <p:cNvPr id="115" name="Kuva 1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6619" y="8435000"/>
                        <a:ext cx="506254" cy="444341"/>
                      </a:xfrm>
                      <a:prstGeom prst="rect">
                        <a:avLst/>
                      </a:prstGeom>
                    </p:spPr>
                  </p:pic>
                  <p:pic>
                    <p:nvPicPr>
                      <p:cNvPr id="116" name="Kuva 1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8430" y="7693956"/>
                        <a:ext cx="506254" cy="444341"/>
                      </a:xfrm>
                      <a:prstGeom prst="rect">
                        <a:avLst/>
                      </a:prstGeom>
                    </p:spPr>
                  </p:pic>
                  <p:cxnSp>
                    <p:nvCxnSpPr>
                      <p:cNvPr id="117" name="Suora yhdysviiva 116"/>
                      <p:cNvCxnSpPr>
                        <a:stCxn id="116" idx="2"/>
                        <a:endCxn id="128"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uora yhdysviiva 117"/>
                      <p:cNvCxnSpPr>
                        <a:stCxn id="115" idx="2"/>
                        <a:endCxn id="129" idx="2"/>
                      </p:cNvCxnSpPr>
                      <p:nvPr/>
                    </p:nvCxnSpPr>
                    <p:spPr>
                      <a:xfrm rot="16200000" flipH="1" flipV="1">
                        <a:off x="4396358" y="8612308"/>
                        <a:ext cx="76355"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00" name="Kuva 9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1375200" y="6118309"/>
                    <a:ext cx="439200" cy="122299"/>
                  </a:xfrm>
                  <a:prstGeom prst="rect">
                    <a:avLst/>
                  </a:prstGeom>
                </p:spPr>
              </p:pic>
            </p:grpSp>
          </p:grpSp>
        </p:grpSp>
        <p:cxnSp>
          <p:nvCxnSpPr>
            <p:cNvPr id="328" name="Suora yhdysviiva 327"/>
            <p:cNvCxnSpPr/>
            <p:nvPr/>
          </p:nvCxnSpPr>
          <p:spPr>
            <a:xfrm>
              <a:off x="2266878" y="4665000"/>
              <a:ext cx="72" cy="177390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0" name="Ryhmä 9"/>
          <p:cNvGrpSpPr/>
          <p:nvPr/>
        </p:nvGrpSpPr>
        <p:grpSpPr>
          <a:xfrm>
            <a:off x="3992398" y="3640811"/>
            <a:ext cx="2183683" cy="3336679"/>
            <a:chOff x="3992398" y="3640811"/>
            <a:chExt cx="2183683" cy="3336679"/>
          </a:xfrm>
        </p:grpSpPr>
        <p:grpSp>
          <p:nvGrpSpPr>
            <p:cNvPr id="195" name="Ryhmä 194"/>
            <p:cNvGrpSpPr/>
            <p:nvPr/>
          </p:nvGrpSpPr>
          <p:grpSpPr>
            <a:xfrm rot="10800000">
              <a:off x="3992398" y="3640811"/>
              <a:ext cx="2183683" cy="3336679"/>
              <a:chOff x="697658" y="3660880"/>
              <a:chExt cx="2183683" cy="3336679"/>
            </a:xfrm>
          </p:grpSpPr>
          <p:pic>
            <p:nvPicPr>
              <p:cNvPr id="196" name="Kuva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1085737" y="4856009"/>
                <a:ext cx="14202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085475" y="5392964"/>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Kuva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393030" y="5388118"/>
                <a:ext cx="143696"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 name="Kuva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2394773" y="5040409"/>
                <a:ext cx="3619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0" name="Ryhmä 199"/>
              <p:cNvGrpSpPr/>
              <p:nvPr/>
            </p:nvGrpSpPr>
            <p:grpSpPr>
              <a:xfrm>
                <a:off x="697658" y="3660880"/>
                <a:ext cx="1707347" cy="3336679"/>
                <a:chOff x="697658" y="3660880"/>
                <a:chExt cx="1707347" cy="3336679"/>
              </a:xfrm>
            </p:grpSpPr>
            <p:pic>
              <p:nvPicPr>
                <p:cNvPr id="201" name="Kuva 2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095200" y="4287600"/>
                  <a:ext cx="310009" cy="309600"/>
                </a:xfrm>
                <a:prstGeom prst="rect">
                  <a:avLst/>
                </a:prstGeom>
              </p:spPr>
            </p:pic>
            <p:grpSp>
              <p:nvGrpSpPr>
                <p:cNvPr id="202" name="Ryhmä 201"/>
                <p:cNvGrpSpPr/>
                <p:nvPr/>
              </p:nvGrpSpPr>
              <p:grpSpPr>
                <a:xfrm>
                  <a:off x="697658" y="3660880"/>
                  <a:ext cx="1644601" cy="3336679"/>
                  <a:chOff x="697658" y="3660880"/>
                  <a:chExt cx="1644601" cy="3336679"/>
                </a:xfrm>
              </p:grpSpPr>
              <p:grpSp>
                <p:nvGrpSpPr>
                  <p:cNvPr id="205" name="Ryhmä 204"/>
                  <p:cNvGrpSpPr>
                    <a:grpSpLocks noChangeAspect="1"/>
                  </p:cNvGrpSpPr>
                  <p:nvPr/>
                </p:nvGrpSpPr>
                <p:grpSpPr>
                  <a:xfrm rot="16200000">
                    <a:off x="-148381" y="4506919"/>
                    <a:ext cx="3336679" cy="1644601"/>
                    <a:chOff x="1182042" y="1478891"/>
                    <a:chExt cx="3869675" cy="1907305"/>
                  </a:xfrm>
                </p:grpSpPr>
                <p:grpSp>
                  <p:nvGrpSpPr>
                    <p:cNvPr id="206" name="Ryhmä 205"/>
                    <p:cNvGrpSpPr/>
                    <p:nvPr/>
                  </p:nvGrpSpPr>
                  <p:grpSpPr>
                    <a:xfrm rot="10800000">
                      <a:off x="1182042" y="1702501"/>
                      <a:ext cx="654014" cy="1651189"/>
                      <a:chOff x="2863637" y="7025198"/>
                      <a:chExt cx="654014" cy="1651190"/>
                    </a:xfrm>
                  </p:grpSpPr>
                  <p:cxnSp>
                    <p:nvCxnSpPr>
                      <p:cNvPr id="233" name="Suora yhdysviiva 232"/>
                      <p:cNvCxnSpPr/>
                      <p:nvPr/>
                    </p:nvCxnSpPr>
                    <p:spPr>
                      <a:xfrm rot="16200000">
                        <a:off x="2184160" y="7836859"/>
                        <a:ext cx="1512438" cy="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uora yhdysviiva 233"/>
                      <p:cNvCxnSpPr/>
                      <p:nvPr/>
                    </p:nvCxnSpPr>
                    <p:spPr>
                      <a:xfrm rot="10800000">
                        <a:off x="2867369" y="7081273"/>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uora yhdysviiva 234"/>
                      <p:cNvCxnSpPr/>
                      <p:nvPr/>
                    </p:nvCxnSpPr>
                    <p:spPr>
                      <a:xfrm rot="10800000">
                        <a:off x="2863637" y="7835688"/>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uora yhdysviiva 235"/>
                      <p:cNvCxnSpPr/>
                      <p:nvPr/>
                    </p:nvCxnSpPr>
                    <p:spPr>
                      <a:xfrm rot="10800000">
                        <a:off x="2870596" y="8589284"/>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Tekstiruutu 236"/>
                      <p:cNvSpPr txBox="1"/>
                      <p:nvPr/>
                    </p:nvSpPr>
                    <p:spPr>
                      <a:xfrm>
                        <a:off x="3029795" y="7025198"/>
                        <a:ext cx="364044"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0 m</a:t>
                        </a:r>
                      </a:p>
                    </p:txBody>
                  </p:sp>
                  <p:sp>
                    <p:nvSpPr>
                      <p:cNvPr id="238" name="Tekstiruutu 237"/>
                      <p:cNvSpPr txBox="1"/>
                      <p:nvPr/>
                    </p:nvSpPr>
                    <p:spPr>
                      <a:xfrm>
                        <a:off x="3027106" y="7754173"/>
                        <a:ext cx="490545"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200 m</a:t>
                        </a:r>
                      </a:p>
                    </p:txBody>
                  </p:sp>
                  <p:sp>
                    <p:nvSpPr>
                      <p:cNvPr id="239" name="Tekstiruutu 238"/>
                      <p:cNvSpPr txBox="1"/>
                      <p:nvPr/>
                    </p:nvSpPr>
                    <p:spPr>
                      <a:xfrm>
                        <a:off x="3043085" y="8497918"/>
                        <a:ext cx="464477" cy="178470"/>
                      </a:xfrm>
                      <a:prstGeom prst="rect">
                        <a:avLst/>
                      </a:prstGeom>
                      <a:noFill/>
                    </p:spPr>
                    <p:txBody>
                      <a:bodyPr wrap="square" lIns="0" tIns="0" rIns="0" bIns="0" rtlCol="0">
                        <a:spAutoFit/>
                      </a:bodyPr>
                      <a:lstStyle/>
                      <a:p>
                        <a:pPr algn="r"/>
                        <a:r>
                          <a:rPr lang="fi-FI" sz="1000" dirty="0">
                            <a:latin typeface="Arial" panose="020B0604020202020204" pitchFamily="34" charset="0"/>
                            <a:cs typeface="Arial" panose="020B0604020202020204" pitchFamily="34" charset="0"/>
                          </a:rPr>
                          <a:t>400 m</a:t>
                        </a:r>
                      </a:p>
                    </p:txBody>
                  </p:sp>
                </p:grpSp>
                <p:grpSp>
                  <p:nvGrpSpPr>
                    <p:cNvPr id="207" name="Ryhmä 206"/>
                    <p:cNvGrpSpPr/>
                    <p:nvPr/>
                  </p:nvGrpSpPr>
                  <p:grpSpPr>
                    <a:xfrm>
                      <a:off x="4428883" y="2857837"/>
                      <a:ext cx="622834" cy="528359"/>
                      <a:chOff x="2268136" y="6344893"/>
                      <a:chExt cx="622834" cy="528359"/>
                    </a:xfrm>
                  </p:grpSpPr>
                  <p:cxnSp>
                    <p:nvCxnSpPr>
                      <p:cNvPr id="228" name="Suora yhdysviiva 227"/>
                      <p:cNvCxnSpPr/>
                      <p:nvPr/>
                    </p:nvCxnSpPr>
                    <p:spPr>
                      <a:xfrm flipV="1">
                        <a:off x="2338753" y="6424735"/>
                        <a:ext cx="1266" cy="375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uora yhdysviiva 228"/>
                      <p:cNvCxnSpPr/>
                      <p:nvPr/>
                    </p:nvCxnSpPr>
                    <p:spPr>
                      <a:xfrm rot="10800000">
                        <a:off x="2268136" y="642431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uora yhdysviiva 229"/>
                      <p:cNvCxnSpPr/>
                      <p:nvPr/>
                    </p:nvCxnSpPr>
                    <p:spPr>
                      <a:xfrm rot="10800000">
                        <a:off x="2268545" y="6795649"/>
                        <a:ext cx="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Tekstiruutu 230"/>
                      <p:cNvSpPr txBox="1"/>
                      <p:nvPr/>
                    </p:nvSpPr>
                    <p:spPr>
                      <a:xfrm>
                        <a:off x="2461755" y="6344893"/>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100 m</a:t>
                        </a:r>
                      </a:p>
                    </p:txBody>
                  </p:sp>
                  <p:sp>
                    <p:nvSpPr>
                      <p:cNvPr id="232" name="Tekstiruutu 231"/>
                      <p:cNvSpPr txBox="1"/>
                      <p:nvPr/>
                    </p:nvSpPr>
                    <p:spPr>
                      <a:xfrm>
                        <a:off x="2469515" y="6719364"/>
                        <a:ext cx="421455" cy="153888"/>
                      </a:xfrm>
                      <a:prstGeom prst="rect">
                        <a:avLst/>
                      </a:prstGeom>
                      <a:noFill/>
                    </p:spPr>
                    <p:txBody>
                      <a:bodyPr wrap="square" lIns="0" tIns="0" rIns="0" bIns="0" rtlCol="0">
                        <a:spAutoFit/>
                      </a:bodyPr>
                      <a:lstStyle/>
                      <a:p>
                        <a:r>
                          <a:rPr lang="fi-FI" sz="1000" dirty="0">
                            <a:latin typeface="Arial" panose="020B0604020202020204" pitchFamily="34" charset="0"/>
                            <a:cs typeface="Arial" panose="020B0604020202020204" pitchFamily="34" charset="0"/>
                          </a:rPr>
                          <a:t>0 m</a:t>
                        </a:r>
                      </a:p>
                    </p:txBody>
                  </p:sp>
                </p:grpSp>
                <p:grpSp>
                  <p:nvGrpSpPr>
                    <p:cNvPr id="208" name="Ryhmä 207"/>
                    <p:cNvGrpSpPr/>
                    <p:nvPr/>
                  </p:nvGrpSpPr>
                  <p:grpSpPr>
                    <a:xfrm rot="10800000">
                      <a:off x="1865374" y="1478891"/>
                      <a:ext cx="2546056" cy="1619605"/>
                      <a:chOff x="2446817" y="7640666"/>
                      <a:chExt cx="2546056" cy="1619605"/>
                    </a:xfrm>
                  </p:grpSpPr>
                  <p:pic>
                    <p:nvPicPr>
                      <p:cNvPr id="209" name="Kuva 20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0427" y="8893897"/>
                        <a:ext cx="360521" cy="359568"/>
                      </a:xfrm>
                      <a:prstGeom prst="rect">
                        <a:avLst/>
                      </a:prstGeom>
                    </p:spPr>
                  </p:pic>
                  <p:grpSp>
                    <p:nvGrpSpPr>
                      <p:cNvPr id="210" name="Ryhmä 209"/>
                      <p:cNvGrpSpPr/>
                      <p:nvPr/>
                    </p:nvGrpSpPr>
                    <p:grpSpPr>
                      <a:xfrm rot="10800000">
                        <a:off x="3277095" y="7804383"/>
                        <a:ext cx="897474" cy="1151314"/>
                        <a:chOff x="2690011" y="2022875"/>
                        <a:chExt cx="897474" cy="1151314"/>
                      </a:xfrm>
                    </p:grpSpPr>
                    <p:pic>
                      <p:nvPicPr>
                        <p:cNvPr id="223"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6998" y="3109101"/>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97211" y="2775187"/>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90011" y="2022876"/>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496626" y="2775064"/>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Kuva 1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496997" y="2022875"/>
                          <a:ext cx="90487"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1" name="Ryhmä 210"/>
                      <p:cNvGrpSpPr/>
                      <p:nvPr/>
                    </p:nvGrpSpPr>
                    <p:grpSpPr>
                      <a:xfrm>
                        <a:off x="2699944" y="7640666"/>
                        <a:ext cx="622767" cy="1315030"/>
                        <a:chOff x="2706003" y="7298611"/>
                        <a:chExt cx="622767" cy="1315030"/>
                      </a:xfrm>
                    </p:grpSpPr>
                    <p:cxnSp>
                      <p:nvCxnSpPr>
                        <p:cNvPr id="220" name="Suora yhdysviiva 219"/>
                        <p:cNvCxnSpPr>
                          <a:stCxn id="223" idx="2"/>
                        </p:cNvCxnSpPr>
                        <p:nvPr/>
                      </p:nvCxnSpPr>
                      <p:spPr>
                        <a:xfrm rot="16200000" flipV="1">
                          <a:off x="2943574" y="7077504"/>
                          <a:ext cx="163715" cy="60593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uora yhdysviiva 220"/>
                        <p:cNvCxnSpPr>
                          <a:stCxn id="226" idx="2"/>
                          <a:endCxn id="219" idx="2"/>
                        </p:cNvCxnSpPr>
                        <p:nvPr/>
                      </p:nvCxnSpPr>
                      <p:spPr>
                        <a:xfrm rot="16200000" flipV="1">
                          <a:off x="2985015" y="7517697"/>
                          <a:ext cx="64743" cy="62276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uora yhdysviiva 221"/>
                        <p:cNvCxnSpPr>
                          <a:stCxn id="227" idx="2"/>
                          <a:endCxn id="218" idx="2"/>
                        </p:cNvCxnSpPr>
                        <p:nvPr/>
                      </p:nvCxnSpPr>
                      <p:spPr>
                        <a:xfrm rot="16200000" flipV="1">
                          <a:off x="2985138" y="8270380"/>
                          <a:ext cx="72314" cy="61420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2" name="Ryhmä 211"/>
                      <p:cNvGrpSpPr/>
                      <p:nvPr/>
                    </p:nvGrpSpPr>
                    <p:grpSpPr>
                      <a:xfrm rot="10800000">
                        <a:off x="2446817" y="7694424"/>
                        <a:ext cx="514443" cy="1565847"/>
                        <a:chOff x="1135020" y="4066884"/>
                        <a:chExt cx="514443" cy="1565847"/>
                      </a:xfrm>
                    </p:grpSpPr>
                    <p:pic>
                      <p:nvPicPr>
                        <p:cNvPr id="217" name="Kuva 2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201975" y="4066884"/>
                          <a:ext cx="360521" cy="359568"/>
                        </a:xfrm>
                        <a:prstGeom prst="rect">
                          <a:avLst/>
                        </a:prstGeom>
                      </p:spPr>
                    </p:pic>
                    <p:pic>
                      <p:nvPicPr>
                        <p:cNvPr id="218" name="Kuva 2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135020" y="4443771"/>
                          <a:ext cx="506254" cy="444341"/>
                        </a:xfrm>
                        <a:prstGeom prst="rect">
                          <a:avLst/>
                        </a:prstGeom>
                      </p:spPr>
                    </p:pic>
                    <p:pic>
                      <p:nvPicPr>
                        <p:cNvPr id="219" name="Kuva 2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143209" y="5188390"/>
                          <a:ext cx="506254" cy="444341"/>
                        </a:xfrm>
                        <a:prstGeom prst="rect">
                          <a:avLst/>
                        </a:prstGeom>
                      </p:spPr>
                    </p:pic>
                  </p:grpSp>
                  <p:pic>
                    <p:nvPicPr>
                      <p:cNvPr id="213" name="Kuva 2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6619" y="8435000"/>
                        <a:ext cx="506254" cy="444341"/>
                      </a:xfrm>
                      <a:prstGeom prst="rect">
                        <a:avLst/>
                      </a:prstGeom>
                    </p:spPr>
                  </p:pic>
                  <p:pic>
                    <p:nvPicPr>
                      <p:cNvPr id="214" name="Kuva 2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8430" y="7693956"/>
                        <a:ext cx="506254" cy="444341"/>
                      </a:xfrm>
                      <a:prstGeom prst="rect">
                        <a:avLst/>
                      </a:prstGeom>
                    </p:spPr>
                  </p:pic>
                  <p:cxnSp>
                    <p:nvCxnSpPr>
                      <p:cNvPr id="215" name="Suora yhdysviiva 214"/>
                      <p:cNvCxnSpPr>
                        <a:stCxn id="214" idx="2"/>
                        <a:endCxn id="224" idx="2"/>
                      </p:cNvCxnSpPr>
                      <p:nvPr/>
                    </p:nvCxnSpPr>
                    <p:spPr>
                      <a:xfrm rot="16200000" flipH="1" flipV="1">
                        <a:off x="4394298" y="7866125"/>
                        <a:ext cx="65088" cy="6094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uora yhdysviiva 215"/>
                      <p:cNvCxnSpPr>
                        <a:stCxn id="213" idx="2"/>
                        <a:endCxn id="225" idx="2"/>
                      </p:cNvCxnSpPr>
                      <p:nvPr/>
                    </p:nvCxnSpPr>
                    <p:spPr>
                      <a:xfrm rot="16200000" flipH="1" flipV="1">
                        <a:off x="4396358" y="8612308"/>
                        <a:ext cx="76355" cy="6104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03" name="Kuva 20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1373916" y="4370400"/>
                    <a:ext cx="439200" cy="122299"/>
                  </a:xfrm>
                  <a:prstGeom prst="rect">
                    <a:avLst/>
                  </a:prstGeom>
                </p:spPr>
              </p:pic>
              <p:pic>
                <p:nvPicPr>
                  <p:cNvPr id="204" name="Kuva 20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1375200" y="6118309"/>
                    <a:ext cx="439200" cy="122299"/>
                  </a:xfrm>
                  <a:prstGeom prst="rect">
                    <a:avLst/>
                  </a:prstGeom>
                </p:spPr>
              </p:pic>
            </p:grpSp>
          </p:grpSp>
        </p:grpSp>
        <p:cxnSp>
          <p:nvCxnSpPr>
            <p:cNvPr id="329" name="Suora yhdysviiva 328"/>
            <p:cNvCxnSpPr/>
            <p:nvPr/>
          </p:nvCxnSpPr>
          <p:spPr>
            <a:xfrm>
              <a:off x="4605895" y="4209787"/>
              <a:ext cx="72" cy="1773900"/>
            </a:xfrm>
            <a:prstGeom prst="line">
              <a:avLst/>
            </a:prstGeom>
            <a:ln w="6350" cap="flat" cmpd="sng" algn="ctr">
              <a:solidFill>
                <a:schemeClr val="accent3"/>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254" name="Dian numeron paikkamerkki 5"/>
          <p:cNvSpPr txBox="1">
            <a:spLocks/>
          </p:cNvSpPr>
          <p:nvPr/>
        </p:nvSpPr>
        <p:spPr>
          <a:xfrm>
            <a:off x="2538285" y="9282163"/>
            <a:ext cx="180000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i-FI" sz="1100" dirty="0"/>
              <a:t>1.8</a:t>
            </a:r>
          </a:p>
        </p:txBody>
      </p:sp>
    </p:spTree>
    <p:extLst>
      <p:ext uri="{BB962C8B-B14F-4D97-AF65-F5344CB8AC3E}">
        <p14:creationId xmlns:p14="http://schemas.microsoft.com/office/powerpoint/2010/main" val="1398086678"/>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2587</TotalTime>
  <Words>1653</Words>
  <Application>Microsoft Office PowerPoint</Application>
  <PresentationFormat>A4-paperi (210 x 297 mm)</PresentationFormat>
  <Paragraphs>506</Paragraphs>
  <Slides>25</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25</vt:i4>
      </vt:variant>
    </vt:vector>
  </HeadingPairs>
  <TitlesOfParts>
    <vt:vector size="30" baseType="lpstr">
      <vt:lpstr>Arial</vt:lpstr>
      <vt:lpstr>Calibri</vt:lpstr>
      <vt:lpstr>Calibri Light</vt:lpstr>
      <vt:lpstr>Times New Roman</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Kuittinen Teemu</dc:creator>
  <cp:lastModifiedBy>Siiskonen Minna</cp:lastModifiedBy>
  <cp:revision>242</cp:revision>
  <dcterms:created xsi:type="dcterms:W3CDTF">2018-11-13T12:40:25Z</dcterms:created>
  <dcterms:modified xsi:type="dcterms:W3CDTF">2019-02-27T07:49:09Z</dcterms:modified>
</cp:coreProperties>
</file>