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96" y="1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E2165-90D6-44FA-A770-8691BB4FB996}" type="datetimeFigureOut">
              <a:rPr lang="fi-FI" smtClean="0"/>
              <a:t>24.1.2017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9D70-F762-4D41-8CA0-CDBEDFC0F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7517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E2165-90D6-44FA-A770-8691BB4FB996}" type="datetimeFigureOut">
              <a:rPr lang="fi-FI" smtClean="0"/>
              <a:t>24.1.2017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9D70-F762-4D41-8CA0-CDBEDFC0F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50254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E2165-90D6-44FA-A770-8691BB4FB996}" type="datetimeFigureOut">
              <a:rPr lang="fi-FI" smtClean="0"/>
              <a:t>24.1.2017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9D70-F762-4D41-8CA0-CDBEDFC0F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77189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E2165-90D6-44FA-A770-8691BB4FB996}" type="datetimeFigureOut">
              <a:rPr lang="fi-FI" smtClean="0"/>
              <a:t>24.1.2017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9D70-F762-4D41-8CA0-CDBEDFC0F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5481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E2165-90D6-44FA-A770-8691BB4FB996}" type="datetimeFigureOut">
              <a:rPr lang="fi-FI" smtClean="0"/>
              <a:t>24.1.2017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9D70-F762-4D41-8CA0-CDBEDFC0F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944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E2165-90D6-44FA-A770-8691BB4FB996}" type="datetimeFigureOut">
              <a:rPr lang="fi-FI" smtClean="0"/>
              <a:t>24.1.2017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9D70-F762-4D41-8CA0-CDBEDFC0F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9475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E2165-90D6-44FA-A770-8691BB4FB996}" type="datetimeFigureOut">
              <a:rPr lang="fi-FI" smtClean="0"/>
              <a:t>24.1.2017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9D70-F762-4D41-8CA0-CDBEDFC0F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0369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E2165-90D6-44FA-A770-8691BB4FB996}" type="datetimeFigureOut">
              <a:rPr lang="fi-FI" smtClean="0"/>
              <a:t>24.1.2017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9D70-F762-4D41-8CA0-CDBEDFC0F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1400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E2165-90D6-44FA-A770-8691BB4FB996}" type="datetimeFigureOut">
              <a:rPr lang="fi-FI" smtClean="0"/>
              <a:t>24.1.2017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9D70-F762-4D41-8CA0-CDBEDFC0F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13558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E2165-90D6-44FA-A770-8691BB4FB996}" type="datetimeFigureOut">
              <a:rPr lang="fi-FI" smtClean="0"/>
              <a:t>24.1.2017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9D70-F762-4D41-8CA0-CDBEDFC0F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94174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E2165-90D6-44FA-A770-8691BB4FB996}" type="datetimeFigureOut">
              <a:rPr lang="fi-FI" smtClean="0"/>
              <a:t>24.1.2017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E9D70-F762-4D41-8CA0-CDBEDFC0F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5231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E2165-90D6-44FA-A770-8691BB4FB996}" type="datetimeFigureOut">
              <a:rPr lang="fi-FI" smtClean="0"/>
              <a:t>24.1.2017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E9D70-F762-4D41-8CA0-CDBEDFC0F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5722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997527"/>
            <a:ext cx="9144000" cy="2512436"/>
          </a:xfrm>
        </p:spPr>
        <p:txBody>
          <a:bodyPr/>
          <a:lstStyle/>
          <a:p>
            <a:r>
              <a:rPr lang="fi-FI" dirty="0" smtClean="0"/>
              <a:t>PORI-LISÄ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3122958"/>
          </a:xfrm>
        </p:spPr>
        <p:txBody>
          <a:bodyPr>
            <a:normAutofit/>
          </a:bodyPr>
          <a:lstStyle/>
          <a:p>
            <a:r>
              <a:rPr lang="fi-FI" b="1" dirty="0"/>
              <a:t>Pori-lisä yrityksille</a:t>
            </a:r>
            <a:endParaRPr lang="fi-FI" dirty="0"/>
          </a:p>
          <a:p>
            <a:r>
              <a:rPr lang="fi-FI" dirty="0"/>
              <a:t>Porin kaupunki tukee yrityksiä palkatessaan porilaisia palkkatukeen oikeutettuja </a:t>
            </a:r>
            <a:r>
              <a:rPr lang="fi-FI" dirty="0" smtClean="0"/>
              <a:t>alle 25-vuotiaita </a:t>
            </a:r>
            <a:r>
              <a:rPr lang="fi-FI" dirty="0"/>
              <a:t>tai vastavalmistuneita alle 30-vuotiaita työttömiä. Yrityksille </a:t>
            </a:r>
            <a:r>
              <a:rPr lang="fi-FI" dirty="0" smtClean="0"/>
              <a:t>maksetaan Pori-lisää </a:t>
            </a:r>
            <a:r>
              <a:rPr lang="fi-FI" dirty="0"/>
              <a:t>maksimissaan 15 % palkkauskustannuksista, enintään kuitenkin 400 €/kk. </a:t>
            </a:r>
            <a:r>
              <a:rPr lang="fi-FI" dirty="0" smtClean="0"/>
              <a:t>  Tuki </a:t>
            </a:r>
            <a:r>
              <a:rPr lang="fi-FI" dirty="0"/>
              <a:t>on maksimissaan 50 % palkkauskustannuksista yhdessä </a:t>
            </a:r>
            <a:r>
              <a:rPr lang="fi-FI" dirty="0" smtClean="0"/>
              <a:t>TE-toimiston </a:t>
            </a:r>
            <a:r>
              <a:rPr lang="fi-FI" dirty="0"/>
              <a:t>myöntämän palkkatuen kanssa. Tukea maksetaan korkeintaan 9 kk/työllistetty.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40904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600" dirty="0" smtClean="0"/>
              <a:t>WWW.PORI.FI/TYOLLISYYDENHOITO/PORI-LISA.HTML</a:t>
            </a:r>
            <a:endParaRPr lang="fi-FI" sz="3600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53000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53</Words>
  <Application>Microsoft Office PowerPoint</Application>
  <PresentationFormat>Laajakuva</PresentationFormat>
  <Paragraphs>4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Office-teema</vt:lpstr>
      <vt:lpstr>PORI-LISÄ</vt:lpstr>
      <vt:lpstr>WWW.PORI.FI/TYOLLISYYDENHOITO/PORI-LISA.HTML</vt:lpstr>
    </vt:vector>
  </TitlesOfParts>
  <Company>Porin kaupunki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PORI-LISÄ</dc:title>
  <dc:creator>Laine Juha</dc:creator>
  <cp:lastModifiedBy>Harrivaara Pauliina</cp:lastModifiedBy>
  <cp:revision>2</cp:revision>
  <dcterms:created xsi:type="dcterms:W3CDTF">2017-01-23T08:16:33Z</dcterms:created>
  <dcterms:modified xsi:type="dcterms:W3CDTF">2017-01-24T13:15:10Z</dcterms:modified>
</cp:coreProperties>
</file>