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"/>
  </p:notesMasterIdLst>
  <p:sldIdLst>
    <p:sldId id="258" r:id="rId3"/>
    <p:sldId id="265" r:id="rId4"/>
    <p:sldId id="266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94678" autoAdjust="0"/>
  </p:normalViewPr>
  <p:slideViewPr>
    <p:cSldViewPr snapToGrid="0" showGuides="1">
      <p:cViewPr varScale="1">
        <p:scale>
          <a:sx n="73" d="100"/>
          <a:sy n="73" d="100"/>
        </p:scale>
        <p:origin x="374" y="43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B143-959D-4D7F-A27D-A7596AAB39E2}" type="datetimeFigureOut">
              <a:rPr lang="fi-FI" smtClean="0"/>
              <a:t>11.9.2019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A15B-691D-4162-958A-004754CD5B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1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8E20B-4DAA-2A47-ADA2-45AEBD9388B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52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11.9.2019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5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11.9.2019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06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11.9.2019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3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421835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11.9.2019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47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11.9.2019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5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585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83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43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6402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223326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169436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77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 dirty="0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5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 dirty="0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4157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45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30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031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11.9.2019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196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11.9.2019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004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11.9.2019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6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025025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2284936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11.9.2019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7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11.9.2019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9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66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32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5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 dirty="0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7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 dirty="0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6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11.9.2019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9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29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6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11.9.2019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18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mparistoviisas.fi/" TargetMode="External"/><Relationship Id="rId2" Type="http://schemas.openxmlformats.org/officeDocument/2006/relationships/hyperlink" Target="https://hiilineutraalipirkanmaa.com/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twitter.com/mahkupirkanm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CFB5821-186C-7E47-97C2-055E223B86E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sz="3600" dirty="0"/>
              <a:t>Ilmastonmuutos haastaa ihmisen ja hömötiaisen – </a:t>
            </a:r>
            <a:r>
              <a:rPr lang="fi-FI" sz="3600" smtClean="0"/>
              <a:t>vastauksia etsimässä!</a:t>
            </a:r>
            <a:endParaRPr lang="fi-FI" sz="3600" dirty="0"/>
          </a:p>
          <a:p>
            <a:r>
              <a:rPr lang="fi-FI" dirty="0" smtClean="0"/>
              <a:t>Pirkanmaan </a:t>
            </a:r>
            <a:r>
              <a:rPr lang="fi-FI" dirty="0"/>
              <a:t>y</a:t>
            </a:r>
            <a:r>
              <a:rPr lang="fi-FI" dirty="0" smtClean="0"/>
              <a:t>mpäristöohjelmaseminaari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1"/>
          </p:nvPr>
        </p:nvSpPr>
        <p:spPr>
          <a:xfrm>
            <a:off x="5509192" y="3573517"/>
            <a:ext cx="6156552" cy="2396359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 smtClean="0"/>
              <a:t>10.10.2019</a:t>
            </a:r>
            <a:r>
              <a:rPr lang="fi-FI" sz="2800" dirty="0"/>
              <a:t>, klo 9-13</a:t>
            </a:r>
            <a:br>
              <a:rPr lang="fi-FI" sz="2800" dirty="0"/>
            </a:br>
            <a:r>
              <a:rPr lang="fi-FI" sz="2800" dirty="0"/>
              <a:t>Pääkirjasto </a:t>
            </a:r>
            <a:r>
              <a:rPr lang="fi-FI" sz="2800" dirty="0" smtClean="0"/>
              <a:t>Metso, Tampere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(sisäänkäynti Hämeenpuiston puolelta)</a:t>
            </a:r>
          </a:p>
          <a:p>
            <a:endParaRPr lang="fi-FI" dirty="0"/>
          </a:p>
          <a:p>
            <a:r>
              <a:rPr lang="fi-FI" dirty="0" smtClean="0"/>
              <a:t>Tervetuloa perinteiseen ympäristöohjelmaseminaariin lokakuussa! Tänä vuonna ohjelmassa kuullaan Ilmastopaneelin ja Luontopaneelin huippuasiantuntijoiden alustuksia, sekä katsaus ympäristöohjelman etenemiseen Pirkanmaalla. </a:t>
            </a:r>
          </a:p>
          <a:p>
            <a:endParaRPr lang="fi-FI" dirty="0"/>
          </a:p>
          <a:p>
            <a:r>
              <a:rPr lang="fi-FI" dirty="0" smtClean="0"/>
              <a:t>Tilaisuus on kaikille avoin ja maksuton.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6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C3056-F663-5648-AF5E-3F6EAF82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7" y="345247"/>
            <a:ext cx="8969514" cy="887205"/>
          </a:xfrm>
        </p:spPr>
        <p:txBody>
          <a:bodyPr>
            <a:normAutofit fontScale="90000"/>
          </a:bodyPr>
          <a:lstStyle/>
          <a:p>
            <a:r>
              <a:rPr lang="fi-FI" sz="2200" dirty="0" smtClean="0">
                <a:solidFill>
                  <a:srgbClr val="494F43"/>
                </a:solidFill>
              </a:rPr>
              <a:t>Ympäristöohjelmaseminaari  10.10.2019, klo 9-13</a:t>
            </a:r>
            <a:r>
              <a:rPr lang="fi-FI" sz="3600" dirty="0" smtClean="0">
                <a:solidFill>
                  <a:srgbClr val="494F43"/>
                </a:solidFill>
              </a:rPr>
              <a:t/>
            </a:r>
            <a:br>
              <a:rPr lang="fi-FI" sz="3600" dirty="0" smtClean="0">
                <a:solidFill>
                  <a:srgbClr val="494F43"/>
                </a:solidFill>
              </a:rPr>
            </a:br>
            <a:r>
              <a:rPr lang="fi-FI" sz="3600" dirty="0" smtClean="0">
                <a:solidFill>
                  <a:srgbClr val="494F43"/>
                </a:solidFill>
              </a:rPr>
              <a:t>Ilmastonmuutos haastaa ihmisen ja hömötiaisen</a:t>
            </a:r>
            <a:br>
              <a:rPr lang="fi-FI" sz="3600" dirty="0" smtClean="0">
                <a:solidFill>
                  <a:srgbClr val="494F43"/>
                </a:solidFill>
              </a:rPr>
            </a:br>
            <a:r>
              <a:rPr lang="fi-FI" sz="1100" dirty="0" smtClean="0">
                <a:solidFill>
                  <a:srgbClr val="494F43"/>
                </a:solidFill>
              </a:rPr>
              <a:t>				</a:t>
            </a:r>
            <a:r>
              <a:rPr lang="fi-FI" sz="1800" b="0" dirty="0" smtClean="0">
                <a:solidFill>
                  <a:srgbClr val="494F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Pääkirjasto Metson alakerta, Tampere  (sisäänkäynti Hämeenpuiston puolelta)</a:t>
            </a:r>
            <a:endParaRPr lang="fi-FI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D4E351-A7A7-D847-A41A-0B52A7CE5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1341784"/>
            <a:ext cx="9241221" cy="55162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400" dirty="0">
                <a:solidFill>
                  <a:schemeClr val="bg2">
                    <a:lumMod val="25000"/>
                  </a:schemeClr>
                </a:solidFill>
              </a:rPr>
              <a:t>8.30-9.00 		</a:t>
            </a:r>
            <a:r>
              <a:rPr lang="fi-FI" sz="1400" dirty="0" smtClean="0">
                <a:solidFill>
                  <a:schemeClr val="bg2">
                    <a:lumMod val="25000"/>
                  </a:schemeClr>
                </a:solidFill>
              </a:rPr>
              <a:t>Aamukahvi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/>
              <a:t>9.00-9.10		</a:t>
            </a:r>
            <a:r>
              <a:rPr lang="fi-FI" sz="1600" dirty="0" smtClean="0"/>
              <a:t>Aamun </a:t>
            </a:r>
            <a:r>
              <a:rPr lang="fi-FI" sz="1600" dirty="0"/>
              <a:t>avaus </a:t>
            </a:r>
            <a:r>
              <a:rPr lang="fi-FI" sz="1600" dirty="0" smtClean="0"/>
              <a:t>– maakuntajohtaja </a:t>
            </a:r>
            <a:r>
              <a:rPr lang="fi-FI" sz="1600" b="1" dirty="0" smtClean="0"/>
              <a:t>Esa Halme</a:t>
            </a:r>
            <a:r>
              <a:rPr lang="fi-FI" sz="1600" dirty="0" smtClean="0"/>
              <a:t>, Pirkanmaan liitto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i="1" dirty="0" smtClean="0">
                <a:solidFill>
                  <a:schemeClr val="accent3">
                    <a:lumMod val="50000"/>
                  </a:schemeClr>
                </a:solidFill>
              </a:rPr>
              <a:t>		Onko meillä vastauksia?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600" dirty="0" smtClean="0"/>
              <a:t>9.10-9.55 		Ilmastonmuutos </a:t>
            </a:r>
            <a:r>
              <a:rPr lang="fi-FI" sz="1600" dirty="0"/>
              <a:t>ja energiamarkkinoiden </a:t>
            </a:r>
            <a:r>
              <a:rPr lang="fi-FI" sz="1600" dirty="0" smtClean="0"/>
              <a:t>murros,  </a:t>
            </a:r>
            <a:r>
              <a:rPr lang="fi-FI" sz="1600" dirty="0"/>
              <a:t>tutkimusprofessori </a:t>
            </a:r>
            <a:r>
              <a:rPr lang="fi-FI" sz="1600" b="1" dirty="0"/>
              <a:t>Maria </a:t>
            </a:r>
            <a:r>
              <a:rPr lang="fi-FI" sz="1600" b="1" dirty="0" err="1" smtClean="0"/>
              <a:t>Kopsakangas</a:t>
            </a:r>
            <a:r>
              <a:rPr lang="fi-FI" sz="1600" b="1" dirty="0" smtClean="0"/>
              <a:t>-		Savolainen</a:t>
            </a:r>
            <a:r>
              <a:rPr lang="fi-FI" sz="1600" dirty="0" smtClean="0"/>
              <a:t>, 	Oulun yliopisto, SYKE ja Ilmastopaneeli</a:t>
            </a:r>
            <a:br>
              <a:rPr lang="fi-FI" sz="1600" dirty="0" smtClean="0"/>
            </a:br>
            <a:r>
              <a:rPr lang="fi-FI" sz="1600" dirty="0" smtClean="0"/>
              <a:t>9.55-10.30 		Elonkirjo ehtyy, ilmasto muuttuu – professori </a:t>
            </a:r>
            <a:r>
              <a:rPr lang="fi-FI" sz="1600" b="1" dirty="0" smtClean="0"/>
              <a:t>Ilari E. Sääksjärvi, </a:t>
            </a:r>
            <a:r>
              <a:rPr lang="fi-FI" sz="1600" dirty="0" smtClean="0"/>
              <a:t>Turun yliopisto ja Luontopaneeli</a:t>
            </a:r>
            <a:endParaRPr lang="fi-FI" sz="1600" dirty="0"/>
          </a:p>
          <a:p>
            <a:pPr marL="0" indent="0">
              <a:buNone/>
            </a:pPr>
            <a:r>
              <a:rPr lang="fi-FI" sz="1400" dirty="0" smtClean="0"/>
              <a:t>10.30-10.45 </a:t>
            </a:r>
            <a:r>
              <a:rPr lang="fi-FI" sz="1400" dirty="0"/>
              <a:t>	</a:t>
            </a:r>
            <a:r>
              <a:rPr lang="fi-FI" sz="1400" dirty="0" smtClean="0"/>
              <a:t>	Kahvitauko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600" i="1" dirty="0" smtClean="0">
                <a:solidFill>
                  <a:schemeClr val="accent3">
                    <a:lumMod val="50000"/>
                  </a:schemeClr>
                </a:solidFill>
              </a:rPr>
              <a:t>		Pirkanmaan ympäristöohjelman seuranta</a:t>
            </a:r>
            <a:endParaRPr lang="fi-FI" sz="16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1600" dirty="0" smtClean="0"/>
              <a:t>10.45-11.15 	 </a:t>
            </a:r>
            <a:r>
              <a:rPr lang="fi-FI" sz="1400" dirty="0"/>
              <a:t>Ilmastokyvykkyys</a:t>
            </a:r>
            <a:r>
              <a:rPr lang="fi-FI" sz="1600" dirty="0"/>
              <a:t> </a:t>
            </a:r>
          </a:p>
          <a:p>
            <a:pPr lvl="4">
              <a:spcBef>
                <a:spcPts val="0"/>
              </a:spcBef>
            </a:pPr>
            <a:r>
              <a:rPr lang="fi-FI" sz="1500" dirty="0"/>
              <a:t>Katsaus ympäristöohjelman seurantaan </a:t>
            </a:r>
            <a:r>
              <a:rPr lang="fi-FI" sz="1500" dirty="0" smtClean="0"/>
              <a:t>– erityisasiantuntija </a:t>
            </a:r>
            <a:r>
              <a:rPr lang="fi-FI" sz="1500" b="1" dirty="0" smtClean="0"/>
              <a:t>Soili Ingelin</a:t>
            </a:r>
            <a:r>
              <a:rPr lang="fi-FI" sz="1500" dirty="0" smtClean="0"/>
              <a:t>, Pirkanmaan ELY-keskus</a:t>
            </a:r>
            <a:endParaRPr lang="fi-FI" sz="1500" dirty="0"/>
          </a:p>
          <a:p>
            <a:pPr lvl="4">
              <a:spcBef>
                <a:spcPts val="0"/>
              </a:spcBef>
            </a:pPr>
            <a:r>
              <a:rPr lang="fi-FI" sz="1500" dirty="0" smtClean="0"/>
              <a:t>Pirkanmaan päästökehitys </a:t>
            </a:r>
            <a:r>
              <a:rPr lang="fi-FI" sz="1500" dirty="0"/>
              <a:t>vuoteen 2019 - </a:t>
            </a:r>
            <a:r>
              <a:rPr lang="fi-FI" sz="1500" b="1" dirty="0"/>
              <a:t>Marko Nurminen, </a:t>
            </a:r>
            <a:r>
              <a:rPr lang="fi-FI" sz="1500" dirty="0" smtClean="0"/>
              <a:t>Avoin yhtiö Tietotakomo</a:t>
            </a:r>
            <a:endParaRPr lang="fi-FI" sz="1500" dirty="0"/>
          </a:p>
          <a:p>
            <a:pPr lvl="4">
              <a:spcBef>
                <a:spcPts val="0"/>
              </a:spcBef>
            </a:pPr>
            <a:r>
              <a:rPr lang="fi-FI" sz="1500" dirty="0" smtClean="0"/>
              <a:t>Tampereen </a:t>
            </a:r>
            <a:r>
              <a:rPr lang="fi-FI" sz="1500" dirty="0"/>
              <a:t>seudun ilmastotyön </a:t>
            </a:r>
            <a:r>
              <a:rPr lang="fi-FI" sz="1500" dirty="0" smtClean="0"/>
              <a:t>tilanne </a:t>
            </a:r>
            <a:r>
              <a:rPr lang="fi-FI" sz="1500" dirty="0"/>
              <a:t>– kehittämispäällikkö </a:t>
            </a:r>
            <a:r>
              <a:rPr lang="fi-FI" sz="1500" b="1" dirty="0"/>
              <a:t>Ritva Asula-Myllynen,</a:t>
            </a:r>
            <a:r>
              <a:rPr lang="fi-FI" sz="1500" dirty="0"/>
              <a:t> Tampereen </a:t>
            </a:r>
            <a:r>
              <a:rPr lang="fi-FI" sz="1500" dirty="0" smtClean="0"/>
              <a:t>kaupunkiseutu</a:t>
            </a:r>
            <a:endParaRPr lang="fi-FI" sz="15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 smtClean="0"/>
              <a:t>11.30-12.10		Lähiviisas</a:t>
            </a:r>
          </a:p>
          <a:p>
            <a:pPr lvl="4">
              <a:spcBef>
                <a:spcPts val="0"/>
              </a:spcBef>
            </a:pPr>
            <a:r>
              <a:rPr lang="fi-FI" sz="1500" dirty="0" smtClean="0"/>
              <a:t>Pirkanmaan hiilinieluselvitys – erityisasiantuntija </a:t>
            </a:r>
            <a:r>
              <a:rPr lang="fi-FI" sz="1500" b="1" dirty="0" smtClean="0"/>
              <a:t>Soili Ingelin</a:t>
            </a:r>
            <a:r>
              <a:rPr lang="fi-FI" sz="1500" dirty="0" smtClean="0"/>
              <a:t>, Pirkanmaan ELY-keskus	</a:t>
            </a:r>
          </a:p>
          <a:p>
            <a:pPr lvl="4">
              <a:spcBef>
                <a:spcPts val="0"/>
              </a:spcBef>
            </a:pPr>
            <a:r>
              <a:rPr lang="fi-FI" sz="1500" dirty="0"/>
              <a:t>Metsien hiilinielu kasvuun Pirkanmaalla</a:t>
            </a:r>
            <a:r>
              <a:rPr lang="fi-FI" sz="1500" dirty="0" smtClean="0"/>
              <a:t>– projektipäällikkö </a:t>
            </a:r>
            <a:r>
              <a:rPr lang="fi-FI" sz="1500" b="1" dirty="0" smtClean="0"/>
              <a:t>Mari Lilja</a:t>
            </a:r>
            <a:r>
              <a:rPr lang="fi-FI" sz="1500" dirty="0" smtClean="0"/>
              <a:t>, Metsäkeskus</a:t>
            </a:r>
          </a:p>
          <a:p>
            <a:pPr lvl="4">
              <a:spcBef>
                <a:spcPts val="0"/>
              </a:spcBef>
            </a:pPr>
            <a:r>
              <a:rPr lang="fi-FI" sz="1500" dirty="0" smtClean="0"/>
              <a:t>Soiden ennallistaminen luonnonsuojelualueella ja hiilinielut– ympäristötarkastaja </a:t>
            </a:r>
            <a:r>
              <a:rPr lang="fi-FI" sz="1500" b="1" dirty="0" smtClean="0"/>
              <a:t>Jaana Lappeteläinen</a:t>
            </a:r>
            <a:r>
              <a:rPr lang="fi-FI" sz="1500" dirty="0" smtClean="0"/>
              <a:t>, Tampereen kaupunki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 smtClean="0"/>
              <a:t>12.10-12.25 	Kiertoviisas –Biohiili, toimitusjohtaja </a:t>
            </a:r>
            <a:r>
              <a:rPr lang="fi-FI" sz="1500" b="1" dirty="0" smtClean="0"/>
              <a:t>Sampo Tukiainen</a:t>
            </a:r>
            <a:r>
              <a:rPr lang="fi-FI" sz="1500" dirty="0" smtClean="0"/>
              <a:t>, </a:t>
            </a:r>
            <a:r>
              <a:rPr lang="fi-FI" sz="1500" dirty="0" err="1" smtClean="0"/>
              <a:t>Carbofex</a:t>
            </a:r>
            <a:endParaRPr lang="fi-FI" sz="15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 smtClean="0"/>
              <a:t>12.25-12.40 	Liikkumisviisas </a:t>
            </a:r>
            <a:r>
              <a:rPr lang="fi-FI" sz="1500" dirty="0"/>
              <a:t>– </a:t>
            </a:r>
            <a:r>
              <a:rPr lang="fi-FI" sz="1500" dirty="0" err="1" smtClean="0"/>
              <a:t>Canemuren</a:t>
            </a:r>
            <a:r>
              <a:rPr lang="fi-FI" sz="1500" dirty="0" smtClean="0"/>
              <a:t> liikkumiskokeilut, projektipäällikkö </a:t>
            </a:r>
            <a:r>
              <a:rPr lang="fi-FI" sz="1500" b="1" dirty="0" smtClean="0"/>
              <a:t>Sanna Ovaska</a:t>
            </a:r>
            <a:r>
              <a:rPr lang="fi-FI" sz="1500" dirty="0" smtClean="0"/>
              <a:t>, Tampereen kaupunki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 smtClean="0"/>
              <a:t>12.40-12.50 	Rakenneviisas </a:t>
            </a:r>
            <a:r>
              <a:rPr lang="fi-FI" sz="1500" dirty="0"/>
              <a:t>– </a:t>
            </a:r>
            <a:r>
              <a:rPr lang="fi-FI" sz="1500" dirty="0" smtClean="0"/>
              <a:t>Ilmastokestävän kaavoituksen </a:t>
            </a:r>
            <a:r>
              <a:rPr lang="fi-FI" sz="1500" dirty="0" err="1" smtClean="0"/>
              <a:t>checklist</a:t>
            </a:r>
            <a:r>
              <a:rPr lang="fi-FI" sz="1500" dirty="0"/>
              <a:t> </a:t>
            </a:r>
            <a:r>
              <a:rPr lang="fi-FI" sz="1500" dirty="0" smtClean="0"/>
              <a:t>– Pirkanmaan ELY-keskus</a:t>
            </a:r>
            <a:endParaRPr lang="fi-FI" sz="15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1600" dirty="0" smtClean="0">
                <a:solidFill>
                  <a:schemeClr val="bg2">
                    <a:lumMod val="25000"/>
                  </a:schemeClr>
                </a:solidFill>
              </a:rPr>
              <a:t>12.50 	</a:t>
            </a:r>
            <a:r>
              <a:rPr lang="fi-FI" sz="16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fi-FI" sz="1600" i="1" dirty="0" smtClean="0">
                <a:solidFill>
                  <a:schemeClr val="accent3">
                    <a:lumMod val="50000"/>
                  </a:schemeClr>
                </a:solidFill>
              </a:rPr>
              <a:t>Lopetus – eteenpäin!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Puheenjohtajana toimii johtaja Olli Madekivi Pirkanmaan ELY-keskuksesta</a:t>
            </a:r>
          </a:p>
        </p:txBody>
      </p:sp>
    </p:spTree>
    <p:extLst>
      <p:ext uri="{BB962C8B-B14F-4D97-AF65-F5344CB8AC3E}">
        <p14:creationId xmlns:p14="http://schemas.microsoft.com/office/powerpoint/2010/main" val="3746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Ympäristöviisas Pirkanmaa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body" idx="1"/>
          </p:nvPr>
        </p:nvSpPr>
        <p:spPr>
          <a:xfrm>
            <a:off x="831850" y="3254701"/>
            <a:ext cx="10515600" cy="2261515"/>
          </a:xfrm>
        </p:spPr>
        <p:txBody>
          <a:bodyPr numCol="1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86150" lvl="7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3000" dirty="0" smtClean="0">
                <a:latin typeface="Open Sans" panose="020B0606030504020204"/>
                <a:cs typeface="Calibri" panose="020F0502020204030204" pitchFamily="34" charset="0"/>
                <a:hlinkClick r:id="rId2"/>
              </a:rPr>
              <a:t>Hiilineutraalipirkanmaa.fi</a:t>
            </a:r>
            <a:endParaRPr lang="fi-FI" sz="3000" dirty="0">
              <a:latin typeface="Open Sans" panose="020B0606030504020204"/>
              <a:cs typeface="Calibri" panose="020F0502020204030204" pitchFamily="34" charset="0"/>
            </a:endParaRPr>
          </a:p>
          <a:p>
            <a:pPr marL="3486150" lvl="7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3000" dirty="0" smtClean="0">
                <a:latin typeface="Open Sans" panose="020B0606030504020204"/>
                <a:cs typeface="Calibri" panose="020F0502020204030204" pitchFamily="34" charset="0"/>
                <a:hlinkClick r:id="rId3"/>
              </a:rPr>
              <a:t>Ymparistoviisas.fi</a:t>
            </a:r>
            <a:endParaRPr lang="fi-FI" sz="3000" dirty="0">
              <a:latin typeface="Open Sans" panose="020B0606030504020204"/>
              <a:cs typeface="Calibri" panose="020F0502020204030204" pitchFamily="34" charset="0"/>
            </a:endParaRPr>
          </a:p>
          <a:p>
            <a:pPr marL="3486150" lvl="7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3000" dirty="0">
                <a:latin typeface="Open Sans" panose="020B0606030504020204"/>
                <a:cs typeface="Calibri" panose="020F0502020204030204" pitchFamily="34" charset="0"/>
                <a:hlinkClick r:id="rId4"/>
              </a:rPr>
              <a:t>@</a:t>
            </a:r>
            <a:r>
              <a:rPr lang="fi-FI" sz="3000" dirty="0" err="1" smtClean="0">
                <a:latin typeface="Open Sans" panose="020B0606030504020204"/>
                <a:cs typeface="Calibri" panose="020F0502020204030204" pitchFamily="34" charset="0"/>
                <a:hlinkClick r:id="rId4"/>
              </a:rPr>
              <a:t>mahkupirkanmaa</a:t>
            </a:r>
            <a:endParaRPr lang="fi-FI" sz="3000" dirty="0" smtClean="0">
              <a:latin typeface="Open Sans" panose="020B060603050402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Ympäristöviisas">
      <a:dk1>
        <a:srgbClr val="000000"/>
      </a:dk1>
      <a:lt1>
        <a:srgbClr val="FFFFFF"/>
      </a:lt1>
      <a:dk2>
        <a:srgbClr val="494F43"/>
      </a:dk2>
      <a:lt2>
        <a:srgbClr val="F4F6F1"/>
      </a:lt2>
      <a:accent1>
        <a:srgbClr val="7CA2DE"/>
      </a:accent1>
      <a:accent2>
        <a:srgbClr val="FFCC00"/>
      </a:accent2>
      <a:accent3>
        <a:srgbClr val="8BDB00"/>
      </a:accent3>
      <a:accent4>
        <a:srgbClr val="00D9CE"/>
      </a:accent4>
      <a:accent5>
        <a:srgbClr val="00BAED"/>
      </a:accent5>
      <a:accent6>
        <a:srgbClr val="7F7F7F"/>
      </a:accent6>
      <a:hlink>
        <a:srgbClr val="689140"/>
      </a:hlink>
      <a:folHlink>
        <a:srgbClr val="808B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Vanavesi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</Words>
  <Application>Microsoft Office PowerPoint</Application>
  <PresentationFormat>Laajakuva</PresentationFormat>
  <Paragraphs>33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1_Office-teema</vt:lpstr>
      <vt:lpstr>2_Office-teema</vt:lpstr>
      <vt:lpstr>PowerPoint-esitys</vt:lpstr>
      <vt:lpstr>Ympäristöohjelmaseminaari  10.10.2019, klo 9-13 Ilmastonmuutos haastaa ihmisen ja hömötiaisen     Pääkirjasto Metson alakerta, Tampere  (sisäänkäynti Hämeenpuiston puolelta)</vt:lpstr>
      <vt:lpstr>Ympäristöviisas Pirkanmaa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Ympäristöohjelmaseminaari  10.10.2019 Pääkirjasto Metso  9-13</dc:title>
  <dc:creator>Kerkkä Valeria</dc:creator>
  <cp:lastModifiedBy>Kerkkä Valeria</cp:lastModifiedBy>
  <cp:revision>41</cp:revision>
  <dcterms:created xsi:type="dcterms:W3CDTF">2019-09-04T08:46:44Z</dcterms:created>
  <dcterms:modified xsi:type="dcterms:W3CDTF">2019-09-11T07:35:07Z</dcterms:modified>
</cp:coreProperties>
</file>